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/>
    <p:restoredTop sz="94699"/>
  </p:normalViewPr>
  <p:slideViewPr>
    <p:cSldViewPr snapToGrid="0" snapToObjects="1">
      <p:cViewPr varScale="1">
        <p:scale>
          <a:sx n="164" d="100"/>
          <a:sy n="164" d="100"/>
        </p:scale>
        <p:origin x="124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D0D2E-0B67-424B-9506-B1663C9C62C5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FB15D-91C5-CC4E-B821-4E1AE4D7D2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392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B15D-91C5-CC4E-B821-4E1AE4D7D2EC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C4F89-3460-D84C-AEE7-1A9FD70EFFF8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A605-22B6-324F-BEF3-A1D36F33BB83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orsale d'après caron.JPG"/>
          <p:cNvPicPr>
            <a:picLocks noChangeAspect="1"/>
          </p:cNvPicPr>
          <p:nvPr/>
        </p:nvPicPr>
        <p:blipFill>
          <a:blip r:embed="rId3"/>
          <a:srcRect l="24469" t="5152" r="5856" b="29976"/>
          <a:stretch>
            <a:fillRect/>
          </a:stretch>
        </p:blipFill>
        <p:spPr>
          <a:xfrm>
            <a:off x="548882" y="667234"/>
            <a:ext cx="7728349" cy="511188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8704" y="462760"/>
            <a:ext cx="744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Modèle de fonctionnement d’une chambre magmatique sous une dorsale</a:t>
            </a:r>
          </a:p>
        </p:txBody>
      </p:sp>
      <p:sp>
        <p:nvSpPr>
          <p:cNvPr id="6" name="ZoneTexte 5"/>
          <p:cNvSpPr txBox="1"/>
          <p:nvPr/>
        </p:nvSpPr>
        <p:spPr>
          <a:xfrm rot="18843302">
            <a:off x="6430714" y="3492107"/>
            <a:ext cx="839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Gabbros riches en olivines</a:t>
            </a:r>
          </a:p>
        </p:txBody>
      </p:sp>
      <p:sp>
        <p:nvSpPr>
          <p:cNvPr id="7" name="ZoneTexte 6"/>
          <p:cNvSpPr txBox="1"/>
          <p:nvPr/>
        </p:nvSpPr>
        <p:spPr>
          <a:xfrm rot="18853023">
            <a:off x="6265913" y="3012982"/>
            <a:ext cx="124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Riches plagioclases et pyroxènes</a:t>
            </a:r>
          </a:p>
        </p:txBody>
      </p:sp>
      <p:sp>
        <p:nvSpPr>
          <p:cNvPr id="8" name="ZoneTexte 7"/>
          <p:cNvSpPr txBox="1"/>
          <p:nvPr/>
        </p:nvSpPr>
        <p:spPr>
          <a:xfrm rot="18887869">
            <a:off x="6218967" y="4432790"/>
            <a:ext cx="12890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Péridotite résiduelle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933950" y="4794250"/>
            <a:ext cx="781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Olivines résiduelles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33950" y="3930650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Olivines nouvellement formées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25433" y="2897713"/>
            <a:ext cx="139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Formation </a:t>
            </a:r>
          </a:p>
          <a:p>
            <a:pPr algn="ctr"/>
            <a:r>
              <a:rPr lang="fr-FR" sz="800" dirty="0"/>
              <a:t>de plagioclases et pyroxènes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790950" y="4953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/>
              <a:t>Montée de magma partiellement fondu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44183" y="4624973"/>
            <a:ext cx="164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Passage latéral de manteau résiduel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146550" y="3467100"/>
            <a:ext cx="71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Injection de magma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486150" y="3661384"/>
            <a:ext cx="660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brassage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349500" y="3128546"/>
            <a:ext cx="927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Cristallisations différentes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315884" y="2488541"/>
            <a:ext cx="946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/>
              <a:t>Coulées de laves basaltiques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rot="16200000" flipH="1">
            <a:off x="4893675" y="3276541"/>
            <a:ext cx="230833" cy="15028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5400000">
            <a:off x="5286467" y="3315466"/>
            <a:ext cx="338400" cy="1800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rot="16200000" flipV="1">
            <a:off x="4855662" y="4627061"/>
            <a:ext cx="230660" cy="22648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0" idx="1"/>
          </p:cNvCxnSpPr>
          <p:nvPr/>
        </p:nvCxnSpPr>
        <p:spPr>
          <a:xfrm rot="10800000">
            <a:off x="4643968" y="3930651"/>
            <a:ext cx="289983" cy="23083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 flipH="1">
            <a:off x="3574856" y="1537855"/>
            <a:ext cx="838200" cy="17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5084234" y="1537855"/>
            <a:ext cx="782176" cy="17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50</Words>
  <Application>Microsoft Macintosh PowerPoint</Application>
  <PresentationFormat>Affichage à l'écran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Patalano</dc:creator>
  <cp:lastModifiedBy>PATALANO Michel</cp:lastModifiedBy>
  <cp:revision>19</cp:revision>
  <cp:lastPrinted>2016-01-14T13:59:15Z</cp:lastPrinted>
  <dcterms:created xsi:type="dcterms:W3CDTF">2016-01-14T13:42:33Z</dcterms:created>
  <dcterms:modified xsi:type="dcterms:W3CDTF">2024-11-08T10:21:46Z</dcterms:modified>
</cp:coreProperties>
</file>