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70"/>
    <p:restoredTop sz="94658"/>
  </p:normalViewPr>
  <p:slideViewPr>
    <p:cSldViewPr snapToGrid="0">
      <p:cViewPr>
        <p:scale>
          <a:sx n="140" d="100"/>
          <a:sy n="140" d="100"/>
        </p:scale>
        <p:origin x="512" y="-7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879317-72BC-EBEC-608B-17EB132D3C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C3EF640-1343-E91D-64D6-4D859FE229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B9F23C5-CEE5-5C94-F055-5CF5444CDB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74E6D-2030-3940-B544-F0FE75541F45}" type="datetimeFigureOut">
              <a:rPr lang="fr-FR" smtClean="0"/>
              <a:t>08/10/2024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1CC135A-03E4-F919-D4E8-4150EC00E8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191FC4C-4F55-0F7E-823F-E6C0BFE43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AEAC0-6D16-574D-B981-D1353F0970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1217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2594E1-6831-FB56-BFC3-C25698A506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9B29FFD-233E-FD53-2482-64925C5930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B2D652E-0877-419E-D3F3-4784C61124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74E6D-2030-3940-B544-F0FE75541F45}" type="datetimeFigureOut">
              <a:rPr lang="fr-FR" smtClean="0"/>
              <a:t>08/10/2024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AE46355-9B55-79FD-8B5B-12B73B9469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CA03ED6-3A37-434F-08A6-1633A44CB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AEAC0-6D16-574D-B981-D1353F0970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6716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ED7279E1-CE9A-6EFE-9647-C2B1023598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EFC539C-D57D-A41D-AC8E-29B651D60C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EBEA841-2D52-DC75-7D2B-AC71A09AF5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74E6D-2030-3940-B544-F0FE75541F45}" type="datetimeFigureOut">
              <a:rPr lang="fr-FR" smtClean="0"/>
              <a:t>08/10/2024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277E11A-0B84-DC10-CE82-2D77759E76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6C2857C-411B-05A4-70B9-4AFFC6695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AEAC0-6D16-574D-B981-D1353F0970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1770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8D00778-7723-8D3A-DFB2-2850C7909F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2F2BB05-F750-48A1-D977-0E480C9FD4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2043072-7BAA-AC61-3018-D62A4CA02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74E6D-2030-3940-B544-F0FE75541F45}" type="datetimeFigureOut">
              <a:rPr lang="fr-FR" smtClean="0"/>
              <a:t>08/10/2024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92000FC-FAF2-C803-2206-78D1D0E3EE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9FF40A9-A312-F6F5-C761-3E060A4990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AEAC0-6D16-574D-B981-D1353F0970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1428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E4A133D-DAC9-304F-D6C7-2C36B76ABD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186729D-8CD4-5B17-4988-3B98150F84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0318386-94B2-51F2-6EEB-A21072B720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74E6D-2030-3940-B544-F0FE75541F45}" type="datetimeFigureOut">
              <a:rPr lang="fr-FR" smtClean="0"/>
              <a:t>08/10/2024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E3A53BD-6831-B480-4EAB-B638DFDA2A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1790128-79B2-B96F-D928-5BD71331D5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AEAC0-6D16-574D-B981-D1353F0970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460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AB118B8-7D56-69F5-BC65-ABF334BC7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19E5BE3-1558-E0AE-04FB-185CBD05DB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A3AB887-C2AC-24FB-67CD-BC2B068CBD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8AE367E-DD9A-7D3C-8EC5-4BD38CBD5B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74E6D-2030-3940-B544-F0FE75541F45}" type="datetimeFigureOut">
              <a:rPr lang="fr-FR" smtClean="0"/>
              <a:t>08/10/2024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0CB01F5-C941-51C9-1AF6-B9D13E6CC4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206BCB3-33FF-904A-4CBE-4617B7A01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AEAC0-6D16-574D-B981-D1353F0970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6061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ECF55FB-3E9B-4D4A-85DE-F9B8F1329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BFA7AA3-B987-40F5-08DF-3670E37B6B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58F4C2B-64D6-E048-01C0-0D96D8B43A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29B5E67-2869-4013-49C0-45F6FF4642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CA6C17E-9D60-2249-3EE6-53062F57FB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F821CB45-83F1-9AE9-CBAD-BA1147A795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74E6D-2030-3940-B544-F0FE75541F45}" type="datetimeFigureOut">
              <a:rPr lang="fr-FR" smtClean="0"/>
              <a:t>08/10/2024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86895F8-67D2-5C4C-B8A6-390E9F30DB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ED80FCF0-5C13-C6BE-1195-A909C8A6B0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AEAC0-6D16-574D-B981-D1353F0970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7862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754B52-7516-6360-750B-7AEBCDD5AE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FE22B6D-F739-FE7C-E3B7-08EE389F7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74E6D-2030-3940-B544-F0FE75541F45}" type="datetimeFigureOut">
              <a:rPr lang="fr-FR" smtClean="0"/>
              <a:t>08/10/2024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FA66891-8400-A2C4-E097-55987EE35D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90EF701-186A-31FA-6488-E2C888414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AEAC0-6D16-574D-B981-D1353F0970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3426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52085BAE-4435-972F-2582-C20E739E5F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74E6D-2030-3940-B544-F0FE75541F45}" type="datetimeFigureOut">
              <a:rPr lang="fr-FR" smtClean="0"/>
              <a:t>08/10/2024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B1291FC-3206-EEF3-3689-0FD0FAD5E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D7FA59C-ACD1-6BDC-A4D4-DDE8D5B304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AEAC0-6D16-574D-B981-D1353F0970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4551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5515E60-282A-5F3D-BAFA-F75801D860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CA1BD59-B24A-32C8-6560-305FB34F36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B4161EC-5E4E-E7AF-A8B1-7DA88303C2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331D98C-6DC5-0834-C715-155A17D77D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74E6D-2030-3940-B544-F0FE75541F45}" type="datetimeFigureOut">
              <a:rPr lang="fr-FR" smtClean="0"/>
              <a:t>08/10/2024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8070E96-5EA5-A8CF-8F7E-B262D1580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D55A962-7CEE-0EEB-5137-8B02E7479D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AEAC0-6D16-574D-B981-D1353F0970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73556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1957F2-FECF-2A34-7D27-44E6E1B60F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C34D3F3C-9635-D457-2326-57F0C56687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B4A94BA-7F33-DD2E-6A51-AAC4CFD68B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EF31BB8-D36D-87F0-05EF-53D951C6FE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74E6D-2030-3940-B544-F0FE75541F45}" type="datetimeFigureOut">
              <a:rPr lang="fr-FR" smtClean="0"/>
              <a:t>08/10/2024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A86329D-0859-5723-008A-F9DABA7891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9B0829E-A5EE-CF02-B23F-F018A3813C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AEAC0-6D16-574D-B981-D1353F0970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0710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027FC7CF-B788-8AF3-B8B9-4E2964FCB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667668D-7D16-D5AB-9513-7A06C493E5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36B191B-5D6C-8D10-9C16-C1D40062BA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CB74E6D-2030-3940-B544-F0FE75541F45}" type="datetimeFigureOut">
              <a:rPr lang="fr-FR" smtClean="0"/>
              <a:t>08/10/2024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1FCDCD6-3E32-3F7C-3F36-6A50D1FA0F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2A85F4C-A0D1-54BB-56D9-E3A2DB81C4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FDAEAC0-6D16-574D-B981-D1353F0970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6377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e 25">
            <a:extLst>
              <a:ext uri="{FF2B5EF4-FFF2-40B4-BE49-F238E27FC236}">
                <a16:creationId xmlns:a16="http://schemas.microsoft.com/office/drawing/2014/main" id="{E9F680C4-1FB6-5261-979F-C73BCE55F1DC}"/>
              </a:ext>
            </a:extLst>
          </p:cNvPr>
          <p:cNvGrpSpPr/>
          <p:nvPr/>
        </p:nvGrpSpPr>
        <p:grpSpPr>
          <a:xfrm>
            <a:off x="114301" y="-1069635"/>
            <a:ext cx="11976100" cy="8084015"/>
            <a:chOff x="1524000" y="1"/>
            <a:chExt cx="9640185" cy="6882535"/>
          </a:xfrm>
        </p:grpSpPr>
        <p:pic>
          <p:nvPicPr>
            <p:cNvPr id="5" name="Image 4">
              <a:extLst>
                <a:ext uri="{FF2B5EF4-FFF2-40B4-BE49-F238E27FC236}">
                  <a16:creationId xmlns:a16="http://schemas.microsoft.com/office/drawing/2014/main" id="{446A17BB-B901-BFC3-43E8-B98D8F26B9B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>
              <a:off x="2902825" y="-1378824"/>
              <a:ext cx="6882535" cy="9640185"/>
            </a:xfrm>
            <a:prstGeom prst="rect">
              <a:avLst/>
            </a:prstGeom>
          </p:spPr>
        </p:pic>
        <p:cxnSp>
          <p:nvCxnSpPr>
            <p:cNvPr id="9" name="Connecteur droit avec flèche 8">
              <a:extLst>
                <a:ext uri="{FF2B5EF4-FFF2-40B4-BE49-F238E27FC236}">
                  <a16:creationId xmlns:a16="http://schemas.microsoft.com/office/drawing/2014/main" id="{9D259342-75C5-E0E2-D08A-6BAA3936681F}"/>
                </a:ext>
              </a:extLst>
            </p:cNvPr>
            <p:cNvCxnSpPr/>
            <p:nvPr/>
          </p:nvCxnSpPr>
          <p:spPr>
            <a:xfrm flipV="1">
              <a:off x="2432304" y="2296419"/>
              <a:ext cx="1318437" cy="1775638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Connecteur droit avec flèche 10">
              <a:extLst>
                <a:ext uri="{FF2B5EF4-FFF2-40B4-BE49-F238E27FC236}">
                  <a16:creationId xmlns:a16="http://schemas.microsoft.com/office/drawing/2014/main" id="{66CC4D8C-9C3E-08D8-1A0E-A4E8F99ACD5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49996" y="1439648"/>
              <a:ext cx="2876106" cy="723014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necteur droit avec flèche 12">
              <a:extLst>
                <a:ext uri="{FF2B5EF4-FFF2-40B4-BE49-F238E27FC236}">
                  <a16:creationId xmlns:a16="http://schemas.microsoft.com/office/drawing/2014/main" id="{12537A9B-BE8E-BC97-63D4-DD52B7CF87D4}"/>
                </a:ext>
              </a:extLst>
            </p:cNvPr>
            <p:cNvCxnSpPr/>
            <p:nvPr/>
          </p:nvCxnSpPr>
          <p:spPr>
            <a:xfrm flipV="1">
              <a:off x="2269626" y="4233246"/>
              <a:ext cx="116958" cy="1531088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necteur droit avec flèche 15">
              <a:extLst>
                <a:ext uri="{FF2B5EF4-FFF2-40B4-BE49-F238E27FC236}">
                  <a16:creationId xmlns:a16="http://schemas.microsoft.com/office/drawing/2014/main" id="{6EB14D51-0893-6981-6781-3AF44D317C5D}"/>
                </a:ext>
              </a:extLst>
            </p:cNvPr>
            <p:cNvCxnSpPr>
              <a:cxnSpLocks/>
            </p:cNvCxnSpPr>
            <p:nvPr/>
          </p:nvCxnSpPr>
          <p:spPr>
            <a:xfrm>
              <a:off x="7060019" y="1403072"/>
              <a:ext cx="3025813" cy="1933000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necteur droit avec flèche 20">
              <a:extLst>
                <a:ext uri="{FF2B5EF4-FFF2-40B4-BE49-F238E27FC236}">
                  <a16:creationId xmlns:a16="http://schemas.microsoft.com/office/drawing/2014/main" id="{680A7636-A101-D753-6C33-BEE54DB4FBB5}"/>
                </a:ext>
              </a:extLst>
            </p:cNvPr>
            <p:cNvCxnSpPr>
              <a:cxnSpLocks/>
            </p:cNvCxnSpPr>
            <p:nvPr/>
          </p:nvCxnSpPr>
          <p:spPr>
            <a:xfrm>
              <a:off x="10201940" y="3528097"/>
              <a:ext cx="193937" cy="2245381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Connecteur droit 22">
              <a:extLst>
                <a:ext uri="{FF2B5EF4-FFF2-40B4-BE49-F238E27FC236}">
                  <a16:creationId xmlns:a16="http://schemas.microsoft.com/office/drawing/2014/main" id="{40DC44B2-E71A-3F0C-C42F-440900897383}"/>
                </a:ext>
              </a:extLst>
            </p:cNvPr>
            <p:cNvCxnSpPr/>
            <p:nvPr/>
          </p:nvCxnSpPr>
          <p:spPr>
            <a:xfrm>
              <a:off x="2250558" y="5752212"/>
              <a:ext cx="524540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Connecteur droit 24">
              <a:extLst>
                <a:ext uri="{FF2B5EF4-FFF2-40B4-BE49-F238E27FC236}">
                  <a16:creationId xmlns:a16="http://schemas.microsoft.com/office/drawing/2014/main" id="{88E3B7C0-1714-BE10-49C8-AF1380F0DB85}"/>
                </a:ext>
              </a:extLst>
            </p:cNvPr>
            <p:cNvCxnSpPr/>
            <p:nvPr/>
          </p:nvCxnSpPr>
          <p:spPr>
            <a:xfrm>
              <a:off x="9941442" y="5773478"/>
              <a:ext cx="478465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ZoneTexte 27">
            <a:extLst>
              <a:ext uri="{FF2B5EF4-FFF2-40B4-BE49-F238E27FC236}">
                <a16:creationId xmlns:a16="http://schemas.microsoft.com/office/drawing/2014/main" id="{E48B3BC5-7D94-4DD3-0EC9-83688BFA842E}"/>
              </a:ext>
            </a:extLst>
          </p:cNvPr>
          <p:cNvSpPr txBox="1"/>
          <p:nvPr/>
        </p:nvSpPr>
        <p:spPr>
          <a:xfrm>
            <a:off x="1930743" y="6078463"/>
            <a:ext cx="8742232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0" dirty="0"/>
              <a:t>Légendes </a:t>
            </a:r>
          </a:p>
          <a:p>
            <a:r>
              <a:rPr lang="fr-FR" sz="900" dirty="0"/>
              <a:t>Océan (colorier en bleu) ; croute océanique (colorier en jaune), croute continental (colorier en vert)</a:t>
            </a:r>
          </a:p>
          <a:p>
            <a:r>
              <a:rPr lang="fr-FR" sz="900" dirty="0"/>
              <a:t>Plaque 1,2,3,4,5; zone de divergence, zone de convergence, dorsale, rift, fosse, montagne; zone de subduction; zone de collision; </a:t>
            </a:r>
          </a:p>
          <a:p>
            <a:r>
              <a:rPr lang="fr-FR" sz="900" dirty="0"/>
              <a:t>Granite, andésite, granodiorite, gabbro, basalte, péridotite, métagabbro, éclogite, fumeurs noirs</a:t>
            </a:r>
          </a:p>
          <a:p>
            <a:r>
              <a:rPr lang="fr-FR" sz="900" dirty="0"/>
              <a:t>Lithosphère; manteau, noyau (interne et externe); zone de subduction; Moho; LVZ; Asthénosphère; manteau asthénosphérique; manteau lithosphérique</a:t>
            </a:r>
            <a:r>
              <a:rPr lang="fr-FR" sz="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8544183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93</Words>
  <Application>Microsoft Macintosh PowerPoint</Application>
  <PresentationFormat>Grand écran</PresentationFormat>
  <Paragraphs>5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PATALANO Michel</dc:creator>
  <cp:lastModifiedBy>PATALANO Michel</cp:lastModifiedBy>
  <cp:revision>14</cp:revision>
  <cp:lastPrinted>2024-10-08T08:29:52Z</cp:lastPrinted>
  <dcterms:created xsi:type="dcterms:W3CDTF">2024-10-08T07:54:26Z</dcterms:created>
  <dcterms:modified xsi:type="dcterms:W3CDTF">2024-10-08T08:30:04Z</dcterms:modified>
</cp:coreProperties>
</file>