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  <p:sldId id="256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E9E031-6D50-045A-7CEA-C2F951945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1BDC70-989E-3A23-A87E-08F9799BF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C3FE71-C0F6-CB28-0E34-56516864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19154-06AC-8215-C896-D608217C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F2675F-AF96-4B9B-EAA0-033527AC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02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5A668C-D961-A913-CEF5-6FB380CE4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0E1A7E-E6DF-852E-3860-456B8A70C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CF618B-5977-E5B0-5FCD-0068E35C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CCA293-9692-26A9-0EF0-5AA11A13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5356E0-6B16-A1F9-8152-A433E81D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0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3CC8C27-0219-9664-7548-2C9BC73BD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AF9BD1-8256-3E48-18DC-3D992DFAF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15067D-E8A6-94C3-52C7-69A8404E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C5AEF-7AD6-A330-D074-54533C44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8BFB8E-5673-B2B4-9623-E449D4D5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80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82589-9375-1D2A-3074-E8C0E549B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050A5F-A2FD-69A8-FB32-54772CE5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C460FA-EDEE-691D-0C1A-FB297BFD1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2C5DD-7167-1577-CD1E-C5763256D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754A58-0CB1-1E2D-DB33-60FB31B88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638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7E5B35-3A77-2834-5C4E-FF72DF15F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24A97C-16E4-F3C7-36FA-F2B9BDCCE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14A799-6066-1C05-3A90-835501CB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0D105B-1DBB-F3A5-F63D-41B8FF019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D0437F-7922-C4BE-7601-231D6FC62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66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B42BCE-9E03-2240-4484-AAF9EEA63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BEC572-BA7D-3D56-16C5-38884F548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8ADC27-E4A1-632B-14D7-084CCEF41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40C6CF-9500-0247-3CD2-D4C31672E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EA8746-9C81-20F2-A66E-863122E5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C186A3-EE21-09AE-FEA0-E41E8806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52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788E0-94D5-92F1-AFC1-5D7298D25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0413CE-6D00-F6AC-F8D3-8CCEA763F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433C0F-C802-5A18-F966-9AA6E5998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323456-2D47-287F-99EF-B5185EA73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538F1C-4E91-5B6F-8B4A-07E36FD85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0373185-9F7B-5462-1ED7-84A5A3F74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7284E3-4736-8641-6E3B-8E194F199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A81431E-3B66-298A-CD17-785B5518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15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156EA7-F52C-5CCC-FC8C-955E7B15F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C4ECB6A-CB02-DB3C-8FF4-80A7D968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0B1DD8-C087-6F7A-C837-29D57C4E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D796FD-951F-968F-33F7-04C1F852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477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943405F-2C09-4C16-D336-00221C38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DD72A8-AE2C-ADB5-0757-F69060F45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419057-D848-5808-E0F9-A9E9D22B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164641-44F6-DD53-2506-D9297E23C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84F460-5EFA-67AD-D5AC-7624994BA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A8A776-E682-A069-E34B-7CAEAF78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87FC65-0E44-4263-630A-1B8374B9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0A361A-1ECE-889C-6BDD-CC6754EA4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DF2773-5960-F27D-5965-590C899A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43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D4A79-1F9E-D4FA-0C1F-10DC44C9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4B58FCC-92DB-65E4-5160-77CF561F9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6BC4F3-0B2A-1EF2-8504-01C0FBC63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1BC40F-19C6-4B2C-C348-E29163451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3C1A73-C843-C75C-934B-FE68C3DD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9E0B9A-64CC-779A-22DF-BEB3F3481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46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6EA1B22-8B6E-46F1-802E-BD475E74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2FD3FA-9025-F541-9B13-BEA078E05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49B1D0-876A-79C1-F6A5-30A7239DC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4684E7-612C-F74D-9262-383C8C3D963A}" type="datetimeFigureOut">
              <a:rPr lang="fr-FR" smtClean="0"/>
              <a:t>21/05/2024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4052B-BB6E-3375-0BF3-3FD90FB16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F53D87-236E-AEE9-5DBC-6225FA9C7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6E73A3-C58F-4D49-A588-AA2126F2FC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1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160ED16-0A39-D3D5-C3CA-852F77382494}"/>
              </a:ext>
            </a:extLst>
          </p:cNvPr>
          <p:cNvSpPr txBox="1"/>
          <p:nvPr/>
        </p:nvSpPr>
        <p:spPr>
          <a:xfrm>
            <a:off x="-212617" y="-10775"/>
            <a:ext cx="2329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Une interprétation des cycles de Wilson</a:t>
            </a:r>
          </a:p>
        </p:txBody>
      </p:sp>
      <p:grpSp>
        <p:nvGrpSpPr>
          <p:cNvPr id="3" name="Group 1585">
            <a:extLst>
              <a:ext uri="{FF2B5EF4-FFF2-40B4-BE49-F238E27FC236}">
                <a16:creationId xmlns:a16="http://schemas.microsoft.com/office/drawing/2014/main" id="{6D3FD23B-1A45-6ABF-ECD2-BE5C4816967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40932" y="512445"/>
            <a:ext cx="9119447" cy="5827159"/>
            <a:chOff x="1103" y="1197"/>
            <a:chExt cx="14376" cy="9186"/>
          </a:xfrm>
        </p:grpSpPr>
        <p:grpSp>
          <p:nvGrpSpPr>
            <p:cNvPr id="4" name="Group 102">
              <a:extLst>
                <a:ext uri="{FF2B5EF4-FFF2-40B4-BE49-F238E27FC236}">
                  <a16:creationId xmlns:a16="http://schemas.microsoft.com/office/drawing/2014/main" id="{316EF465-3877-00D0-0A2B-051A253D8E1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22" y="6097"/>
              <a:ext cx="3981" cy="1002"/>
              <a:chOff x="3511" y="1976"/>
              <a:chExt cx="3981" cy="1002"/>
            </a:xfrm>
          </p:grpSpPr>
          <p:sp>
            <p:nvSpPr>
              <p:cNvPr id="106" name="Freeform 4">
                <a:extLst>
                  <a:ext uri="{FF2B5EF4-FFF2-40B4-BE49-F238E27FC236}">
                    <a16:creationId xmlns:a16="http://schemas.microsoft.com/office/drawing/2014/main" id="{02223B66-5566-7C2D-8822-6F62ADBCADA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6" y="2264"/>
                <a:ext cx="3976" cy="714"/>
              </a:xfrm>
              <a:custGeom>
                <a:avLst/>
                <a:gdLst>
                  <a:gd name="T0" fmla="*/ 1877 w 3976"/>
                  <a:gd name="T1" fmla="*/ 283 h 714"/>
                  <a:gd name="T2" fmla="*/ 1189 w 3976"/>
                  <a:gd name="T3" fmla="*/ 616 h 714"/>
                  <a:gd name="T4" fmla="*/ 4 w 3976"/>
                  <a:gd name="T5" fmla="*/ 708 h 714"/>
                  <a:gd name="T6" fmla="*/ 0 w 3976"/>
                  <a:gd name="T7" fmla="*/ 224 h 714"/>
                  <a:gd name="T8" fmla="*/ 2008 w 3976"/>
                  <a:gd name="T9" fmla="*/ 0 h 714"/>
                  <a:gd name="T10" fmla="*/ 3972 w 3976"/>
                  <a:gd name="T11" fmla="*/ 208 h 714"/>
                  <a:gd name="T12" fmla="*/ 3976 w 3976"/>
                  <a:gd name="T13" fmla="*/ 656 h 714"/>
                  <a:gd name="T14" fmla="*/ 2772 w 3976"/>
                  <a:gd name="T15" fmla="*/ 556 h 714"/>
                  <a:gd name="T16" fmla="*/ 2218 w 3976"/>
                  <a:gd name="T17" fmla="*/ 296 h 714"/>
                  <a:gd name="T18" fmla="*/ 1877 w 3976"/>
                  <a:gd name="T19" fmla="*/ 283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76" h="714">
                    <a:moveTo>
                      <a:pt x="1877" y="283"/>
                    </a:moveTo>
                    <a:cubicBezTo>
                      <a:pt x="1707" y="329"/>
                      <a:pt x="1501" y="559"/>
                      <a:pt x="1189" y="616"/>
                    </a:cubicBezTo>
                    <a:lnTo>
                      <a:pt x="4" y="708"/>
                    </a:lnTo>
                    <a:lnTo>
                      <a:pt x="0" y="224"/>
                    </a:lnTo>
                    <a:lnTo>
                      <a:pt x="2008" y="0"/>
                    </a:lnTo>
                    <a:lnTo>
                      <a:pt x="3972" y="208"/>
                    </a:lnTo>
                    <a:lnTo>
                      <a:pt x="3976" y="656"/>
                    </a:lnTo>
                    <a:cubicBezTo>
                      <a:pt x="3776" y="714"/>
                      <a:pt x="3065" y="616"/>
                      <a:pt x="2772" y="556"/>
                    </a:cubicBezTo>
                    <a:cubicBezTo>
                      <a:pt x="2506" y="504"/>
                      <a:pt x="2367" y="341"/>
                      <a:pt x="2218" y="296"/>
                    </a:cubicBezTo>
                    <a:cubicBezTo>
                      <a:pt x="2069" y="251"/>
                      <a:pt x="1948" y="286"/>
                      <a:pt x="1877" y="28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7" name="Freeform 5">
                <a:extLst>
                  <a:ext uri="{FF2B5EF4-FFF2-40B4-BE49-F238E27FC236}">
                    <a16:creationId xmlns:a16="http://schemas.microsoft.com/office/drawing/2014/main" id="{87FEF6C0-5B6E-F1D3-AB9B-14822E565C0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1" y="1976"/>
                <a:ext cx="3981" cy="552"/>
              </a:xfrm>
              <a:custGeom>
                <a:avLst/>
                <a:gdLst>
                  <a:gd name="T0" fmla="*/ 0 w 3981"/>
                  <a:gd name="T1" fmla="*/ 186 h 552"/>
                  <a:gd name="T2" fmla="*/ 553 w 3981"/>
                  <a:gd name="T3" fmla="*/ 146 h 552"/>
                  <a:gd name="T4" fmla="*/ 1030 w 3981"/>
                  <a:gd name="T5" fmla="*/ 106 h 552"/>
                  <a:gd name="T6" fmla="*/ 1243 w 3981"/>
                  <a:gd name="T7" fmla="*/ 90 h 552"/>
                  <a:gd name="T8" fmla="*/ 1635 w 3981"/>
                  <a:gd name="T9" fmla="*/ 37 h 552"/>
                  <a:gd name="T10" fmla="*/ 1699 w 3981"/>
                  <a:gd name="T11" fmla="*/ 136 h 552"/>
                  <a:gd name="T12" fmla="*/ 1814 w 3981"/>
                  <a:gd name="T13" fmla="*/ 105 h 552"/>
                  <a:gd name="T14" fmla="*/ 1882 w 3981"/>
                  <a:gd name="T15" fmla="*/ 172 h 552"/>
                  <a:gd name="T16" fmla="*/ 2011 w 3981"/>
                  <a:gd name="T17" fmla="*/ 165 h 552"/>
                  <a:gd name="T18" fmla="*/ 2055 w 3981"/>
                  <a:gd name="T19" fmla="*/ 151 h 552"/>
                  <a:gd name="T20" fmla="*/ 2099 w 3981"/>
                  <a:gd name="T21" fmla="*/ 142 h 552"/>
                  <a:gd name="T22" fmla="*/ 2113 w 3981"/>
                  <a:gd name="T23" fmla="*/ 79 h 552"/>
                  <a:gd name="T24" fmla="*/ 2190 w 3981"/>
                  <a:gd name="T25" fmla="*/ 75 h 552"/>
                  <a:gd name="T26" fmla="*/ 2205 w 3981"/>
                  <a:gd name="T27" fmla="*/ 136 h 552"/>
                  <a:gd name="T28" fmla="*/ 2283 w 3981"/>
                  <a:gd name="T29" fmla="*/ 139 h 552"/>
                  <a:gd name="T30" fmla="*/ 2334 w 3981"/>
                  <a:gd name="T31" fmla="*/ 37 h 552"/>
                  <a:gd name="T32" fmla="*/ 2514 w 3981"/>
                  <a:gd name="T33" fmla="*/ 67 h 552"/>
                  <a:gd name="T34" fmla="*/ 2573 w 3981"/>
                  <a:gd name="T35" fmla="*/ 0 h 552"/>
                  <a:gd name="T36" fmla="*/ 2924 w 3981"/>
                  <a:gd name="T37" fmla="*/ 75 h 552"/>
                  <a:gd name="T38" fmla="*/ 3981 w 3981"/>
                  <a:gd name="T39" fmla="*/ 156 h 552"/>
                  <a:gd name="T40" fmla="*/ 3977 w 3981"/>
                  <a:gd name="T41" fmla="*/ 524 h 552"/>
                  <a:gd name="T42" fmla="*/ 3969 w 3981"/>
                  <a:gd name="T43" fmla="*/ 539 h 552"/>
                  <a:gd name="T44" fmla="*/ 3719 w 3981"/>
                  <a:gd name="T45" fmla="*/ 532 h 552"/>
                  <a:gd name="T46" fmla="*/ 3044 w 3981"/>
                  <a:gd name="T47" fmla="*/ 459 h 552"/>
                  <a:gd name="T48" fmla="*/ 2144 w 3981"/>
                  <a:gd name="T49" fmla="*/ 372 h 552"/>
                  <a:gd name="T50" fmla="*/ 1447 w 3981"/>
                  <a:gd name="T51" fmla="*/ 419 h 552"/>
                  <a:gd name="T52" fmla="*/ 841 w 3981"/>
                  <a:gd name="T53" fmla="*/ 486 h 552"/>
                  <a:gd name="T54" fmla="*/ 349 w 3981"/>
                  <a:gd name="T55" fmla="*/ 526 h 552"/>
                  <a:gd name="T56" fmla="*/ 5 w 3981"/>
                  <a:gd name="T57" fmla="*/ 552 h 552"/>
                  <a:gd name="T58" fmla="*/ 0 w 3981"/>
                  <a:gd name="T59" fmla="*/ 186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981" h="552">
                    <a:moveTo>
                      <a:pt x="0" y="186"/>
                    </a:moveTo>
                    <a:lnTo>
                      <a:pt x="553" y="146"/>
                    </a:lnTo>
                    <a:lnTo>
                      <a:pt x="1030" y="106"/>
                    </a:lnTo>
                    <a:lnTo>
                      <a:pt x="1243" y="90"/>
                    </a:lnTo>
                    <a:lnTo>
                      <a:pt x="1635" y="37"/>
                    </a:lnTo>
                    <a:lnTo>
                      <a:pt x="1699" y="136"/>
                    </a:lnTo>
                    <a:lnTo>
                      <a:pt x="1814" y="105"/>
                    </a:lnTo>
                    <a:lnTo>
                      <a:pt x="1882" y="172"/>
                    </a:lnTo>
                    <a:lnTo>
                      <a:pt x="2011" y="165"/>
                    </a:lnTo>
                    <a:lnTo>
                      <a:pt x="2055" y="151"/>
                    </a:lnTo>
                    <a:lnTo>
                      <a:pt x="2099" y="142"/>
                    </a:lnTo>
                    <a:lnTo>
                      <a:pt x="2113" y="79"/>
                    </a:lnTo>
                    <a:lnTo>
                      <a:pt x="2190" y="75"/>
                    </a:lnTo>
                    <a:lnTo>
                      <a:pt x="2205" y="136"/>
                    </a:lnTo>
                    <a:lnTo>
                      <a:pt x="2283" y="139"/>
                    </a:lnTo>
                    <a:lnTo>
                      <a:pt x="2334" y="37"/>
                    </a:lnTo>
                    <a:lnTo>
                      <a:pt x="2514" y="67"/>
                    </a:lnTo>
                    <a:lnTo>
                      <a:pt x="2573" y="0"/>
                    </a:lnTo>
                    <a:lnTo>
                      <a:pt x="2924" y="75"/>
                    </a:lnTo>
                    <a:lnTo>
                      <a:pt x="3981" y="156"/>
                    </a:lnTo>
                    <a:lnTo>
                      <a:pt x="3977" y="524"/>
                    </a:lnTo>
                    <a:lnTo>
                      <a:pt x="3969" y="539"/>
                    </a:lnTo>
                    <a:lnTo>
                      <a:pt x="3719" y="532"/>
                    </a:lnTo>
                    <a:cubicBezTo>
                      <a:pt x="3554" y="483"/>
                      <a:pt x="3307" y="486"/>
                      <a:pt x="3044" y="459"/>
                    </a:cubicBezTo>
                    <a:cubicBezTo>
                      <a:pt x="2782" y="432"/>
                      <a:pt x="2409" y="379"/>
                      <a:pt x="2144" y="372"/>
                    </a:cubicBezTo>
                    <a:cubicBezTo>
                      <a:pt x="1924" y="332"/>
                      <a:pt x="1655" y="395"/>
                      <a:pt x="1447" y="419"/>
                    </a:cubicBezTo>
                    <a:cubicBezTo>
                      <a:pt x="1238" y="443"/>
                      <a:pt x="985" y="505"/>
                      <a:pt x="841" y="486"/>
                    </a:cubicBezTo>
                    <a:lnTo>
                      <a:pt x="349" y="526"/>
                    </a:lnTo>
                    <a:lnTo>
                      <a:pt x="5" y="552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8" name="Freeform 7">
                <a:extLst>
                  <a:ext uri="{FF2B5EF4-FFF2-40B4-BE49-F238E27FC236}">
                    <a16:creationId xmlns:a16="http://schemas.microsoft.com/office/drawing/2014/main" id="{93F60EDF-41FA-764E-0A50-305D44E8CC1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872" y="2045"/>
                <a:ext cx="144" cy="183"/>
              </a:xfrm>
              <a:custGeom>
                <a:avLst/>
                <a:gdLst>
                  <a:gd name="T0" fmla="*/ 144 w 144"/>
                  <a:gd name="T1" fmla="*/ 0 h 183"/>
                  <a:gd name="T2" fmla="*/ 102 w 144"/>
                  <a:gd name="T3" fmla="*/ 90 h 183"/>
                  <a:gd name="T4" fmla="*/ 0 w 144"/>
                  <a:gd name="T5" fmla="*/ 183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83">
                    <a:moveTo>
                      <a:pt x="144" y="0"/>
                    </a:moveTo>
                    <a:cubicBezTo>
                      <a:pt x="137" y="15"/>
                      <a:pt x="126" y="60"/>
                      <a:pt x="102" y="90"/>
                    </a:cubicBezTo>
                    <a:cubicBezTo>
                      <a:pt x="79" y="119"/>
                      <a:pt x="21" y="164"/>
                      <a:pt x="0" y="18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9" name="Freeform 8">
                <a:extLst>
                  <a:ext uri="{FF2B5EF4-FFF2-40B4-BE49-F238E27FC236}">
                    <a16:creationId xmlns:a16="http://schemas.microsoft.com/office/drawing/2014/main" id="{8017F4E6-4524-4AAC-61F0-9C35B98473F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717" y="2120"/>
                <a:ext cx="78" cy="159"/>
              </a:xfrm>
              <a:custGeom>
                <a:avLst/>
                <a:gdLst>
                  <a:gd name="T0" fmla="*/ 78 w 78"/>
                  <a:gd name="T1" fmla="*/ 0 h 159"/>
                  <a:gd name="T2" fmla="*/ 45 w 78"/>
                  <a:gd name="T3" fmla="*/ 93 h 159"/>
                  <a:gd name="T4" fmla="*/ 0 w 78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59">
                    <a:moveTo>
                      <a:pt x="78" y="0"/>
                    </a:moveTo>
                    <a:cubicBezTo>
                      <a:pt x="73" y="15"/>
                      <a:pt x="58" y="67"/>
                      <a:pt x="45" y="93"/>
                    </a:cubicBezTo>
                    <a:cubicBezTo>
                      <a:pt x="32" y="119"/>
                      <a:pt x="7" y="148"/>
                      <a:pt x="0" y="15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0" name="Freeform 9">
                <a:extLst>
                  <a:ext uri="{FF2B5EF4-FFF2-40B4-BE49-F238E27FC236}">
                    <a16:creationId xmlns:a16="http://schemas.microsoft.com/office/drawing/2014/main" id="{BDF8F5A6-7DA0-106C-A820-E2DC135E58D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608" y="2106"/>
                <a:ext cx="9" cy="138"/>
              </a:xfrm>
              <a:custGeom>
                <a:avLst/>
                <a:gdLst>
                  <a:gd name="T0" fmla="*/ 9 w 9"/>
                  <a:gd name="T1" fmla="*/ 0 h 138"/>
                  <a:gd name="T2" fmla="*/ 0 w 9"/>
                  <a:gd name="T3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138">
                    <a:moveTo>
                      <a:pt x="9" y="0"/>
                    </a:moveTo>
                    <a:cubicBezTo>
                      <a:pt x="8" y="23"/>
                      <a:pt x="2" y="109"/>
                      <a:pt x="0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11" name="Line 10">
                <a:extLst>
                  <a:ext uri="{FF2B5EF4-FFF2-40B4-BE49-F238E27FC236}">
                    <a16:creationId xmlns:a16="http://schemas.microsoft.com/office/drawing/2014/main" id="{6F874015-94B8-2E42-B4B8-7FED21FC2FC1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5711" y="2114"/>
                <a:ext cx="6" cy="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2" name="Freeform 11">
                <a:extLst>
                  <a:ext uri="{FF2B5EF4-FFF2-40B4-BE49-F238E27FC236}">
                    <a16:creationId xmlns:a16="http://schemas.microsoft.com/office/drawing/2014/main" id="{4DF536DE-9F98-52DF-FBDE-08578018F5A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20" y="2110"/>
                <a:ext cx="180" cy="193"/>
              </a:xfrm>
              <a:custGeom>
                <a:avLst/>
                <a:gdLst>
                  <a:gd name="T0" fmla="*/ 0 w 180"/>
                  <a:gd name="T1" fmla="*/ 0 h 193"/>
                  <a:gd name="T2" fmla="*/ 57 w 180"/>
                  <a:gd name="T3" fmla="*/ 90 h 193"/>
                  <a:gd name="T4" fmla="*/ 156 w 180"/>
                  <a:gd name="T5" fmla="*/ 177 h 193"/>
                  <a:gd name="T6" fmla="*/ 180 w 180"/>
                  <a:gd name="T7" fmla="*/ 18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0" h="193">
                    <a:moveTo>
                      <a:pt x="0" y="0"/>
                    </a:moveTo>
                    <a:cubicBezTo>
                      <a:pt x="15" y="30"/>
                      <a:pt x="31" y="60"/>
                      <a:pt x="57" y="90"/>
                    </a:cubicBezTo>
                    <a:cubicBezTo>
                      <a:pt x="83" y="120"/>
                      <a:pt x="136" y="161"/>
                      <a:pt x="156" y="177"/>
                    </a:cubicBezTo>
                    <a:cubicBezTo>
                      <a:pt x="176" y="193"/>
                      <a:pt x="178" y="189"/>
                      <a:pt x="180" y="18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3" name="Freeform 12">
                <a:extLst>
                  <a:ext uri="{FF2B5EF4-FFF2-40B4-BE49-F238E27FC236}">
                    <a16:creationId xmlns:a16="http://schemas.microsoft.com/office/drawing/2014/main" id="{312CDF03-1AEC-6964-ACC7-6938D1DB174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404" y="2153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69 w 126"/>
                  <a:gd name="T3" fmla="*/ 99 h 126"/>
                  <a:gd name="T4" fmla="*/ 126 w 126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126">
                    <a:moveTo>
                      <a:pt x="0" y="0"/>
                    </a:moveTo>
                    <a:cubicBezTo>
                      <a:pt x="24" y="39"/>
                      <a:pt x="48" y="78"/>
                      <a:pt x="69" y="99"/>
                    </a:cubicBezTo>
                    <a:cubicBezTo>
                      <a:pt x="90" y="120"/>
                      <a:pt x="108" y="123"/>
                      <a:pt x="126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30">
              <a:extLst>
                <a:ext uri="{FF2B5EF4-FFF2-40B4-BE49-F238E27FC236}">
                  <a16:creationId xmlns:a16="http://schemas.microsoft.com/office/drawing/2014/main" id="{F2AE87F1-0C15-6BD3-8C41-8F6B9FE7AD3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3" y="3459"/>
              <a:ext cx="4000" cy="1181"/>
              <a:chOff x="9299" y="1985"/>
              <a:chExt cx="4000" cy="1181"/>
            </a:xfrm>
          </p:grpSpPr>
          <p:sp>
            <p:nvSpPr>
              <p:cNvPr id="94" name="Freeform 16">
                <a:extLst>
                  <a:ext uri="{FF2B5EF4-FFF2-40B4-BE49-F238E27FC236}">
                    <a16:creationId xmlns:a16="http://schemas.microsoft.com/office/drawing/2014/main" id="{CB3DF15F-84AE-EC54-68AD-B0DB0D69C0E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208" y="2203"/>
                <a:ext cx="2103" cy="318"/>
              </a:xfrm>
              <a:custGeom>
                <a:avLst/>
                <a:gdLst>
                  <a:gd name="T0" fmla="*/ 0 w 2103"/>
                  <a:gd name="T1" fmla="*/ 0 h 288"/>
                  <a:gd name="T2" fmla="*/ 2094 w 2103"/>
                  <a:gd name="T3" fmla="*/ 0 h 288"/>
                  <a:gd name="T4" fmla="*/ 2103 w 2103"/>
                  <a:gd name="T5" fmla="*/ 99 h 288"/>
                  <a:gd name="T6" fmla="*/ 2004 w 2103"/>
                  <a:gd name="T7" fmla="*/ 252 h 288"/>
                  <a:gd name="T8" fmla="*/ 1680 w 2103"/>
                  <a:gd name="T9" fmla="*/ 288 h 288"/>
                  <a:gd name="T10" fmla="*/ 1329 w 2103"/>
                  <a:gd name="T11" fmla="*/ 198 h 288"/>
                  <a:gd name="T12" fmla="*/ 1125 w 2103"/>
                  <a:gd name="T13" fmla="*/ 171 h 288"/>
                  <a:gd name="T14" fmla="*/ 1032 w 2103"/>
                  <a:gd name="T15" fmla="*/ 216 h 288"/>
                  <a:gd name="T16" fmla="*/ 909 w 2103"/>
                  <a:gd name="T17" fmla="*/ 189 h 288"/>
                  <a:gd name="T18" fmla="*/ 738 w 2103"/>
                  <a:gd name="T19" fmla="*/ 201 h 288"/>
                  <a:gd name="T20" fmla="*/ 561 w 2103"/>
                  <a:gd name="T21" fmla="*/ 219 h 288"/>
                  <a:gd name="T22" fmla="*/ 399 w 2103"/>
                  <a:gd name="T23" fmla="*/ 204 h 288"/>
                  <a:gd name="T24" fmla="*/ 210 w 2103"/>
                  <a:gd name="T25" fmla="*/ 204 h 288"/>
                  <a:gd name="T26" fmla="*/ 57 w 2103"/>
                  <a:gd name="T27" fmla="*/ 174 h 288"/>
                  <a:gd name="T28" fmla="*/ 30 w 2103"/>
                  <a:gd name="T29" fmla="*/ 78 h 288"/>
                  <a:gd name="T30" fmla="*/ 0 w 2103"/>
                  <a:gd name="T31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03" h="288">
                    <a:moveTo>
                      <a:pt x="0" y="0"/>
                    </a:moveTo>
                    <a:lnTo>
                      <a:pt x="2094" y="0"/>
                    </a:lnTo>
                    <a:lnTo>
                      <a:pt x="2103" y="99"/>
                    </a:lnTo>
                    <a:lnTo>
                      <a:pt x="2004" y="252"/>
                    </a:lnTo>
                    <a:lnTo>
                      <a:pt x="1680" y="288"/>
                    </a:lnTo>
                    <a:lnTo>
                      <a:pt x="1329" y="198"/>
                    </a:lnTo>
                    <a:lnTo>
                      <a:pt x="1125" y="171"/>
                    </a:lnTo>
                    <a:lnTo>
                      <a:pt x="1032" y="216"/>
                    </a:lnTo>
                    <a:lnTo>
                      <a:pt x="909" y="189"/>
                    </a:lnTo>
                    <a:lnTo>
                      <a:pt x="738" y="201"/>
                    </a:lnTo>
                    <a:lnTo>
                      <a:pt x="561" y="219"/>
                    </a:lnTo>
                    <a:lnTo>
                      <a:pt x="399" y="204"/>
                    </a:lnTo>
                    <a:lnTo>
                      <a:pt x="210" y="204"/>
                    </a:lnTo>
                    <a:lnTo>
                      <a:pt x="57" y="174"/>
                    </a:lnTo>
                    <a:lnTo>
                      <a:pt x="30" y="7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5" name="Freeform 101">
                <a:extLst>
                  <a:ext uri="{FF2B5EF4-FFF2-40B4-BE49-F238E27FC236}">
                    <a16:creationId xmlns:a16="http://schemas.microsoft.com/office/drawing/2014/main" id="{D7F8C560-2520-7B0C-779C-D2D17C4632D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307" y="2300"/>
                <a:ext cx="3992" cy="866"/>
              </a:xfrm>
              <a:custGeom>
                <a:avLst/>
                <a:gdLst>
                  <a:gd name="T0" fmla="*/ 1825 w 3992"/>
                  <a:gd name="T1" fmla="*/ 412 h 866"/>
                  <a:gd name="T2" fmla="*/ 1145 w 3992"/>
                  <a:gd name="T3" fmla="*/ 736 h 866"/>
                  <a:gd name="T4" fmla="*/ 6 w 3992"/>
                  <a:gd name="T5" fmla="*/ 841 h 866"/>
                  <a:gd name="T6" fmla="*/ 0 w 3992"/>
                  <a:gd name="T7" fmla="*/ 246 h 866"/>
                  <a:gd name="T8" fmla="*/ 1957 w 3992"/>
                  <a:gd name="T9" fmla="*/ 0 h 866"/>
                  <a:gd name="T10" fmla="*/ 2785 w 3992"/>
                  <a:gd name="T11" fmla="*/ 48 h 866"/>
                  <a:gd name="T12" fmla="*/ 3987 w 3992"/>
                  <a:gd name="T13" fmla="*/ 235 h 866"/>
                  <a:gd name="T14" fmla="*/ 3992 w 3992"/>
                  <a:gd name="T15" fmla="*/ 786 h 866"/>
                  <a:gd name="T16" fmla="*/ 2721 w 3992"/>
                  <a:gd name="T17" fmla="*/ 716 h 866"/>
                  <a:gd name="T18" fmla="*/ 2253 w 3992"/>
                  <a:gd name="T19" fmla="*/ 420 h 866"/>
                  <a:gd name="T20" fmla="*/ 1825 w 3992"/>
                  <a:gd name="T21" fmla="*/ 412 h 8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992" h="866">
                    <a:moveTo>
                      <a:pt x="1825" y="412"/>
                    </a:moveTo>
                    <a:cubicBezTo>
                      <a:pt x="1685" y="480"/>
                      <a:pt x="1450" y="662"/>
                      <a:pt x="1145" y="736"/>
                    </a:cubicBezTo>
                    <a:lnTo>
                      <a:pt x="6" y="841"/>
                    </a:lnTo>
                    <a:lnTo>
                      <a:pt x="0" y="246"/>
                    </a:lnTo>
                    <a:lnTo>
                      <a:pt x="1957" y="0"/>
                    </a:lnTo>
                    <a:lnTo>
                      <a:pt x="2785" y="48"/>
                    </a:lnTo>
                    <a:lnTo>
                      <a:pt x="3987" y="235"/>
                    </a:lnTo>
                    <a:lnTo>
                      <a:pt x="3992" y="786"/>
                    </a:lnTo>
                    <a:cubicBezTo>
                      <a:pt x="3781" y="866"/>
                      <a:pt x="3011" y="777"/>
                      <a:pt x="2721" y="716"/>
                    </a:cubicBezTo>
                    <a:cubicBezTo>
                      <a:pt x="2487" y="664"/>
                      <a:pt x="2432" y="472"/>
                      <a:pt x="2253" y="420"/>
                    </a:cubicBezTo>
                    <a:cubicBezTo>
                      <a:pt x="2104" y="369"/>
                      <a:pt x="1965" y="344"/>
                      <a:pt x="1825" y="412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6" name="Freeform 25">
                <a:extLst>
                  <a:ext uri="{FF2B5EF4-FFF2-40B4-BE49-F238E27FC236}">
                    <a16:creationId xmlns:a16="http://schemas.microsoft.com/office/drawing/2014/main" id="{6E7EC79F-7680-CA8F-9868-BFF9084F7EA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842" y="1985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97" name="Group 26">
                <a:extLst>
                  <a:ext uri="{FF2B5EF4-FFF2-40B4-BE49-F238E27FC236}">
                    <a16:creationId xmlns:a16="http://schemas.microsoft.com/office/drawing/2014/main" id="{C52C694E-FF34-3D05-A048-ECEE904D74B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2155" y="2138"/>
                <a:ext cx="399" cy="225"/>
                <a:chOff x="4761" y="9039"/>
                <a:chExt cx="399" cy="225"/>
              </a:xfrm>
            </p:grpSpPr>
            <p:sp>
              <p:nvSpPr>
                <p:cNvPr id="103" name="Freeform 27">
                  <a:extLst>
                    <a:ext uri="{FF2B5EF4-FFF2-40B4-BE49-F238E27FC236}">
                      <a16:creationId xmlns:a16="http://schemas.microsoft.com/office/drawing/2014/main" id="{C33D1554-40BC-FD05-0242-B1D41D3AAE4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4" name="Freeform 28">
                  <a:extLst>
                    <a:ext uri="{FF2B5EF4-FFF2-40B4-BE49-F238E27FC236}">
                      <a16:creationId xmlns:a16="http://schemas.microsoft.com/office/drawing/2014/main" id="{D69A9136-1DFB-4EE1-BD8B-98DD94483ED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5" name="Freeform 29">
                  <a:extLst>
                    <a:ext uri="{FF2B5EF4-FFF2-40B4-BE49-F238E27FC236}">
                      <a16:creationId xmlns:a16="http://schemas.microsoft.com/office/drawing/2014/main" id="{905E299F-9087-CCE5-CF69-CE4B9A36D83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98" name="Freeform 19">
                <a:extLst>
                  <a:ext uri="{FF2B5EF4-FFF2-40B4-BE49-F238E27FC236}">
                    <a16:creationId xmlns:a16="http://schemas.microsoft.com/office/drawing/2014/main" id="{6BD9CE3B-DA15-2239-9C2A-0B9113494C8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319" y="2241"/>
                <a:ext cx="640" cy="210"/>
              </a:xfrm>
              <a:custGeom>
                <a:avLst/>
                <a:gdLst>
                  <a:gd name="T0" fmla="*/ 630 w 640"/>
                  <a:gd name="T1" fmla="*/ 181 h 210"/>
                  <a:gd name="T2" fmla="*/ 411 w 640"/>
                  <a:gd name="T3" fmla="*/ 210 h 210"/>
                  <a:gd name="T4" fmla="*/ 191 w 640"/>
                  <a:gd name="T5" fmla="*/ 186 h 210"/>
                  <a:gd name="T6" fmla="*/ 67 w 640"/>
                  <a:gd name="T7" fmla="*/ 157 h 210"/>
                  <a:gd name="T8" fmla="*/ 8 w 640"/>
                  <a:gd name="T9" fmla="*/ 117 h 210"/>
                  <a:gd name="T10" fmla="*/ 8 w 640"/>
                  <a:gd name="T11" fmla="*/ 51 h 210"/>
                  <a:gd name="T12" fmla="*/ 56 w 640"/>
                  <a:gd name="T13" fmla="*/ 6 h 210"/>
                  <a:gd name="T14" fmla="*/ 143 w 640"/>
                  <a:gd name="T15" fmla="*/ 15 h 210"/>
                  <a:gd name="T16" fmla="*/ 248 w 640"/>
                  <a:gd name="T17" fmla="*/ 36 h 210"/>
                  <a:gd name="T18" fmla="*/ 386 w 640"/>
                  <a:gd name="T19" fmla="*/ 57 h 210"/>
                  <a:gd name="T20" fmla="*/ 449 w 640"/>
                  <a:gd name="T21" fmla="*/ 72 h 210"/>
                  <a:gd name="T22" fmla="*/ 640 w 640"/>
                  <a:gd name="T23" fmla="*/ 6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40" h="210">
                    <a:moveTo>
                      <a:pt x="630" y="181"/>
                    </a:moveTo>
                    <a:lnTo>
                      <a:pt x="411" y="210"/>
                    </a:lnTo>
                    <a:lnTo>
                      <a:pt x="191" y="186"/>
                    </a:lnTo>
                    <a:lnTo>
                      <a:pt x="67" y="157"/>
                    </a:lnTo>
                    <a:cubicBezTo>
                      <a:pt x="37" y="146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640" y="62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9" name="Freeform 18">
                <a:extLst>
                  <a:ext uri="{FF2B5EF4-FFF2-40B4-BE49-F238E27FC236}">
                    <a16:creationId xmlns:a16="http://schemas.microsoft.com/office/drawing/2014/main" id="{ED75BC1C-1341-FCE1-22DF-BB376C734F6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671" y="2242"/>
                <a:ext cx="640" cy="223"/>
              </a:xfrm>
              <a:custGeom>
                <a:avLst/>
                <a:gdLst>
                  <a:gd name="T0" fmla="*/ 0 w 640"/>
                  <a:gd name="T1" fmla="*/ 71 h 223"/>
                  <a:gd name="T2" fmla="*/ 5 w 640"/>
                  <a:gd name="T3" fmla="*/ 80 h 223"/>
                  <a:gd name="T4" fmla="*/ 162 w 640"/>
                  <a:gd name="T5" fmla="*/ 67 h 223"/>
                  <a:gd name="T6" fmla="*/ 300 w 640"/>
                  <a:gd name="T7" fmla="*/ 64 h 223"/>
                  <a:gd name="T8" fmla="*/ 426 w 640"/>
                  <a:gd name="T9" fmla="*/ 55 h 223"/>
                  <a:gd name="T10" fmla="*/ 504 w 640"/>
                  <a:gd name="T11" fmla="*/ 28 h 223"/>
                  <a:gd name="T12" fmla="*/ 582 w 640"/>
                  <a:gd name="T13" fmla="*/ 1 h 223"/>
                  <a:gd name="T14" fmla="*/ 624 w 640"/>
                  <a:gd name="T15" fmla="*/ 25 h 223"/>
                  <a:gd name="T16" fmla="*/ 636 w 640"/>
                  <a:gd name="T17" fmla="*/ 79 h 223"/>
                  <a:gd name="T18" fmla="*/ 600 w 640"/>
                  <a:gd name="T19" fmla="*/ 133 h 223"/>
                  <a:gd name="T20" fmla="*/ 534 w 640"/>
                  <a:gd name="T21" fmla="*/ 178 h 223"/>
                  <a:gd name="T22" fmla="*/ 456 w 640"/>
                  <a:gd name="T23" fmla="*/ 199 h 223"/>
                  <a:gd name="T24" fmla="*/ 384 w 640"/>
                  <a:gd name="T25" fmla="*/ 211 h 223"/>
                  <a:gd name="T26" fmla="*/ 306 w 640"/>
                  <a:gd name="T27" fmla="*/ 220 h 223"/>
                  <a:gd name="T28" fmla="*/ 105 w 640"/>
                  <a:gd name="T29" fmla="*/ 195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40" h="223">
                    <a:moveTo>
                      <a:pt x="0" y="71"/>
                    </a:moveTo>
                    <a:lnTo>
                      <a:pt x="5" y="80"/>
                    </a:lnTo>
                    <a:lnTo>
                      <a:pt x="162" y="67"/>
                    </a:lnTo>
                    <a:lnTo>
                      <a:pt x="300" y="64"/>
                    </a:lnTo>
                    <a:cubicBezTo>
                      <a:pt x="300" y="64"/>
                      <a:pt x="392" y="61"/>
                      <a:pt x="426" y="55"/>
                    </a:cubicBezTo>
                    <a:cubicBezTo>
                      <a:pt x="460" y="49"/>
                      <a:pt x="478" y="37"/>
                      <a:pt x="504" y="28"/>
                    </a:cubicBezTo>
                    <a:cubicBezTo>
                      <a:pt x="530" y="19"/>
                      <a:pt x="562" y="2"/>
                      <a:pt x="582" y="1"/>
                    </a:cubicBezTo>
                    <a:cubicBezTo>
                      <a:pt x="602" y="0"/>
                      <a:pt x="615" y="12"/>
                      <a:pt x="624" y="25"/>
                    </a:cubicBezTo>
                    <a:cubicBezTo>
                      <a:pt x="633" y="38"/>
                      <a:pt x="640" y="61"/>
                      <a:pt x="636" y="79"/>
                    </a:cubicBezTo>
                    <a:cubicBezTo>
                      <a:pt x="632" y="97"/>
                      <a:pt x="617" y="117"/>
                      <a:pt x="600" y="133"/>
                    </a:cubicBezTo>
                    <a:cubicBezTo>
                      <a:pt x="583" y="149"/>
                      <a:pt x="558" y="167"/>
                      <a:pt x="534" y="178"/>
                    </a:cubicBezTo>
                    <a:cubicBezTo>
                      <a:pt x="510" y="189"/>
                      <a:pt x="481" y="194"/>
                      <a:pt x="456" y="199"/>
                    </a:cubicBezTo>
                    <a:cubicBezTo>
                      <a:pt x="431" y="204"/>
                      <a:pt x="409" y="208"/>
                      <a:pt x="384" y="211"/>
                    </a:cubicBezTo>
                    <a:cubicBezTo>
                      <a:pt x="359" y="214"/>
                      <a:pt x="352" y="223"/>
                      <a:pt x="306" y="220"/>
                    </a:cubicBezTo>
                    <a:cubicBezTo>
                      <a:pt x="260" y="217"/>
                      <a:pt x="147" y="200"/>
                      <a:pt x="105" y="195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0" name="Freeform 21">
                <a:extLst>
                  <a:ext uri="{FF2B5EF4-FFF2-40B4-BE49-F238E27FC236}">
                    <a16:creationId xmlns:a16="http://schemas.microsoft.com/office/drawing/2014/main" id="{84971DD1-5100-EA5B-DA8A-53EB926D478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299" y="2021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1" name="Freeform 22">
                <a:extLst>
                  <a:ext uri="{FF2B5EF4-FFF2-40B4-BE49-F238E27FC236}">
                    <a16:creationId xmlns:a16="http://schemas.microsoft.com/office/drawing/2014/main" id="{FA538F3A-88DC-7D42-1041-8618A14F460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373" y="2231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2" name="Freeform 23">
                <a:extLst>
                  <a:ext uri="{FF2B5EF4-FFF2-40B4-BE49-F238E27FC236}">
                    <a16:creationId xmlns:a16="http://schemas.microsoft.com/office/drawing/2014/main" id="{CF89D11E-FDBD-F6F4-1DF7-A177674A198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130" y="2147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149">
              <a:extLst>
                <a:ext uri="{FF2B5EF4-FFF2-40B4-BE49-F238E27FC236}">
                  <a16:creationId xmlns:a16="http://schemas.microsoft.com/office/drawing/2014/main" id="{AF00B9C1-3DFF-47F2-6640-D3C52414AB1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655" y="3801"/>
              <a:ext cx="6803" cy="2125"/>
              <a:chOff x="7674" y="7629"/>
              <a:chExt cx="7078" cy="2125"/>
            </a:xfrm>
          </p:grpSpPr>
          <p:sp>
            <p:nvSpPr>
              <p:cNvPr id="77" name="Freeform 132">
                <a:extLst>
                  <a:ext uri="{FF2B5EF4-FFF2-40B4-BE49-F238E27FC236}">
                    <a16:creationId xmlns:a16="http://schemas.microsoft.com/office/drawing/2014/main" id="{6DD5154C-9D44-F807-DE0E-B7D5E96B53E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445" y="7783"/>
                <a:ext cx="5717" cy="365"/>
              </a:xfrm>
              <a:custGeom>
                <a:avLst/>
                <a:gdLst>
                  <a:gd name="T0" fmla="*/ 0 w 5717"/>
                  <a:gd name="T1" fmla="*/ 19 h 365"/>
                  <a:gd name="T2" fmla="*/ 5717 w 5717"/>
                  <a:gd name="T3" fmla="*/ 0 h 365"/>
                  <a:gd name="T4" fmla="*/ 5532 w 5717"/>
                  <a:gd name="T5" fmla="*/ 140 h 365"/>
                  <a:gd name="T6" fmla="*/ 5289 w 5717"/>
                  <a:gd name="T7" fmla="*/ 322 h 365"/>
                  <a:gd name="T8" fmla="*/ 4492 w 5717"/>
                  <a:gd name="T9" fmla="*/ 365 h 365"/>
                  <a:gd name="T10" fmla="*/ 3629 w 5717"/>
                  <a:gd name="T11" fmla="*/ 258 h 365"/>
                  <a:gd name="T12" fmla="*/ 3127 w 5717"/>
                  <a:gd name="T13" fmla="*/ 226 h 365"/>
                  <a:gd name="T14" fmla="*/ 2899 w 5717"/>
                  <a:gd name="T15" fmla="*/ 279 h 365"/>
                  <a:gd name="T16" fmla="*/ 2596 w 5717"/>
                  <a:gd name="T17" fmla="*/ 247 h 365"/>
                  <a:gd name="T18" fmla="*/ 2176 w 5717"/>
                  <a:gd name="T19" fmla="*/ 261 h 365"/>
                  <a:gd name="T20" fmla="*/ 1740 w 5717"/>
                  <a:gd name="T21" fmla="*/ 283 h 365"/>
                  <a:gd name="T22" fmla="*/ 1342 w 5717"/>
                  <a:gd name="T23" fmla="*/ 265 h 365"/>
                  <a:gd name="T24" fmla="*/ 877 w 5717"/>
                  <a:gd name="T25" fmla="*/ 265 h 365"/>
                  <a:gd name="T26" fmla="*/ 501 w 5717"/>
                  <a:gd name="T27" fmla="*/ 229 h 365"/>
                  <a:gd name="T28" fmla="*/ 238 w 5717"/>
                  <a:gd name="T29" fmla="*/ 209 h 365"/>
                  <a:gd name="T30" fmla="*/ 0 w 5717"/>
                  <a:gd name="T31" fmla="*/ 19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365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877" y="265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78" name="Freeform 133">
                <a:extLst>
                  <a:ext uri="{FF2B5EF4-FFF2-40B4-BE49-F238E27FC236}">
                    <a16:creationId xmlns:a16="http://schemas.microsoft.com/office/drawing/2014/main" id="{E4ADA8A0-937B-371A-E1A0-66129B75003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87" y="7921"/>
                <a:ext cx="7065" cy="1833"/>
              </a:xfrm>
              <a:custGeom>
                <a:avLst/>
                <a:gdLst>
                  <a:gd name="T0" fmla="*/ 3125 w 7065"/>
                  <a:gd name="T1" fmla="*/ 553 h 1833"/>
                  <a:gd name="T2" fmla="*/ 2618 w 7065"/>
                  <a:gd name="T3" fmla="*/ 636 h 1833"/>
                  <a:gd name="T4" fmla="*/ 2410 w 7065"/>
                  <a:gd name="T5" fmla="*/ 969 h 1833"/>
                  <a:gd name="T6" fmla="*/ 2035 w 7065"/>
                  <a:gd name="T7" fmla="*/ 1618 h 1833"/>
                  <a:gd name="T8" fmla="*/ 1561 w 7065"/>
                  <a:gd name="T9" fmla="*/ 1701 h 1833"/>
                  <a:gd name="T10" fmla="*/ 2093 w 7065"/>
                  <a:gd name="T11" fmla="*/ 669 h 1833"/>
                  <a:gd name="T12" fmla="*/ 1844 w 7065"/>
                  <a:gd name="T13" fmla="*/ 561 h 1833"/>
                  <a:gd name="T14" fmla="*/ 1477 w 7065"/>
                  <a:gd name="T15" fmla="*/ 602 h 1833"/>
                  <a:gd name="T16" fmla="*/ 1103 w 7065"/>
                  <a:gd name="T17" fmla="*/ 752 h 1833"/>
                  <a:gd name="T18" fmla="*/ 5 w 7065"/>
                  <a:gd name="T19" fmla="*/ 863 h 1833"/>
                  <a:gd name="T20" fmla="*/ 0 w 7065"/>
                  <a:gd name="T21" fmla="*/ 362 h 1833"/>
                  <a:gd name="T22" fmla="*/ 1186 w 7065"/>
                  <a:gd name="T23" fmla="*/ 99 h 1833"/>
                  <a:gd name="T24" fmla="*/ 2675 w 7065"/>
                  <a:gd name="T25" fmla="*/ 110 h 1833"/>
                  <a:gd name="T26" fmla="*/ 3552 w 7065"/>
                  <a:gd name="T27" fmla="*/ 0 h 1833"/>
                  <a:gd name="T28" fmla="*/ 4902 w 7065"/>
                  <a:gd name="T29" fmla="*/ 100 h 1833"/>
                  <a:gd name="T30" fmla="*/ 5817 w 7065"/>
                  <a:gd name="T31" fmla="*/ 76 h 1833"/>
                  <a:gd name="T32" fmla="*/ 7048 w 7065"/>
                  <a:gd name="T33" fmla="*/ 171 h 1833"/>
                  <a:gd name="T34" fmla="*/ 7065 w 7065"/>
                  <a:gd name="T35" fmla="*/ 794 h 1833"/>
                  <a:gd name="T36" fmla="*/ 5589 w 7065"/>
                  <a:gd name="T37" fmla="*/ 594 h 1833"/>
                  <a:gd name="T38" fmla="*/ 4324 w 7065"/>
                  <a:gd name="T39" fmla="*/ 602 h 1833"/>
                  <a:gd name="T40" fmla="*/ 3519 w 7065"/>
                  <a:gd name="T41" fmla="*/ 377 h 1833"/>
                  <a:gd name="T42" fmla="*/ 3125 w 7065"/>
                  <a:gd name="T43" fmla="*/ 553 h 18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7065" h="1833">
                    <a:moveTo>
                      <a:pt x="3125" y="553"/>
                    </a:moveTo>
                    <a:cubicBezTo>
                      <a:pt x="2975" y="596"/>
                      <a:pt x="2737" y="567"/>
                      <a:pt x="2618" y="636"/>
                    </a:cubicBezTo>
                    <a:cubicBezTo>
                      <a:pt x="2525" y="678"/>
                      <a:pt x="2496" y="821"/>
                      <a:pt x="2410" y="969"/>
                    </a:cubicBezTo>
                    <a:cubicBezTo>
                      <a:pt x="2324" y="1117"/>
                      <a:pt x="2176" y="1496"/>
                      <a:pt x="2035" y="1618"/>
                    </a:cubicBezTo>
                    <a:cubicBezTo>
                      <a:pt x="1894" y="1740"/>
                      <a:pt x="1674" y="1833"/>
                      <a:pt x="1561" y="1701"/>
                    </a:cubicBezTo>
                    <a:lnTo>
                      <a:pt x="2093" y="669"/>
                    </a:lnTo>
                    <a:cubicBezTo>
                      <a:pt x="2140" y="479"/>
                      <a:pt x="1947" y="572"/>
                      <a:pt x="1844" y="561"/>
                    </a:cubicBezTo>
                    <a:cubicBezTo>
                      <a:pt x="1741" y="550"/>
                      <a:pt x="1601" y="570"/>
                      <a:pt x="1477" y="602"/>
                    </a:cubicBezTo>
                    <a:cubicBezTo>
                      <a:pt x="1343" y="622"/>
                      <a:pt x="1348" y="709"/>
                      <a:pt x="1103" y="752"/>
                    </a:cubicBezTo>
                    <a:cubicBezTo>
                      <a:pt x="858" y="795"/>
                      <a:pt x="189" y="928"/>
                      <a:pt x="5" y="863"/>
                    </a:cubicBezTo>
                    <a:lnTo>
                      <a:pt x="0" y="362"/>
                    </a:lnTo>
                    <a:lnTo>
                      <a:pt x="1186" y="99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822" y="864"/>
                      <a:pt x="6046" y="626"/>
                      <a:pt x="5589" y="594"/>
                    </a:cubicBezTo>
                    <a:cubicBezTo>
                      <a:pt x="5132" y="562"/>
                      <a:pt x="4669" y="638"/>
                      <a:pt x="4324" y="602"/>
                    </a:cubicBezTo>
                    <a:cubicBezTo>
                      <a:pt x="3733" y="532"/>
                      <a:pt x="3745" y="358"/>
                      <a:pt x="3519" y="377"/>
                    </a:cubicBezTo>
                    <a:cubicBezTo>
                      <a:pt x="3319" y="369"/>
                      <a:pt x="3275" y="510"/>
                      <a:pt x="3125" y="55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79" name="Group 134">
                <a:extLst>
                  <a:ext uri="{FF2B5EF4-FFF2-40B4-BE49-F238E27FC236}">
                    <a16:creationId xmlns:a16="http://schemas.microsoft.com/office/drawing/2014/main" id="{3C8B87C8-8B0E-39E2-CF09-D835B3DBCDA4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02" y="7765"/>
                <a:ext cx="399" cy="225"/>
                <a:chOff x="4761" y="9039"/>
                <a:chExt cx="399" cy="225"/>
              </a:xfrm>
            </p:grpSpPr>
            <p:sp>
              <p:nvSpPr>
                <p:cNvPr id="91" name="Freeform 135">
                  <a:extLst>
                    <a:ext uri="{FF2B5EF4-FFF2-40B4-BE49-F238E27FC236}">
                      <a16:creationId xmlns:a16="http://schemas.microsoft.com/office/drawing/2014/main" id="{45339E53-5C25-74EE-5491-601919664C9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2" name="Freeform 136">
                  <a:extLst>
                    <a:ext uri="{FF2B5EF4-FFF2-40B4-BE49-F238E27FC236}">
                      <a16:creationId xmlns:a16="http://schemas.microsoft.com/office/drawing/2014/main" id="{23627DD7-82F4-B11C-BACE-0760ACF74E6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3" name="Freeform 137">
                  <a:extLst>
                    <a:ext uri="{FF2B5EF4-FFF2-40B4-BE49-F238E27FC236}">
                      <a16:creationId xmlns:a16="http://schemas.microsoft.com/office/drawing/2014/main" id="{B840319F-671B-C831-6A07-B22FF9E1747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0" name="Freeform 138">
                <a:extLst>
                  <a:ext uri="{FF2B5EF4-FFF2-40B4-BE49-F238E27FC236}">
                    <a16:creationId xmlns:a16="http://schemas.microsoft.com/office/drawing/2014/main" id="{61E2838A-8804-F9F2-7D94-3F8013C0672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208" y="7849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1" name="Freeform 139">
                <a:extLst>
                  <a:ext uri="{FF2B5EF4-FFF2-40B4-BE49-F238E27FC236}">
                    <a16:creationId xmlns:a16="http://schemas.microsoft.com/office/drawing/2014/main" id="{2B64294E-4DF2-EF48-CBEA-4F4786A8BB5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74" y="7670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2" name="Freeform 140">
                <a:extLst>
                  <a:ext uri="{FF2B5EF4-FFF2-40B4-BE49-F238E27FC236}">
                    <a16:creationId xmlns:a16="http://schemas.microsoft.com/office/drawing/2014/main" id="{3BCC5F76-FD24-7698-3D8F-7D0D5D00975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014" y="7857"/>
                <a:ext cx="2196" cy="267"/>
              </a:xfrm>
              <a:custGeom>
                <a:avLst/>
                <a:gdLst>
                  <a:gd name="T0" fmla="*/ 0 w 2196"/>
                  <a:gd name="T1" fmla="*/ 96 h 267"/>
                  <a:gd name="T2" fmla="*/ 810 w 2196"/>
                  <a:gd name="T3" fmla="*/ 130 h 267"/>
                  <a:gd name="T4" fmla="*/ 1573 w 2196"/>
                  <a:gd name="T5" fmla="*/ 94 h 267"/>
                  <a:gd name="T6" fmla="*/ 1718 w 2196"/>
                  <a:gd name="T7" fmla="*/ 67 h 267"/>
                  <a:gd name="T8" fmla="*/ 1856 w 2196"/>
                  <a:gd name="T9" fmla="*/ 64 h 267"/>
                  <a:gd name="T10" fmla="*/ 1982 w 2196"/>
                  <a:gd name="T11" fmla="*/ 55 h 267"/>
                  <a:gd name="T12" fmla="*/ 2060 w 2196"/>
                  <a:gd name="T13" fmla="*/ 28 h 267"/>
                  <a:gd name="T14" fmla="*/ 2138 w 2196"/>
                  <a:gd name="T15" fmla="*/ 1 h 267"/>
                  <a:gd name="T16" fmla="*/ 2180 w 2196"/>
                  <a:gd name="T17" fmla="*/ 25 h 267"/>
                  <a:gd name="T18" fmla="*/ 2192 w 2196"/>
                  <a:gd name="T19" fmla="*/ 79 h 267"/>
                  <a:gd name="T20" fmla="*/ 2156 w 2196"/>
                  <a:gd name="T21" fmla="*/ 133 h 267"/>
                  <a:gd name="T22" fmla="*/ 2090 w 2196"/>
                  <a:gd name="T23" fmla="*/ 178 h 267"/>
                  <a:gd name="T24" fmla="*/ 2012 w 2196"/>
                  <a:gd name="T25" fmla="*/ 199 h 267"/>
                  <a:gd name="T26" fmla="*/ 1940 w 2196"/>
                  <a:gd name="T27" fmla="*/ 211 h 267"/>
                  <a:gd name="T28" fmla="*/ 1904 w 2196"/>
                  <a:gd name="T29" fmla="*/ 211 h 267"/>
                  <a:gd name="T30" fmla="*/ 1862 w 2196"/>
                  <a:gd name="T31" fmla="*/ 220 h 267"/>
                  <a:gd name="T32" fmla="*/ 817 w 2196"/>
                  <a:gd name="T33" fmla="*/ 265 h 267"/>
                  <a:gd name="T34" fmla="*/ 105 w 2196"/>
                  <a:gd name="T35" fmla="*/ 224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96" h="267">
                    <a:moveTo>
                      <a:pt x="0" y="96"/>
                    </a:moveTo>
                    <a:lnTo>
                      <a:pt x="810" y="130"/>
                    </a:lnTo>
                    <a:lnTo>
                      <a:pt x="1573" y="94"/>
                    </a:lnTo>
                    <a:lnTo>
                      <a:pt x="1718" y="67"/>
                    </a:lnTo>
                    <a:lnTo>
                      <a:pt x="1856" y="64"/>
                    </a:lnTo>
                    <a:cubicBezTo>
                      <a:pt x="1856" y="64"/>
                      <a:pt x="1948" y="61"/>
                      <a:pt x="1982" y="55"/>
                    </a:cubicBezTo>
                    <a:cubicBezTo>
                      <a:pt x="2016" y="49"/>
                      <a:pt x="2034" y="37"/>
                      <a:pt x="2060" y="28"/>
                    </a:cubicBezTo>
                    <a:cubicBezTo>
                      <a:pt x="2086" y="19"/>
                      <a:pt x="2118" y="2"/>
                      <a:pt x="2138" y="1"/>
                    </a:cubicBezTo>
                    <a:cubicBezTo>
                      <a:pt x="2158" y="0"/>
                      <a:pt x="2171" y="12"/>
                      <a:pt x="2180" y="25"/>
                    </a:cubicBezTo>
                    <a:cubicBezTo>
                      <a:pt x="2189" y="38"/>
                      <a:pt x="2196" y="61"/>
                      <a:pt x="2192" y="79"/>
                    </a:cubicBezTo>
                    <a:cubicBezTo>
                      <a:pt x="2188" y="97"/>
                      <a:pt x="2173" y="117"/>
                      <a:pt x="2156" y="133"/>
                    </a:cubicBezTo>
                    <a:cubicBezTo>
                      <a:pt x="2139" y="149"/>
                      <a:pt x="2114" y="167"/>
                      <a:pt x="2090" y="178"/>
                    </a:cubicBezTo>
                    <a:cubicBezTo>
                      <a:pt x="2066" y="189"/>
                      <a:pt x="2037" y="194"/>
                      <a:pt x="2012" y="199"/>
                    </a:cubicBezTo>
                    <a:cubicBezTo>
                      <a:pt x="1987" y="204"/>
                      <a:pt x="1958" y="209"/>
                      <a:pt x="1940" y="211"/>
                    </a:cubicBezTo>
                    <a:cubicBezTo>
                      <a:pt x="1922" y="213"/>
                      <a:pt x="1917" y="210"/>
                      <a:pt x="1904" y="211"/>
                    </a:cubicBezTo>
                    <a:cubicBezTo>
                      <a:pt x="1891" y="212"/>
                      <a:pt x="1872" y="219"/>
                      <a:pt x="1862" y="220"/>
                    </a:cubicBezTo>
                    <a:cubicBezTo>
                      <a:pt x="1686" y="220"/>
                      <a:pt x="1103" y="267"/>
                      <a:pt x="817" y="265"/>
                    </a:cubicBezTo>
                    <a:cubicBezTo>
                      <a:pt x="524" y="266"/>
                      <a:pt x="253" y="233"/>
                      <a:pt x="105" y="224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3" name="Freeform 141">
                <a:extLst>
                  <a:ext uri="{FF2B5EF4-FFF2-40B4-BE49-F238E27FC236}">
                    <a16:creationId xmlns:a16="http://schemas.microsoft.com/office/drawing/2014/main" id="{3ED43E3C-7D3D-7C3E-D07B-752922BD003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3284" y="7629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84" name="Group 142">
                <a:extLst>
                  <a:ext uri="{FF2B5EF4-FFF2-40B4-BE49-F238E27FC236}">
                    <a16:creationId xmlns:a16="http://schemas.microsoft.com/office/drawing/2014/main" id="{FF466EA1-5662-2073-A699-02F05F89E7C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597" y="7782"/>
                <a:ext cx="399" cy="225"/>
                <a:chOff x="4761" y="9039"/>
                <a:chExt cx="399" cy="225"/>
              </a:xfrm>
            </p:grpSpPr>
            <p:sp>
              <p:nvSpPr>
                <p:cNvPr id="88" name="Freeform 143">
                  <a:extLst>
                    <a:ext uri="{FF2B5EF4-FFF2-40B4-BE49-F238E27FC236}">
                      <a16:creationId xmlns:a16="http://schemas.microsoft.com/office/drawing/2014/main" id="{39243A30-FC33-CD39-A63C-7FC81928D3A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9" name="Freeform 144">
                  <a:extLst>
                    <a:ext uri="{FF2B5EF4-FFF2-40B4-BE49-F238E27FC236}">
                      <a16:creationId xmlns:a16="http://schemas.microsoft.com/office/drawing/2014/main" id="{5674805D-32B7-1E51-8D96-FA6D1B56D7A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0" name="Freeform 145">
                  <a:extLst>
                    <a:ext uri="{FF2B5EF4-FFF2-40B4-BE49-F238E27FC236}">
                      <a16:creationId xmlns:a16="http://schemas.microsoft.com/office/drawing/2014/main" id="{6B4D566C-BBC9-571B-35F5-9C0BE030047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5" name="Freeform 146">
                <a:extLst>
                  <a:ext uri="{FF2B5EF4-FFF2-40B4-BE49-F238E27FC236}">
                    <a16:creationId xmlns:a16="http://schemas.microsoft.com/office/drawing/2014/main" id="{3868376D-FC5B-6D13-DC63-7989E46A271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49" y="7871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6" name="Freeform 147">
                <a:extLst>
                  <a:ext uri="{FF2B5EF4-FFF2-40B4-BE49-F238E27FC236}">
                    <a16:creationId xmlns:a16="http://schemas.microsoft.com/office/drawing/2014/main" id="{284E3990-E886-BAE1-7E87-8DB287D2285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06" y="7787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7" name="Freeform 148">
                <a:extLst>
                  <a:ext uri="{FF2B5EF4-FFF2-40B4-BE49-F238E27FC236}">
                    <a16:creationId xmlns:a16="http://schemas.microsoft.com/office/drawing/2014/main" id="{D76A30EF-D90C-8F0A-4B77-E1D49FB98E6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173" y="7853"/>
                <a:ext cx="2034" cy="1802"/>
              </a:xfrm>
              <a:custGeom>
                <a:avLst/>
                <a:gdLst>
                  <a:gd name="T0" fmla="*/ 141 w 2034"/>
                  <a:gd name="T1" fmla="*/ 1261 h 1802"/>
                  <a:gd name="T2" fmla="*/ 632 w 2034"/>
                  <a:gd name="T3" fmla="*/ 404 h 1802"/>
                  <a:gd name="T4" fmla="*/ 857 w 2034"/>
                  <a:gd name="T5" fmla="*/ 146 h 1802"/>
                  <a:gd name="T6" fmla="*/ 1411 w 2034"/>
                  <a:gd name="T7" fmla="*/ 94 h 1802"/>
                  <a:gd name="T8" fmla="*/ 1556 w 2034"/>
                  <a:gd name="T9" fmla="*/ 67 h 1802"/>
                  <a:gd name="T10" fmla="*/ 1694 w 2034"/>
                  <a:gd name="T11" fmla="*/ 64 h 1802"/>
                  <a:gd name="T12" fmla="*/ 1820 w 2034"/>
                  <a:gd name="T13" fmla="*/ 55 h 1802"/>
                  <a:gd name="T14" fmla="*/ 1898 w 2034"/>
                  <a:gd name="T15" fmla="*/ 28 h 1802"/>
                  <a:gd name="T16" fmla="*/ 1976 w 2034"/>
                  <a:gd name="T17" fmla="*/ 1 h 1802"/>
                  <a:gd name="T18" fmla="*/ 2018 w 2034"/>
                  <a:gd name="T19" fmla="*/ 25 h 1802"/>
                  <a:gd name="T20" fmla="*/ 2030 w 2034"/>
                  <a:gd name="T21" fmla="*/ 79 h 1802"/>
                  <a:gd name="T22" fmla="*/ 1994 w 2034"/>
                  <a:gd name="T23" fmla="*/ 133 h 1802"/>
                  <a:gd name="T24" fmla="*/ 1928 w 2034"/>
                  <a:gd name="T25" fmla="*/ 178 h 1802"/>
                  <a:gd name="T26" fmla="*/ 1850 w 2034"/>
                  <a:gd name="T27" fmla="*/ 199 h 1802"/>
                  <a:gd name="T28" fmla="*/ 1778 w 2034"/>
                  <a:gd name="T29" fmla="*/ 211 h 1802"/>
                  <a:gd name="T30" fmla="*/ 1742 w 2034"/>
                  <a:gd name="T31" fmla="*/ 211 h 1802"/>
                  <a:gd name="T32" fmla="*/ 1700 w 2034"/>
                  <a:gd name="T33" fmla="*/ 220 h 1802"/>
                  <a:gd name="T34" fmla="*/ 1481 w 2034"/>
                  <a:gd name="T35" fmla="*/ 229 h 1802"/>
                  <a:gd name="T36" fmla="*/ 1098 w 2034"/>
                  <a:gd name="T37" fmla="*/ 271 h 1802"/>
                  <a:gd name="T38" fmla="*/ 924 w 2034"/>
                  <a:gd name="T39" fmla="*/ 313 h 1802"/>
                  <a:gd name="T40" fmla="*/ 741 w 2034"/>
                  <a:gd name="T41" fmla="*/ 562 h 1802"/>
                  <a:gd name="T42" fmla="*/ 374 w 2034"/>
                  <a:gd name="T43" fmla="*/ 1236 h 1802"/>
                  <a:gd name="T44" fmla="*/ 75 w 2034"/>
                  <a:gd name="T45" fmla="*/ 1761 h 1802"/>
                  <a:gd name="T46" fmla="*/ 50 w 2034"/>
                  <a:gd name="T47" fmla="*/ 1511 h 1802"/>
                  <a:gd name="T48" fmla="*/ 141 w 2034"/>
                  <a:gd name="T49" fmla="*/ 1261 h 1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34" h="1802">
                    <a:moveTo>
                      <a:pt x="141" y="1261"/>
                    </a:moveTo>
                    <a:lnTo>
                      <a:pt x="632" y="404"/>
                    </a:lnTo>
                    <a:cubicBezTo>
                      <a:pt x="751" y="218"/>
                      <a:pt x="757" y="196"/>
                      <a:pt x="857" y="146"/>
                    </a:cubicBezTo>
                    <a:cubicBezTo>
                      <a:pt x="957" y="96"/>
                      <a:pt x="1289" y="111"/>
                      <a:pt x="1411" y="94"/>
                    </a:cubicBezTo>
                    <a:lnTo>
                      <a:pt x="1556" y="67"/>
                    </a:lnTo>
                    <a:lnTo>
                      <a:pt x="1694" y="64"/>
                    </a:lnTo>
                    <a:cubicBezTo>
                      <a:pt x="1694" y="64"/>
                      <a:pt x="1786" y="61"/>
                      <a:pt x="1820" y="55"/>
                    </a:cubicBezTo>
                    <a:cubicBezTo>
                      <a:pt x="1854" y="49"/>
                      <a:pt x="1872" y="37"/>
                      <a:pt x="1898" y="28"/>
                    </a:cubicBezTo>
                    <a:cubicBezTo>
                      <a:pt x="1924" y="19"/>
                      <a:pt x="1956" y="2"/>
                      <a:pt x="1976" y="1"/>
                    </a:cubicBezTo>
                    <a:cubicBezTo>
                      <a:pt x="1996" y="0"/>
                      <a:pt x="2009" y="12"/>
                      <a:pt x="2018" y="25"/>
                    </a:cubicBezTo>
                    <a:cubicBezTo>
                      <a:pt x="2027" y="38"/>
                      <a:pt x="2034" y="61"/>
                      <a:pt x="2030" y="79"/>
                    </a:cubicBezTo>
                    <a:cubicBezTo>
                      <a:pt x="2026" y="97"/>
                      <a:pt x="2011" y="117"/>
                      <a:pt x="1994" y="133"/>
                    </a:cubicBezTo>
                    <a:cubicBezTo>
                      <a:pt x="1977" y="149"/>
                      <a:pt x="1952" y="167"/>
                      <a:pt x="1928" y="178"/>
                    </a:cubicBezTo>
                    <a:cubicBezTo>
                      <a:pt x="1904" y="189"/>
                      <a:pt x="1875" y="194"/>
                      <a:pt x="1850" y="199"/>
                    </a:cubicBezTo>
                    <a:cubicBezTo>
                      <a:pt x="1825" y="204"/>
                      <a:pt x="1796" y="209"/>
                      <a:pt x="1778" y="211"/>
                    </a:cubicBezTo>
                    <a:cubicBezTo>
                      <a:pt x="1760" y="213"/>
                      <a:pt x="1755" y="210"/>
                      <a:pt x="1742" y="211"/>
                    </a:cubicBezTo>
                    <a:cubicBezTo>
                      <a:pt x="1729" y="212"/>
                      <a:pt x="1710" y="219"/>
                      <a:pt x="1700" y="220"/>
                    </a:cubicBezTo>
                    <a:cubicBezTo>
                      <a:pt x="1625" y="220"/>
                      <a:pt x="1581" y="221"/>
                      <a:pt x="1481" y="229"/>
                    </a:cubicBezTo>
                    <a:cubicBezTo>
                      <a:pt x="1381" y="237"/>
                      <a:pt x="1191" y="257"/>
                      <a:pt x="1098" y="271"/>
                    </a:cubicBezTo>
                    <a:cubicBezTo>
                      <a:pt x="1005" y="285"/>
                      <a:pt x="983" y="265"/>
                      <a:pt x="924" y="313"/>
                    </a:cubicBezTo>
                    <a:cubicBezTo>
                      <a:pt x="807" y="397"/>
                      <a:pt x="833" y="408"/>
                      <a:pt x="741" y="562"/>
                    </a:cubicBezTo>
                    <a:cubicBezTo>
                      <a:pt x="649" y="716"/>
                      <a:pt x="485" y="1036"/>
                      <a:pt x="374" y="1236"/>
                    </a:cubicBezTo>
                    <a:cubicBezTo>
                      <a:pt x="290" y="1403"/>
                      <a:pt x="150" y="1802"/>
                      <a:pt x="75" y="1761"/>
                    </a:cubicBezTo>
                    <a:cubicBezTo>
                      <a:pt x="0" y="1720"/>
                      <a:pt x="39" y="1594"/>
                      <a:pt x="50" y="1511"/>
                    </a:cubicBezTo>
                    <a:cubicBezTo>
                      <a:pt x="61" y="1428"/>
                      <a:pt x="122" y="1313"/>
                      <a:pt x="141" y="1261"/>
                    </a:cubicBezTo>
                    <a:close/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168">
              <a:extLst>
                <a:ext uri="{FF2B5EF4-FFF2-40B4-BE49-F238E27FC236}">
                  <a16:creationId xmlns:a16="http://schemas.microsoft.com/office/drawing/2014/main" id="{DE8642F8-B54B-FC57-1B8B-BCE14ACDD4A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602" y="1197"/>
              <a:ext cx="7938" cy="1185"/>
              <a:chOff x="7745" y="4257"/>
              <a:chExt cx="7078" cy="1185"/>
            </a:xfrm>
          </p:grpSpPr>
          <p:sp>
            <p:nvSpPr>
              <p:cNvPr id="61" name="Freeform 105">
                <a:extLst>
                  <a:ext uri="{FF2B5EF4-FFF2-40B4-BE49-F238E27FC236}">
                    <a16:creationId xmlns:a16="http://schemas.microsoft.com/office/drawing/2014/main" id="{751D4371-9EF6-B778-7424-97D6A38661D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16" y="4411"/>
                <a:ext cx="5717" cy="365"/>
              </a:xfrm>
              <a:custGeom>
                <a:avLst/>
                <a:gdLst>
                  <a:gd name="T0" fmla="*/ 0 w 5717"/>
                  <a:gd name="T1" fmla="*/ 19 h 365"/>
                  <a:gd name="T2" fmla="*/ 5717 w 5717"/>
                  <a:gd name="T3" fmla="*/ 0 h 365"/>
                  <a:gd name="T4" fmla="*/ 5532 w 5717"/>
                  <a:gd name="T5" fmla="*/ 140 h 365"/>
                  <a:gd name="T6" fmla="*/ 5289 w 5717"/>
                  <a:gd name="T7" fmla="*/ 322 h 365"/>
                  <a:gd name="T8" fmla="*/ 4492 w 5717"/>
                  <a:gd name="T9" fmla="*/ 365 h 365"/>
                  <a:gd name="T10" fmla="*/ 3629 w 5717"/>
                  <a:gd name="T11" fmla="*/ 258 h 365"/>
                  <a:gd name="T12" fmla="*/ 3127 w 5717"/>
                  <a:gd name="T13" fmla="*/ 226 h 365"/>
                  <a:gd name="T14" fmla="*/ 2899 w 5717"/>
                  <a:gd name="T15" fmla="*/ 279 h 365"/>
                  <a:gd name="T16" fmla="*/ 2596 w 5717"/>
                  <a:gd name="T17" fmla="*/ 247 h 365"/>
                  <a:gd name="T18" fmla="*/ 2176 w 5717"/>
                  <a:gd name="T19" fmla="*/ 261 h 365"/>
                  <a:gd name="T20" fmla="*/ 1740 w 5717"/>
                  <a:gd name="T21" fmla="*/ 283 h 365"/>
                  <a:gd name="T22" fmla="*/ 1342 w 5717"/>
                  <a:gd name="T23" fmla="*/ 265 h 365"/>
                  <a:gd name="T24" fmla="*/ 877 w 5717"/>
                  <a:gd name="T25" fmla="*/ 265 h 365"/>
                  <a:gd name="T26" fmla="*/ 501 w 5717"/>
                  <a:gd name="T27" fmla="*/ 229 h 365"/>
                  <a:gd name="T28" fmla="*/ 238 w 5717"/>
                  <a:gd name="T29" fmla="*/ 209 h 365"/>
                  <a:gd name="T30" fmla="*/ 0 w 5717"/>
                  <a:gd name="T31" fmla="*/ 19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365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877" y="265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2" name="Freeform 106">
                <a:extLst>
                  <a:ext uri="{FF2B5EF4-FFF2-40B4-BE49-F238E27FC236}">
                    <a16:creationId xmlns:a16="http://schemas.microsoft.com/office/drawing/2014/main" id="{FE64B3E8-923B-A2FB-4FBA-275EAC818CC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58" y="4549"/>
                <a:ext cx="7065" cy="893"/>
              </a:xfrm>
              <a:custGeom>
                <a:avLst/>
                <a:gdLst>
                  <a:gd name="T0" fmla="*/ 3313 w 7065"/>
                  <a:gd name="T1" fmla="*/ 420 h 893"/>
                  <a:gd name="T2" fmla="*/ 2863 w 7065"/>
                  <a:gd name="T3" fmla="*/ 595 h 893"/>
                  <a:gd name="T4" fmla="*/ 1764 w 7065"/>
                  <a:gd name="T5" fmla="*/ 645 h 893"/>
                  <a:gd name="T6" fmla="*/ 1273 w 7065"/>
                  <a:gd name="T7" fmla="*/ 803 h 893"/>
                  <a:gd name="T8" fmla="*/ 5 w 7065"/>
                  <a:gd name="T9" fmla="*/ 863 h 893"/>
                  <a:gd name="T10" fmla="*/ 0 w 7065"/>
                  <a:gd name="T11" fmla="*/ 362 h 893"/>
                  <a:gd name="T12" fmla="*/ 1186 w 7065"/>
                  <a:gd name="T13" fmla="*/ 99 h 893"/>
                  <a:gd name="T14" fmla="*/ 2675 w 7065"/>
                  <a:gd name="T15" fmla="*/ 110 h 893"/>
                  <a:gd name="T16" fmla="*/ 3552 w 7065"/>
                  <a:gd name="T17" fmla="*/ 0 h 893"/>
                  <a:gd name="T18" fmla="*/ 4902 w 7065"/>
                  <a:gd name="T19" fmla="*/ 100 h 893"/>
                  <a:gd name="T20" fmla="*/ 5817 w 7065"/>
                  <a:gd name="T21" fmla="*/ 76 h 893"/>
                  <a:gd name="T22" fmla="*/ 7048 w 7065"/>
                  <a:gd name="T23" fmla="*/ 171 h 893"/>
                  <a:gd name="T24" fmla="*/ 7065 w 7065"/>
                  <a:gd name="T25" fmla="*/ 794 h 893"/>
                  <a:gd name="T26" fmla="*/ 6118 w 7065"/>
                  <a:gd name="T27" fmla="*/ 762 h 893"/>
                  <a:gd name="T28" fmla="*/ 5593 w 7065"/>
                  <a:gd name="T29" fmla="*/ 628 h 893"/>
                  <a:gd name="T30" fmla="*/ 4911 w 7065"/>
                  <a:gd name="T31" fmla="*/ 653 h 893"/>
                  <a:gd name="T32" fmla="*/ 4494 w 7065"/>
                  <a:gd name="T33" fmla="*/ 628 h 893"/>
                  <a:gd name="T34" fmla="*/ 3857 w 7065"/>
                  <a:gd name="T35" fmla="*/ 429 h 893"/>
                  <a:gd name="T36" fmla="*/ 3519 w 7065"/>
                  <a:gd name="T37" fmla="*/ 377 h 893"/>
                  <a:gd name="T38" fmla="*/ 3313 w 7065"/>
                  <a:gd name="T39" fmla="*/ 420 h 8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065" h="893">
                    <a:moveTo>
                      <a:pt x="3313" y="420"/>
                    </a:moveTo>
                    <a:cubicBezTo>
                      <a:pt x="3067" y="488"/>
                      <a:pt x="3121" y="558"/>
                      <a:pt x="2863" y="595"/>
                    </a:cubicBezTo>
                    <a:cubicBezTo>
                      <a:pt x="2605" y="632"/>
                      <a:pt x="2029" y="610"/>
                      <a:pt x="1764" y="645"/>
                    </a:cubicBezTo>
                    <a:cubicBezTo>
                      <a:pt x="1506" y="753"/>
                      <a:pt x="1566" y="767"/>
                      <a:pt x="1273" y="803"/>
                    </a:cubicBezTo>
                    <a:lnTo>
                      <a:pt x="5" y="863"/>
                    </a:lnTo>
                    <a:lnTo>
                      <a:pt x="0" y="362"/>
                    </a:lnTo>
                    <a:lnTo>
                      <a:pt x="1186" y="99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910" y="893"/>
                      <a:pt x="6363" y="790"/>
                      <a:pt x="6118" y="762"/>
                    </a:cubicBezTo>
                    <a:cubicBezTo>
                      <a:pt x="5873" y="734"/>
                      <a:pt x="5794" y="646"/>
                      <a:pt x="5593" y="628"/>
                    </a:cubicBezTo>
                    <a:cubicBezTo>
                      <a:pt x="5392" y="610"/>
                      <a:pt x="5094" y="653"/>
                      <a:pt x="4911" y="653"/>
                    </a:cubicBezTo>
                    <a:cubicBezTo>
                      <a:pt x="4728" y="653"/>
                      <a:pt x="4670" y="665"/>
                      <a:pt x="4494" y="628"/>
                    </a:cubicBezTo>
                    <a:cubicBezTo>
                      <a:pt x="4083" y="576"/>
                      <a:pt x="4019" y="471"/>
                      <a:pt x="3857" y="429"/>
                    </a:cubicBezTo>
                    <a:cubicBezTo>
                      <a:pt x="3695" y="387"/>
                      <a:pt x="3610" y="379"/>
                      <a:pt x="3519" y="377"/>
                    </a:cubicBezTo>
                    <a:cubicBezTo>
                      <a:pt x="3428" y="375"/>
                      <a:pt x="3368" y="411"/>
                      <a:pt x="3313" y="420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63" name="Group 113">
                <a:extLst>
                  <a:ext uri="{FF2B5EF4-FFF2-40B4-BE49-F238E27FC236}">
                    <a16:creationId xmlns:a16="http://schemas.microsoft.com/office/drawing/2014/main" id="{F034D5E0-E2C9-48A6-E5A7-EF5B81B8824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73" y="4393"/>
                <a:ext cx="399" cy="225"/>
                <a:chOff x="4761" y="9039"/>
                <a:chExt cx="399" cy="225"/>
              </a:xfrm>
            </p:grpSpPr>
            <p:sp>
              <p:nvSpPr>
                <p:cNvPr id="74" name="Freeform 114">
                  <a:extLst>
                    <a:ext uri="{FF2B5EF4-FFF2-40B4-BE49-F238E27FC236}">
                      <a16:creationId xmlns:a16="http://schemas.microsoft.com/office/drawing/2014/main" id="{2EF3E470-57CE-F490-A0F7-3E94AFD63C5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5" name="Freeform 115">
                  <a:extLst>
                    <a:ext uri="{FF2B5EF4-FFF2-40B4-BE49-F238E27FC236}">
                      <a16:creationId xmlns:a16="http://schemas.microsoft.com/office/drawing/2014/main" id="{D0F5A04E-3190-3FC5-57DE-0BAA16988D9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6" name="Freeform 116">
                  <a:extLst>
                    <a:ext uri="{FF2B5EF4-FFF2-40B4-BE49-F238E27FC236}">
                      <a16:creationId xmlns:a16="http://schemas.microsoft.com/office/drawing/2014/main" id="{F30AD928-C1AB-E4E6-FFB8-3B95E513AFE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64" name="Freeform 117">
                <a:extLst>
                  <a:ext uri="{FF2B5EF4-FFF2-40B4-BE49-F238E27FC236}">
                    <a16:creationId xmlns:a16="http://schemas.microsoft.com/office/drawing/2014/main" id="{81CBA497-DEE6-0D71-88B4-0E168877A97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279" y="4477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5" name="Freeform 121">
                <a:extLst>
                  <a:ext uri="{FF2B5EF4-FFF2-40B4-BE49-F238E27FC236}">
                    <a16:creationId xmlns:a16="http://schemas.microsoft.com/office/drawing/2014/main" id="{DB47AA5E-AB50-59EC-D3F1-5535CC178C8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45" y="4298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6" name="Freeform 107">
                <a:extLst>
                  <a:ext uri="{FF2B5EF4-FFF2-40B4-BE49-F238E27FC236}">
                    <a16:creationId xmlns:a16="http://schemas.microsoft.com/office/drawing/2014/main" id="{B7777DAD-010B-09CD-AA26-C1C322A89D9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085" y="4485"/>
                <a:ext cx="2196" cy="267"/>
              </a:xfrm>
              <a:custGeom>
                <a:avLst/>
                <a:gdLst>
                  <a:gd name="T0" fmla="*/ 0 w 2196"/>
                  <a:gd name="T1" fmla="*/ 96 h 267"/>
                  <a:gd name="T2" fmla="*/ 810 w 2196"/>
                  <a:gd name="T3" fmla="*/ 130 h 267"/>
                  <a:gd name="T4" fmla="*/ 1573 w 2196"/>
                  <a:gd name="T5" fmla="*/ 94 h 267"/>
                  <a:gd name="T6" fmla="*/ 1718 w 2196"/>
                  <a:gd name="T7" fmla="*/ 67 h 267"/>
                  <a:gd name="T8" fmla="*/ 1856 w 2196"/>
                  <a:gd name="T9" fmla="*/ 64 h 267"/>
                  <a:gd name="T10" fmla="*/ 1982 w 2196"/>
                  <a:gd name="T11" fmla="*/ 55 h 267"/>
                  <a:gd name="T12" fmla="*/ 2060 w 2196"/>
                  <a:gd name="T13" fmla="*/ 28 h 267"/>
                  <a:gd name="T14" fmla="*/ 2138 w 2196"/>
                  <a:gd name="T15" fmla="*/ 1 h 267"/>
                  <a:gd name="T16" fmla="*/ 2180 w 2196"/>
                  <a:gd name="T17" fmla="*/ 25 h 267"/>
                  <a:gd name="T18" fmla="*/ 2192 w 2196"/>
                  <a:gd name="T19" fmla="*/ 79 h 267"/>
                  <a:gd name="T20" fmla="*/ 2156 w 2196"/>
                  <a:gd name="T21" fmla="*/ 133 h 267"/>
                  <a:gd name="T22" fmla="*/ 2090 w 2196"/>
                  <a:gd name="T23" fmla="*/ 178 h 267"/>
                  <a:gd name="T24" fmla="*/ 2012 w 2196"/>
                  <a:gd name="T25" fmla="*/ 199 h 267"/>
                  <a:gd name="T26" fmla="*/ 1940 w 2196"/>
                  <a:gd name="T27" fmla="*/ 211 h 267"/>
                  <a:gd name="T28" fmla="*/ 1904 w 2196"/>
                  <a:gd name="T29" fmla="*/ 211 h 267"/>
                  <a:gd name="T30" fmla="*/ 1862 w 2196"/>
                  <a:gd name="T31" fmla="*/ 220 h 267"/>
                  <a:gd name="T32" fmla="*/ 817 w 2196"/>
                  <a:gd name="T33" fmla="*/ 265 h 267"/>
                  <a:gd name="T34" fmla="*/ 105 w 2196"/>
                  <a:gd name="T35" fmla="*/ 224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96" h="267">
                    <a:moveTo>
                      <a:pt x="0" y="96"/>
                    </a:moveTo>
                    <a:lnTo>
                      <a:pt x="810" y="130"/>
                    </a:lnTo>
                    <a:lnTo>
                      <a:pt x="1573" y="94"/>
                    </a:lnTo>
                    <a:lnTo>
                      <a:pt x="1718" y="67"/>
                    </a:lnTo>
                    <a:lnTo>
                      <a:pt x="1856" y="64"/>
                    </a:lnTo>
                    <a:cubicBezTo>
                      <a:pt x="1856" y="64"/>
                      <a:pt x="1948" y="61"/>
                      <a:pt x="1982" y="55"/>
                    </a:cubicBezTo>
                    <a:cubicBezTo>
                      <a:pt x="2016" y="49"/>
                      <a:pt x="2034" y="37"/>
                      <a:pt x="2060" y="28"/>
                    </a:cubicBezTo>
                    <a:cubicBezTo>
                      <a:pt x="2086" y="19"/>
                      <a:pt x="2118" y="2"/>
                      <a:pt x="2138" y="1"/>
                    </a:cubicBezTo>
                    <a:cubicBezTo>
                      <a:pt x="2158" y="0"/>
                      <a:pt x="2171" y="12"/>
                      <a:pt x="2180" y="25"/>
                    </a:cubicBezTo>
                    <a:cubicBezTo>
                      <a:pt x="2189" y="38"/>
                      <a:pt x="2196" y="61"/>
                      <a:pt x="2192" y="79"/>
                    </a:cubicBezTo>
                    <a:cubicBezTo>
                      <a:pt x="2188" y="97"/>
                      <a:pt x="2173" y="117"/>
                      <a:pt x="2156" y="133"/>
                    </a:cubicBezTo>
                    <a:cubicBezTo>
                      <a:pt x="2139" y="149"/>
                      <a:pt x="2114" y="167"/>
                      <a:pt x="2090" y="178"/>
                    </a:cubicBezTo>
                    <a:cubicBezTo>
                      <a:pt x="2066" y="189"/>
                      <a:pt x="2037" y="194"/>
                      <a:pt x="2012" y="199"/>
                    </a:cubicBezTo>
                    <a:cubicBezTo>
                      <a:pt x="1987" y="204"/>
                      <a:pt x="1958" y="209"/>
                      <a:pt x="1940" y="211"/>
                    </a:cubicBezTo>
                    <a:cubicBezTo>
                      <a:pt x="1922" y="213"/>
                      <a:pt x="1917" y="210"/>
                      <a:pt x="1904" y="211"/>
                    </a:cubicBezTo>
                    <a:cubicBezTo>
                      <a:pt x="1891" y="212"/>
                      <a:pt x="1872" y="219"/>
                      <a:pt x="1862" y="220"/>
                    </a:cubicBezTo>
                    <a:cubicBezTo>
                      <a:pt x="1686" y="220"/>
                      <a:pt x="1103" y="267"/>
                      <a:pt x="817" y="265"/>
                    </a:cubicBezTo>
                    <a:cubicBezTo>
                      <a:pt x="524" y="266"/>
                      <a:pt x="253" y="233"/>
                      <a:pt x="105" y="224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7" name="Freeform 122">
                <a:extLst>
                  <a:ext uri="{FF2B5EF4-FFF2-40B4-BE49-F238E27FC236}">
                    <a16:creationId xmlns:a16="http://schemas.microsoft.com/office/drawing/2014/main" id="{7AF0592B-45B7-D3F9-6916-F16C7E6665D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3355" y="4257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68" name="Group 123">
                <a:extLst>
                  <a:ext uri="{FF2B5EF4-FFF2-40B4-BE49-F238E27FC236}">
                    <a16:creationId xmlns:a16="http://schemas.microsoft.com/office/drawing/2014/main" id="{139EAEE4-9D68-4715-85CD-DE428A1072E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68" y="4410"/>
                <a:ext cx="399" cy="225"/>
                <a:chOff x="4761" y="9039"/>
                <a:chExt cx="399" cy="225"/>
              </a:xfrm>
            </p:grpSpPr>
            <p:sp>
              <p:nvSpPr>
                <p:cNvPr id="71" name="Freeform 124">
                  <a:extLst>
                    <a:ext uri="{FF2B5EF4-FFF2-40B4-BE49-F238E27FC236}">
                      <a16:creationId xmlns:a16="http://schemas.microsoft.com/office/drawing/2014/main" id="{76AF04E8-5960-8333-6FEC-BA0316A7978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" name="Freeform 125">
                  <a:extLst>
                    <a:ext uri="{FF2B5EF4-FFF2-40B4-BE49-F238E27FC236}">
                      <a16:creationId xmlns:a16="http://schemas.microsoft.com/office/drawing/2014/main" id="{A9B639F6-E685-F7FF-7F1A-F2BC84C5C34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3" name="Freeform 126">
                  <a:extLst>
                    <a:ext uri="{FF2B5EF4-FFF2-40B4-BE49-F238E27FC236}">
                      <a16:creationId xmlns:a16="http://schemas.microsoft.com/office/drawing/2014/main" id="{225D285C-8596-6CAD-F1F1-9019E43AE0F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69" name="Freeform 127">
                <a:extLst>
                  <a:ext uri="{FF2B5EF4-FFF2-40B4-BE49-F238E27FC236}">
                    <a16:creationId xmlns:a16="http://schemas.microsoft.com/office/drawing/2014/main" id="{DC849E99-CA24-5EB8-B83C-058FB440EBE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820" y="4499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70" name="Freeform 128">
                <a:extLst>
                  <a:ext uri="{FF2B5EF4-FFF2-40B4-BE49-F238E27FC236}">
                    <a16:creationId xmlns:a16="http://schemas.microsoft.com/office/drawing/2014/main" id="{E6998942-C033-5D73-B1EB-90D2A00A57F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77" y="4415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8" name="Group 173">
              <a:extLst>
                <a:ext uri="{FF2B5EF4-FFF2-40B4-BE49-F238E27FC236}">
                  <a16:creationId xmlns:a16="http://schemas.microsoft.com/office/drawing/2014/main" id="{3FAB8F38-1A37-15BC-BBE5-73115480EF0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676" y="6903"/>
              <a:ext cx="6803" cy="2170"/>
              <a:chOff x="8609" y="6504"/>
              <a:chExt cx="7078" cy="2170"/>
            </a:xfrm>
          </p:grpSpPr>
          <p:sp>
            <p:nvSpPr>
              <p:cNvPr id="43" name="Freeform 151">
                <a:extLst>
                  <a:ext uri="{FF2B5EF4-FFF2-40B4-BE49-F238E27FC236}">
                    <a16:creationId xmlns:a16="http://schemas.microsoft.com/office/drawing/2014/main" id="{88F23C0C-7183-5A6F-27FB-115C504B8ED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380" y="6719"/>
                <a:ext cx="5717" cy="536"/>
              </a:xfrm>
              <a:custGeom>
                <a:avLst/>
                <a:gdLst>
                  <a:gd name="T0" fmla="*/ 0 w 5717"/>
                  <a:gd name="T1" fmla="*/ 19 h 536"/>
                  <a:gd name="T2" fmla="*/ 5717 w 5717"/>
                  <a:gd name="T3" fmla="*/ 0 h 536"/>
                  <a:gd name="T4" fmla="*/ 5532 w 5717"/>
                  <a:gd name="T5" fmla="*/ 140 h 536"/>
                  <a:gd name="T6" fmla="*/ 5289 w 5717"/>
                  <a:gd name="T7" fmla="*/ 322 h 536"/>
                  <a:gd name="T8" fmla="*/ 4492 w 5717"/>
                  <a:gd name="T9" fmla="*/ 365 h 536"/>
                  <a:gd name="T10" fmla="*/ 3629 w 5717"/>
                  <a:gd name="T11" fmla="*/ 258 h 536"/>
                  <a:gd name="T12" fmla="*/ 3127 w 5717"/>
                  <a:gd name="T13" fmla="*/ 226 h 536"/>
                  <a:gd name="T14" fmla="*/ 2899 w 5717"/>
                  <a:gd name="T15" fmla="*/ 279 h 536"/>
                  <a:gd name="T16" fmla="*/ 2596 w 5717"/>
                  <a:gd name="T17" fmla="*/ 247 h 536"/>
                  <a:gd name="T18" fmla="*/ 2176 w 5717"/>
                  <a:gd name="T19" fmla="*/ 261 h 536"/>
                  <a:gd name="T20" fmla="*/ 1740 w 5717"/>
                  <a:gd name="T21" fmla="*/ 283 h 536"/>
                  <a:gd name="T22" fmla="*/ 1342 w 5717"/>
                  <a:gd name="T23" fmla="*/ 265 h 536"/>
                  <a:gd name="T24" fmla="*/ 901 w 5717"/>
                  <a:gd name="T25" fmla="*/ 536 h 536"/>
                  <a:gd name="T26" fmla="*/ 501 w 5717"/>
                  <a:gd name="T27" fmla="*/ 229 h 536"/>
                  <a:gd name="T28" fmla="*/ 238 w 5717"/>
                  <a:gd name="T29" fmla="*/ 209 h 536"/>
                  <a:gd name="T30" fmla="*/ 0 w 5717"/>
                  <a:gd name="T31" fmla="*/ 19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536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901" y="536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4" name="Freeform 152">
                <a:extLst>
                  <a:ext uri="{FF2B5EF4-FFF2-40B4-BE49-F238E27FC236}">
                    <a16:creationId xmlns:a16="http://schemas.microsoft.com/office/drawing/2014/main" id="{951F2CC7-1406-B535-1BE1-C080DE95E83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622" y="6857"/>
                <a:ext cx="7065" cy="1817"/>
              </a:xfrm>
              <a:custGeom>
                <a:avLst/>
                <a:gdLst>
                  <a:gd name="T0" fmla="*/ 3125 w 7065"/>
                  <a:gd name="T1" fmla="*/ 553 h 1817"/>
                  <a:gd name="T2" fmla="*/ 1946 w 7065"/>
                  <a:gd name="T3" fmla="*/ 644 h 1817"/>
                  <a:gd name="T4" fmla="*/ 1508 w 7065"/>
                  <a:gd name="T5" fmla="*/ 957 h 1817"/>
                  <a:gd name="T6" fmla="*/ 819 w 7065"/>
                  <a:gd name="T7" fmla="*/ 1695 h 1817"/>
                  <a:gd name="T8" fmla="*/ 268 w 7065"/>
                  <a:gd name="T9" fmla="*/ 1633 h 1817"/>
                  <a:gd name="T10" fmla="*/ 1245 w 7065"/>
                  <a:gd name="T11" fmla="*/ 681 h 1817"/>
                  <a:gd name="T12" fmla="*/ 957 w 7065"/>
                  <a:gd name="T13" fmla="*/ 644 h 1817"/>
                  <a:gd name="T14" fmla="*/ 882 w 7065"/>
                  <a:gd name="T15" fmla="*/ 719 h 1817"/>
                  <a:gd name="T16" fmla="*/ 5 w 7065"/>
                  <a:gd name="T17" fmla="*/ 863 h 1817"/>
                  <a:gd name="T18" fmla="*/ 0 w 7065"/>
                  <a:gd name="T19" fmla="*/ 243 h 1817"/>
                  <a:gd name="T20" fmla="*/ 1157 w 7065"/>
                  <a:gd name="T21" fmla="*/ 206 h 1817"/>
                  <a:gd name="T22" fmla="*/ 2675 w 7065"/>
                  <a:gd name="T23" fmla="*/ 110 h 1817"/>
                  <a:gd name="T24" fmla="*/ 3552 w 7065"/>
                  <a:gd name="T25" fmla="*/ 0 h 1817"/>
                  <a:gd name="T26" fmla="*/ 4902 w 7065"/>
                  <a:gd name="T27" fmla="*/ 100 h 1817"/>
                  <a:gd name="T28" fmla="*/ 5817 w 7065"/>
                  <a:gd name="T29" fmla="*/ 76 h 1817"/>
                  <a:gd name="T30" fmla="*/ 7048 w 7065"/>
                  <a:gd name="T31" fmla="*/ 171 h 1817"/>
                  <a:gd name="T32" fmla="*/ 7065 w 7065"/>
                  <a:gd name="T33" fmla="*/ 794 h 1817"/>
                  <a:gd name="T34" fmla="*/ 5589 w 7065"/>
                  <a:gd name="T35" fmla="*/ 594 h 1817"/>
                  <a:gd name="T36" fmla="*/ 4324 w 7065"/>
                  <a:gd name="T37" fmla="*/ 602 h 1817"/>
                  <a:gd name="T38" fmla="*/ 3519 w 7065"/>
                  <a:gd name="T39" fmla="*/ 377 h 1817"/>
                  <a:gd name="T40" fmla="*/ 3125 w 7065"/>
                  <a:gd name="T41" fmla="*/ 553 h 18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065" h="1817">
                    <a:moveTo>
                      <a:pt x="3125" y="553"/>
                    </a:moveTo>
                    <a:cubicBezTo>
                      <a:pt x="2863" y="597"/>
                      <a:pt x="2215" y="577"/>
                      <a:pt x="1946" y="644"/>
                    </a:cubicBezTo>
                    <a:cubicBezTo>
                      <a:pt x="1853" y="686"/>
                      <a:pt x="1594" y="809"/>
                      <a:pt x="1508" y="957"/>
                    </a:cubicBezTo>
                    <a:cubicBezTo>
                      <a:pt x="1422" y="1105"/>
                      <a:pt x="960" y="1573"/>
                      <a:pt x="819" y="1695"/>
                    </a:cubicBezTo>
                    <a:cubicBezTo>
                      <a:pt x="678" y="1817"/>
                      <a:pt x="195" y="1800"/>
                      <a:pt x="268" y="1633"/>
                    </a:cubicBezTo>
                    <a:lnTo>
                      <a:pt x="1245" y="681"/>
                    </a:lnTo>
                    <a:cubicBezTo>
                      <a:pt x="1360" y="516"/>
                      <a:pt x="1017" y="638"/>
                      <a:pt x="957" y="644"/>
                    </a:cubicBezTo>
                    <a:cubicBezTo>
                      <a:pt x="897" y="650"/>
                      <a:pt x="1041" y="683"/>
                      <a:pt x="882" y="719"/>
                    </a:cubicBezTo>
                    <a:cubicBezTo>
                      <a:pt x="576" y="769"/>
                      <a:pt x="251" y="903"/>
                      <a:pt x="5" y="863"/>
                    </a:cubicBezTo>
                    <a:lnTo>
                      <a:pt x="0" y="243"/>
                    </a:lnTo>
                    <a:lnTo>
                      <a:pt x="1157" y="206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822" y="864"/>
                      <a:pt x="6046" y="626"/>
                      <a:pt x="5589" y="594"/>
                    </a:cubicBezTo>
                    <a:cubicBezTo>
                      <a:pt x="5132" y="562"/>
                      <a:pt x="4669" y="638"/>
                      <a:pt x="4324" y="602"/>
                    </a:cubicBezTo>
                    <a:cubicBezTo>
                      <a:pt x="3733" y="532"/>
                      <a:pt x="3745" y="358"/>
                      <a:pt x="3519" y="377"/>
                    </a:cubicBezTo>
                    <a:cubicBezTo>
                      <a:pt x="3319" y="369"/>
                      <a:pt x="3275" y="510"/>
                      <a:pt x="3125" y="55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45" name="Group 153">
                <a:extLst>
                  <a:ext uri="{FF2B5EF4-FFF2-40B4-BE49-F238E27FC236}">
                    <a16:creationId xmlns:a16="http://schemas.microsoft.com/office/drawing/2014/main" id="{0AB267A5-5551-2CB1-7AB6-C42A54DFA4E0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4537" y="6701"/>
                <a:ext cx="399" cy="225"/>
                <a:chOff x="4761" y="9039"/>
                <a:chExt cx="399" cy="225"/>
              </a:xfrm>
            </p:grpSpPr>
            <p:sp>
              <p:nvSpPr>
                <p:cNvPr id="58" name="Freeform 154">
                  <a:extLst>
                    <a:ext uri="{FF2B5EF4-FFF2-40B4-BE49-F238E27FC236}">
                      <a16:creationId xmlns:a16="http://schemas.microsoft.com/office/drawing/2014/main" id="{A4F7E983-3CD1-73BF-E80B-697D1D02036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9" name="Freeform 155">
                  <a:extLst>
                    <a:ext uri="{FF2B5EF4-FFF2-40B4-BE49-F238E27FC236}">
                      <a16:creationId xmlns:a16="http://schemas.microsoft.com/office/drawing/2014/main" id="{DB1A8B98-76CF-B2E3-129D-0BFDCCE9ADD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60" name="Freeform 156">
                  <a:extLst>
                    <a:ext uri="{FF2B5EF4-FFF2-40B4-BE49-F238E27FC236}">
                      <a16:creationId xmlns:a16="http://schemas.microsoft.com/office/drawing/2014/main" id="{3E1CC262-8A94-E6E7-CE92-BF77EE2FF26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46" name="Freeform 157">
                <a:extLst>
                  <a:ext uri="{FF2B5EF4-FFF2-40B4-BE49-F238E27FC236}">
                    <a16:creationId xmlns:a16="http://schemas.microsoft.com/office/drawing/2014/main" id="{F1E110C0-741C-BB27-E300-795A238F9D7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2143" y="6785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7" name="Freeform 158">
                <a:extLst>
                  <a:ext uri="{FF2B5EF4-FFF2-40B4-BE49-F238E27FC236}">
                    <a16:creationId xmlns:a16="http://schemas.microsoft.com/office/drawing/2014/main" id="{0C59DDA5-4683-E73E-74D7-E2B5CD4ABD1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609" y="6504"/>
                <a:ext cx="1494" cy="774"/>
              </a:xfrm>
              <a:custGeom>
                <a:avLst/>
                <a:gdLst>
                  <a:gd name="T0" fmla="*/ 1494 w 1494"/>
                  <a:gd name="T1" fmla="*/ 513 h 774"/>
                  <a:gd name="T2" fmla="*/ 1422 w 1494"/>
                  <a:gd name="T3" fmla="*/ 522 h 774"/>
                  <a:gd name="T4" fmla="*/ 1362 w 1494"/>
                  <a:gd name="T5" fmla="*/ 660 h 774"/>
                  <a:gd name="T6" fmla="*/ 1270 w 1494"/>
                  <a:gd name="T7" fmla="*/ 742 h 774"/>
                  <a:gd name="T8" fmla="*/ 869 w 1494"/>
                  <a:gd name="T9" fmla="*/ 769 h 774"/>
                  <a:gd name="T10" fmla="*/ 651 w 1494"/>
                  <a:gd name="T11" fmla="*/ 760 h 774"/>
                  <a:gd name="T12" fmla="*/ 377 w 1494"/>
                  <a:gd name="T13" fmla="*/ 687 h 774"/>
                  <a:gd name="T14" fmla="*/ 169 w 1494"/>
                  <a:gd name="T15" fmla="*/ 694 h 774"/>
                  <a:gd name="T16" fmla="*/ 8 w 1494"/>
                  <a:gd name="T17" fmla="*/ 716 h 774"/>
                  <a:gd name="T18" fmla="*/ 0 w 1494"/>
                  <a:gd name="T19" fmla="*/ 213 h 774"/>
                  <a:gd name="T20" fmla="*/ 75 w 1494"/>
                  <a:gd name="T21" fmla="*/ 207 h 774"/>
                  <a:gd name="T22" fmla="*/ 168 w 1494"/>
                  <a:gd name="T23" fmla="*/ 216 h 774"/>
                  <a:gd name="T24" fmla="*/ 240 w 1494"/>
                  <a:gd name="T25" fmla="*/ 204 h 774"/>
                  <a:gd name="T26" fmla="*/ 300 w 1494"/>
                  <a:gd name="T27" fmla="*/ 183 h 774"/>
                  <a:gd name="T28" fmla="*/ 372 w 1494"/>
                  <a:gd name="T29" fmla="*/ 171 h 774"/>
                  <a:gd name="T30" fmla="*/ 402 w 1494"/>
                  <a:gd name="T31" fmla="*/ 171 h 774"/>
                  <a:gd name="T32" fmla="*/ 505 w 1494"/>
                  <a:gd name="T33" fmla="*/ 58 h 774"/>
                  <a:gd name="T34" fmla="*/ 531 w 1494"/>
                  <a:gd name="T35" fmla="*/ 135 h 774"/>
                  <a:gd name="T36" fmla="*/ 605 w 1494"/>
                  <a:gd name="T37" fmla="*/ 22 h 774"/>
                  <a:gd name="T38" fmla="*/ 705 w 1494"/>
                  <a:gd name="T39" fmla="*/ 67 h 774"/>
                  <a:gd name="T40" fmla="*/ 729 w 1494"/>
                  <a:gd name="T41" fmla="*/ 102 h 774"/>
                  <a:gd name="T42" fmla="*/ 787 w 1494"/>
                  <a:gd name="T43" fmla="*/ 3 h 774"/>
                  <a:gd name="T44" fmla="*/ 869 w 1494"/>
                  <a:gd name="T45" fmla="*/ 122 h 774"/>
                  <a:gd name="T46" fmla="*/ 1015 w 1494"/>
                  <a:gd name="T47" fmla="*/ 104 h 774"/>
                  <a:gd name="T48" fmla="*/ 1152 w 1494"/>
                  <a:gd name="T49" fmla="*/ 231 h 774"/>
                  <a:gd name="T50" fmla="*/ 1280 w 1494"/>
                  <a:gd name="T51" fmla="*/ 186 h 774"/>
                  <a:gd name="T52" fmla="*/ 1480 w 1494"/>
                  <a:gd name="T53" fmla="*/ 568 h 7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494" h="774">
                    <a:moveTo>
                      <a:pt x="1494" y="513"/>
                    </a:moveTo>
                    <a:lnTo>
                      <a:pt x="1422" y="522"/>
                    </a:lnTo>
                    <a:lnTo>
                      <a:pt x="1362" y="660"/>
                    </a:lnTo>
                    <a:lnTo>
                      <a:pt x="1270" y="742"/>
                    </a:lnTo>
                    <a:lnTo>
                      <a:pt x="869" y="769"/>
                    </a:lnTo>
                    <a:cubicBezTo>
                      <a:pt x="766" y="772"/>
                      <a:pt x="733" y="774"/>
                      <a:pt x="651" y="760"/>
                    </a:cubicBezTo>
                    <a:cubicBezTo>
                      <a:pt x="564" y="742"/>
                      <a:pt x="457" y="698"/>
                      <a:pt x="377" y="687"/>
                    </a:cubicBezTo>
                    <a:cubicBezTo>
                      <a:pt x="297" y="676"/>
                      <a:pt x="225" y="685"/>
                      <a:pt x="169" y="694"/>
                    </a:cubicBezTo>
                    <a:lnTo>
                      <a:pt x="8" y="716"/>
                    </a:lnTo>
                    <a:lnTo>
                      <a:pt x="0" y="213"/>
                    </a:lnTo>
                    <a:lnTo>
                      <a:pt x="75" y="207"/>
                    </a:lnTo>
                    <a:lnTo>
                      <a:pt x="168" y="216"/>
                    </a:lnTo>
                    <a:lnTo>
                      <a:pt x="240" y="204"/>
                    </a:lnTo>
                    <a:lnTo>
                      <a:pt x="300" y="183"/>
                    </a:lnTo>
                    <a:lnTo>
                      <a:pt x="372" y="171"/>
                    </a:lnTo>
                    <a:lnTo>
                      <a:pt x="402" y="171"/>
                    </a:lnTo>
                    <a:lnTo>
                      <a:pt x="505" y="58"/>
                    </a:lnTo>
                    <a:lnTo>
                      <a:pt x="531" y="135"/>
                    </a:lnTo>
                    <a:lnTo>
                      <a:pt x="605" y="22"/>
                    </a:lnTo>
                    <a:lnTo>
                      <a:pt x="705" y="67"/>
                    </a:lnTo>
                    <a:cubicBezTo>
                      <a:pt x="726" y="80"/>
                      <a:pt x="715" y="113"/>
                      <a:pt x="729" y="102"/>
                    </a:cubicBezTo>
                    <a:cubicBezTo>
                      <a:pt x="741" y="99"/>
                      <a:pt x="764" y="0"/>
                      <a:pt x="787" y="3"/>
                    </a:cubicBezTo>
                    <a:cubicBezTo>
                      <a:pt x="810" y="6"/>
                      <a:pt x="831" y="105"/>
                      <a:pt x="869" y="122"/>
                    </a:cubicBezTo>
                    <a:cubicBezTo>
                      <a:pt x="912" y="122"/>
                      <a:pt x="963" y="103"/>
                      <a:pt x="1015" y="104"/>
                    </a:cubicBezTo>
                    <a:cubicBezTo>
                      <a:pt x="1067" y="105"/>
                      <a:pt x="1119" y="198"/>
                      <a:pt x="1152" y="231"/>
                    </a:cubicBezTo>
                    <a:cubicBezTo>
                      <a:pt x="1196" y="245"/>
                      <a:pt x="1225" y="130"/>
                      <a:pt x="1280" y="186"/>
                    </a:cubicBezTo>
                    <a:cubicBezTo>
                      <a:pt x="1327" y="220"/>
                      <a:pt x="1438" y="488"/>
                      <a:pt x="1480" y="568"/>
                    </a:cubicBez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8" name="Freeform 160">
                <a:extLst>
                  <a:ext uri="{FF2B5EF4-FFF2-40B4-BE49-F238E27FC236}">
                    <a16:creationId xmlns:a16="http://schemas.microsoft.com/office/drawing/2014/main" id="{AE42F642-B79F-922A-2DAD-0A756B0FA1A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4219" y="6565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49" name="Group 161">
                <a:extLst>
                  <a:ext uri="{FF2B5EF4-FFF2-40B4-BE49-F238E27FC236}">
                    <a16:creationId xmlns:a16="http://schemas.microsoft.com/office/drawing/2014/main" id="{42B2F72A-7A7A-B2CB-407D-A3264986249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4532" y="6718"/>
                <a:ext cx="399" cy="225"/>
                <a:chOff x="4761" y="9039"/>
                <a:chExt cx="399" cy="225"/>
              </a:xfrm>
            </p:grpSpPr>
            <p:sp>
              <p:nvSpPr>
                <p:cNvPr id="55" name="Freeform 162">
                  <a:extLst>
                    <a:ext uri="{FF2B5EF4-FFF2-40B4-BE49-F238E27FC236}">
                      <a16:creationId xmlns:a16="http://schemas.microsoft.com/office/drawing/2014/main" id="{0B066A18-730B-92D1-93B1-A2482FE2946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6" name="Freeform 163">
                  <a:extLst>
                    <a:ext uri="{FF2B5EF4-FFF2-40B4-BE49-F238E27FC236}">
                      <a16:creationId xmlns:a16="http://schemas.microsoft.com/office/drawing/2014/main" id="{158C3C5E-EF97-B3A5-8686-31D40B9BF71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7" name="Freeform 164">
                  <a:extLst>
                    <a:ext uri="{FF2B5EF4-FFF2-40B4-BE49-F238E27FC236}">
                      <a16:creationId xmlns:a16="http://schemas.microsoft.com/office/drawing/2014/main" id="{60F9CE0A-643D-A463-891E-14A97E95DC1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50" name="Freeform 167">
                <a:extLst>
                  <a:ext uri="{FF2B5EF4-FFF2-40B4-BE49-F238E27FC236}">
                    <a16:creationId xmlns:a16="http://schemas.microsoft.com/office/drawing/2014/main" id="{B6AE518A-183C-A19C-6C9F-45DE478D32B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67" y="6789"/>
                <a:ext cx="3375" cy="1804"/>
              </a:xfrm>
              <a:custGeom>
                <a:avLst/>
                <a:gdLst>
                  <a:gd name="T0" fmla="*/ 324 w 3375"/>
                  <a:gd name="T1" fmla="*/ 1250 h 1804"/>
                  <a:gd name="T2" fmla="*/ 1084 w 3375"/>
                  <a:gd name="T3" fmla="*/ 404 h 1804"/>
                  <a:gd name="T4" fmla="*/ 1452 w 3375"/>
                  <a:gd name="T5" fmla="*/ 146 h 1804"/>
                  <a:gd name="T6" fmla="*/ 2357 w 3375"/>
                  <a:gd name="T7" fmla="*/ 94 h 1804"/>
                  <a:gd name="T8" fmla="*/ 2594 w 3375"/>
                  <a:gd name="T9" fmla="*/ 67 h 1804"/>
                  <a:gd name="T10" fmla="*/ 2819 w 3375"/>
                  <a:gd name="T11" fmla="*/ 64 h 1804"/>
                  <a:gd name="T12" fmla="*/ 3025 w 3375"/>
                  <a:gd name="T13" fmla="*/ 55 h 1804"/>
                  <a:gd name="T14" fmla="*/ 3153 w 3375"/>
                  <a:gd name="T15" fmla="*/ 28 h 1804"/>
                  <a:gd name="T16" fmla="*/ 3280 w 3375"/>
                  <a:gd name="T17" fmla="*/ 1 h 1804"/>
                  <a:gd name="T18" fmla="*/ 3349 w 3375"/>
                  <a:gd name="T19" fmla="*/ 25 h 1804"/>
                  <a:gd name="T20" fmla="*/ 3368 w 3375"/>
                  <a:gd name="T21" fmla="*/ 79 h 1804"/>
                  <a:gd name="T22" fmla="*/ 3310 w 3375"/>
                  <a:gd name="T23" fmla="*/ 133 h 1804"/>
                  <a:gd name="T24" fmla="*/ 3202 w 3375"/>
                  <a:gd name="T25" fmla="*/ 178 h 1804"/>
                  <a:gd name="T26" fmla="*/ 3074 w 3375"/>
                  <a:gd name="T27" fmla="*/ 199 h 1804"/>
                  <a:gd name="T28" fmla="*/ 2957 w 3375"/>
                  <a:gd name="T29" fmla="*/ 211 h 1804"/>
                  <a:gd name="T30" fmla="*/ 2898 w 3375"/>
                  <a:gd name="T31" fmla="*/ 211 h 1804"/>
                  <a:gd name="T32" fmla="*/ 2829 w 3375"/>
                  <a:gd name="T33" fmla="*/ 220 h 1804"/>
                  <a:gd name="T34" fmla="*/ 2471 w 3375"/>
                  <a:gd name="T35" fmla="*/ 229 h 1804"/>
                  <a:gd name="T36" fmla="*/ 1845 w 3375"/>
                  <a:gd name="T37" fmla="*/ 271 h 1804"/>
                  <a:gd name="T38" fmla="*/ 1561 w 3375"/>
                  <a:gd name="T39" fmla="*/ 313 h 1804"/>
                  <a:gd name="T40" fmla="*/ 1262 w 3375"/>
                  <a:gd name="T41" fmla="*/ 562 h 1804"/>
                  <a:gd name="T42" fmla="*/ 662 w 3375"/>
                  <a:gd name="T43" fmla="*/ 1236 h 1804"/>
                  <a:gd name="T44" fmla="*/ 123 w 3375"/>
                  <a:gd name="T45" fmla="*/ 1763 h 1804"/>
                  <a:gd name="T46" fmla="*/ 133 w 3375"/>
                  <a:gd name="T47" fmla="*/ 1511 h 1804"/>
                  <a:gd name="T48" fmla="*/ 324 w 3375"/>
                  <a:gd name="T49" fmla="*/ 1250 h 1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375" h="1804">
                    <a:moveTo>
                      <a:pt x="324" y="1250"/>
                    </a:moveTo>
                    <a:lnTo>
                      <a:pt x="1084" y="404"/>
                    </a:lnTo>
                    <a:cubicBezTo>
                      <a:pt x="1272" y="220"/>
                      <a:pt x="1288" y="196"/>
                      <a:pt x="1452" y="146"/>
                    </a:cubicBezTo>
                    <a:cubicBezTo>
                      <a:pt x="1615" y="96"/>
                      <a:pt x="2158" y="111"/>
                      <a:pt x="2357" y="94"/>
                    </a:cubicBezTo>
                    <a:lnTo>
                      <a:pt x="2594" y="67"/>
                    </a:lnTo>
                    <a:lnTo>
                      <a:pt x="2819" y="64"/>
                    </a:lnTo>
                    <a:cubicBezTo>
                      <a:pt x="2819" y="64"/>
                      <a:pt x="2970" y="61"/>
                      <a:pt x="3025" y="55"/>
                    </a:cubicBezTo>
                    <a:cubicBezTo>
                      <a:pt x="3081" y="49"/>
                      <a:pt x="3110" y="37"/>
                      <a:pt x="3153" y="28"/>
                    </a:cubicBezTo>
                    <a:cubicBezTo>
                      <a:pt x="3195" y="19"/>
                      <a:pt x="3248" y="2"/>
                      <a:pt x="3280" y="1"/>
                    </a:cubicBezTo>
                    <a:cubicBezTo>
                      <a:pt x="3313" y="0"/>
                      <a:pt x="3334" y="12"/>
                      <a:pt x="3349" y="25"/>
                    </a:cubicBezTo>
                    <a:cubicBezTo>
                      <a:pt x="3364" y="38"/>
                      <a:pt x="3375" y="61"/>
                      <a:pt x="3368" y="79"/>
                    </a:cubicBezTo>
                    <a:cubicBezTo>
                      <a:pt x="3362" y="97"/>
                      <a:pt x="3337" y="117"/>
                      <a:pt x="3310" y="133"/>
                    </a:cubicBezTo>
                    <a:cubicBezTo>
                      <a:pt x="3282" y="149"/>
                      <a:pt x="3241" y="167"/>
                      <a:pt x="3202" y="178"/>
                    </a:cubicBezTo>
                    <a:cubicBezTo>
                      <a:pt x="3163" y="189"/>
                      <a:pt x="3115" y="194"/>
                      <a:pt x="3074" y="199"/>
                    </a:cubicBezTo>
                    <a:cubicBezTo>
                      <a:pt x="3033" y="204"/>
                      <a:pt x="2986" y="209"/>
                      <a:pt x="2957" y="211"/>
                    </a:cubicBezTo>
                    <a:cubicBezTo>
                      <a:pt x="2927" y="213"/>
                      <a:pt x="2919" y="210"/>
                      <a:pt x="2898" y="211"/>
                    </a:cubicBezTo>
                    <a:cubicBezTo>
                      <a:pt x="2877" y="212"/>
                      <a:pt x="2846" y="219"/>
                      <a:pt x="2829" y="220"/>
                    </a:cubicBezTo>
                    <a:cubicBezTo>
                      <a:pt x="2707" y="220"/>
                      <a:pt x="2635" y="221"/>
                      <a:pt x="2471" y="229"/>
                    </a:cubicBezTo>
                    <a:cubicBezTo>
                      <a:pt x="2308" y="237"/>
                      <a:pt x="1997" y="257"/>
                      <a:pt x="1845" y="271"/>
                    </a:cubicBezTo>
                    <a:cubicBezTo>
                      <a:pt x="1693" y="285"/>
                      <a:pt x="1657" y="265"/>
                      <a:pt x="1561" y="313"/>
                    </a:cubicBezTo>
                    <a:cubicBezTo>
                      <a:pt x="1370" y="397"/>
                      <a:pt x="1412" y="408"/>
                      <a:pt x="1262" y="562"/>
                    </a:cubicBezTo>
                    <a:cubicBezTo>
                      <a:pt x="1112" y="716"/>
                      <a:pt x="852" y="1036"/>
                      <a:pt x="662" y="1236"/>
                    </a:cubicBezTo>
                    <a:cubicBezTo>
                      <a:pt x="525" y="1403"/>
                      <a:pt x="245" y="1804"/>
                      <a:pt x="123" y="1763"/>
                    </a:cubicBezTo>
                    <a:cubicBezTo>
                      <a:pt x="0" y="1722"/>
                      <a:pt x="115" y="1594"/>
                      <a:pt x="133" y="1511"/>
                    </a:cubicBezTo>
                    <a:cubicBezTo>
                      <a:pt x="151" y="1428"/>
                      <a:pt x="324" y="1250"/>
                      <a:pt x="324" y="1250"/>
                    </a:cubicBezTo>
                    <a:close/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1" name="Freeform 169">
                <a:extLst>
                  <a:ext uri="{FF2B5EF4-FFF2-40B4-BE49-F238E27FC236}">
                    <a16:creationId xmlns:a16="http://schemas.microsoft.com/office/drawing/2014/main" id="{06700DB6-A325-01F5-FB3F-EFCA2E4F157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853" y="6762"/>
                <a:ext cx="141" cy="139"/>
              </a:xfrm>
              <a:custGeom>
                <a:avLst/>
                <a:gdLst>
                  <a:gd name="T0" fmla="*/ 0 w 141"/>
                  <a:gd name="T1" fmla="*/ 0 h 139"/>
                  <a:gd name="T2" fmla="*/ 69 w 141"/>
                  <a:gd name="T3" fmla="*/ 100 h 139"/>
                  <a:gd name="T4" fmla="*/ 138 w 141"/>
                  <a:gd name="T5" fmla="*/ 137 h 139"/>
                  <a:gd name="T6" fmla="*/ 88 w 141"/>
                  <a:gd name="T7" fmla="*/ 112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" h="139">
                    <a:moveTo>
                      <a:pt x="0" y="0"/>
                    </a:moveTo>
                    <a:cubicBezTo>
                      <a:pt x="23" y="38"/>
                      <a:pt x="46" y="77"/>
                      <a:pt x="69" y="100"/>
                    </a:cubicBezTo>
                    <a:cubicBezTo>
                      <a:pt x="92" y="123"/>
                      <a:pt x="135" y="135"/>
                      <a:pt x="138" y="137"/>
                    </a:cubicBezTo>
                    <a:cubicBezTo>
                      <a:pt x="141" y="139"/>
                      <a:pt x="114" y="125"/>
                      <a:pt x="88" y="11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2" name="Freeform 170">
                <a:extLst>
                  <a:ext uri="{FF2B5EF4-FFF2-40B4-BE49-F238E27FC236}">
                    <a16:creationId xmlns:a16="http://schemas.microsoft.com/office/drawing/2014/main" id="{FAE64D0E-F3B9-D579-702E-2C5A598388B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34" y="6824"/>
                <a:ext cx="113" cy="138"/>
              </a:xfrm>
              <a:custGeom>
                <a:avLst/>
                <a:gdLst>
                  <a:gd name="T0" fmla="*/ 0 w 113"/>
                  <a:gd name="T1" fmla="*/ 0 h 138"/>
                  <a:gd name="T2" fmla="*/ 44 w 113"/>
                  <a:gd name="T3" fmla="*/ 88 h 138"/>
                  <a:gd name="T4" fmla="*/ 113 w 113"/>
                  <a:gd name="T5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3" h="138">
                    <a:moveTo>
                      <a:pt x="0" y="0"/>
                    </a:moveTo>
                    <a:cubicBezTo>
                      <a:pt x="12" y="32"/>
                      <a:pt x="25" y="65"/>
                      <a:pt x="44" y="88"/>
                    </a:cubicBezTo>
                    <a:cubicBezTo>
                      <a:pt x="63" y="111"/>
                      <a:pt x="88" y="124"/>
                      <a:pt x="113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3" name="Freeform 171">
                <a:extLst>
                  <a:ext uri="{FF2B5EF4-FFF2-40B4-BE49-F238E27FC236}">
                    <a16:creationId xmlns:a16="http://schemas.microsoft.com/office/drawing/2014/main" id="{321A090D-71EF-7A88-E69D-5FAA5EED280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798" y="6787"/>
                <a:ext cx="94" cy="106"/>
              </a:xfrm>
              <a:custGeom>
                <a:avLst/>
                <a:gdLst>
                  <a:gd name="T0" fmla="*/ 0 w 94"/>
                  <a:gd name="T1" fmla="*/ 0 h 106"/>
                  <a:gd name="T2" fmla="*/ 50 w 94"/>
                  <a:gd name="T3" fmla="*/ 87 h 106"/>
                  <a:gd name="T4" fmla="*/ 94 w 94"/>
                  <a:gd name="T5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4" h="106">
                    <a:moveTo>
                      <a:pt x="0" y="0"/>
                    </a:moveTo>
                    <a:cubicBezTo>
                      <a:pt x="17" y="34"/>
                      <a:pt x="34" y="69"/>
                      <a:pt x="50" y="87"/>
                    </a:cubicBezTo>
                    <a:cubicBezTo>
                      <a:pt x="66" y="105"/>
                      <a:pt x="80" y="105"/>
                      <a:pt x="94" y="10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4" name="Freeform 172">
                <a:extLst>
                  <a:ext uri="{FF2B5EF4-FFF2-40B4-BE49-F238E27FC236}">
                    <a16:creationId xmlns:a16="http://schemas.microsoft.com/office/drawing/2014/main" id="{BBE119FB-76E0-3565-61E7-62DABBC6725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542" y="6762"/>
                <a:ext cx="137" cy="137"/>
              </a:xfrm>
              <a:custGeom>
                <a:avLst/>
                <a:gdLst>
                  <a:gd name="T0" fmla="*/ 0 w 137"/>
                  <a:gd name="T1" fmla="*/ 0 h 137"/>
                  <a:gd name="T2" fmla="*/ 75 w 137"/>
                  <a:gd name="T3" fmla="*/ 100 h 137"/>
                  <a:gd name="T4" fmla="*/ 137 w 137"/>
                  <a:gd name="T5" fmla="*/ 13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7" h="137">
                    <a:moveTo>
                      <a:pt x="0" y="0"/>
                    </a:moveTo>
                    <a:cubicBezTo>
                      <a:pt x="26" y="38"/>
                      <a:pt x="52" y="77"/>
                      <a:pt x="75" y="100"/>
                    </a:cubicBezTo>
                    <a:cubicBezTo>
                      <a:pt x="98" y="123"/>
                      <a:pt x="127" y="131"/>
                      <a:pt x="137" y="137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9" name="Group 209">
              <a:extLst>
                <a:ext uri="{FF2B5EF4-FFF2-40B4-BE49-F238E27FC236}">
                  <a16:creationId xmlns:a16="http://schemas.microsoft.com/office/drawing/2014/main" id="{826A0A44-3672-2391-D200-13C54D3C178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3352" y="8241"/>
              <a:ext cx="3969" cy="2142"/>
              <a:chOff x="5208" y="8998"/>
              <a:chExt cx="3564" cy="2142"/>
            </a:xfrm>
          </p:grpSpPr>
          <p:sp>
            <p:nvSpPr>
              <p:cNvPr id="10" name="Freeform 175">
                <a:extLst>
                  <a:ext uri="{FF2B5EF4-FFF2-40B4-BE49-F238E27FC236}">
                    <a16:creationId xmlns:a16="http://schemas.microsoft.com/office/drawing/2014/main" id="{2EEAAF23-2CAF-45C7-7B6F-80F9783EFA1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24" y="9524"/>
                <a:ext cx="3544" cy="1616"/>
              </a:xfrm>
              <a:custGeom>
                <a:avLst/>
                <a:gdLst>
                  <a:gd name="T0" fmla="*/ 2121 w 3544"/>
                  <a:gd name="T1" fmla="*/ 1423 h 1616"/>
                  <a:gd name="T2" fmla="*/ 1159 w 3544"/>
                  <a:gd name="T3" fmla="*/ 1019 h 1616"/>
                  <a:gd name="T4" fmla="*/ 4 w 3544"/>
                  <a:gd name="T5" fmla="*/ 791 h 1616"/>
                  <a:gd name="T6" fmla="*/ 0 w 3544"/>
                  <a:gd name="T7" fmla="*/ 307 h 1616"/>
                  <a:gd name="T8" fmla="*/ 2008 w 3544"/>
                  <a:gd name="T9" fmla="*/ 83 h 1616"/>
                  <a:gd name="T10" fmla="*/ 3539 w 3544"/>
                  <a:gd name="T11" fmla="*/ 235 h 1616"/>
                  <a:gd name="T12" fmla="*/ 3529 w 3544"/>
                  <a:gd name="T13" fmla="*/ 1496 h 1616"/>
                  <a:gd name="T14" fmla="*/ 2830 w 3544"/>
                  <a:gd name="T15" fmla="*/ 1607 h 1616"/>
                  <a:gd name="T16" fmla="*/ 2121 w 3544"/>
                  <a:gd name="T17" fmla="*/ 1423 h 16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4" h="1616">
                    <a:moveTo>
                      <a:pt x="2121" y="1423"/>
                    </a:moveTo>
                    <a:cubicBezTo>
                      <a:pt x="1876" y="1378"/>
                      <a:pt x="1509" y="1113"/>
                      <a:pt x="1159" y="1019"/>
                    </a:cubicBezTo>
                    <a:lnTo>
                      <a:pt x="4" y="791"/>
                    </a:lnTo>
                    <a:lnTo>
                      <a:pt x="0" y="307"/>
                    </a:lnTo>
                    <a:lnTo>
                      <a:pt x="2008" y="83"/>
                    </a:lnTo>
                    <a:cubicBezTo>
                      <a:pt x="2008" y="83"/>
                      <a:pt x="3285" y="0"/>
                      <a:pt x="3539" y="235"/>
                    </a:cubicBezTo>
                    <a:cubicBezTo>
                      <a:pt x="3513" y="1349"/>
                      <a:pt x="3544" y="873"/>
                      <a:pt x="3529" y="1496"/>
                    </a:cubicBezTo>
                    <a:cubicBezTo>
                      <a:pt x="3267" y="1611"/>
                      <a:pt x="3061" y="1616"/>
                      <a:pt x="2830" y="1607"/>
                    </a:cubicBezTo>
                    <a:cubicBezTo>
                      <a:pt x="2569" y="1543"/>
                      <a:pt x="2366" y="1468"/>
                      <a:pt x="2121" y="142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" name="Freeform 85">
                <a:extLst>
                  <a:ext uri="{FF2B5EF4-FFF2-40B4-BE49-F238E27FC236}">
                    <a16:creationId xmlns:a16="http://schemas.microsoft.com/office/drawing/2014/main" id="{45886383-96D7-6F0A-2E46-4C2DA06F695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303" y="9044"/>
                <a:ext cx="3332" cy="852"/>
              </a:xfrm>
              <a:custGeom>
                <a:avLst/>
                <a:gdLst>
                  <a:gd name="T0" fmla="*/ 3300 w 3332"/>
                  <a:gd name="T1" fmla="*/ 852 h 852"/>
                  <a:gd name="T2" fmla="*/ 1429 w 3332"/>
                  <a:gd name="T3" fmla="*/ 674 h 852"/>
                  <a:gd name="T4" fmla="*/ 1225 w 3332"/>
                  <a:gd name="T5" fmla="*/ 538 h 852"/>
                  <a:gd name="T6" fmla="*/ 899 w 3332"/>
                  <a:gd name="T7" fmla="*/ 640 h 852"/>
                  <a:gd name="T8" fmla="*/ 587 w 3332"/>
                  <a:gd name="T9" fmla="*/ 557 h 852"/>
                  <a:gd name="T10" fmla="*/ 415 w 3332"/>
                  <a:gd name="T11" fmla="*/ 392 h 852"/>
                  <a:gd name="T12" fmla="*/ 0 w 3332"/>
                  <a:gd name="T13" fmla="*/ 348 h 852"/>
                  <a:gd name="T14" fmla="*/ 431 w 3332"/>
                  <a:gd name="T15" fmla="*/ 258 h 852"/>
                  <a:gd name="T16" fmla="*/ 641 w 3332"/>
                  <a:gd name="T17" fmla="*/ 242 h 852"/>
                  <a:gd name="T18" fmla="*/ 784 w 3332"/>
                  <a:gd name="T19" fmla="*/ 170 h 852"/>
                  <a:gd name="T20" fmla="*/ 910 w 3332"/>
                  <a:gd name="T21" fmla="*/ 153 h 852"/>
                  <a:gd name="T22" fmla="*/ 1067 w 3332"/>
                  <a:gd name="T23" fmla="*/ 143 h 852"/>
                  <a:gd name="T24" fmla="*/ 1183 w 3332"/>
                  <a:gd name="T25" fmla="*/ 100 h 852"/>
                  <a:gd name="T26" fmla="*/ 1361 w 3332"/>
                  <a:gd name="T27" fmla="*/ 106 h 852"/>
                  <a:gd name="T28" fmla="*/ 1560 w 3332"/>
                  <a:gd name="T29" fmla="*/ 11 h 852"/>
                  <a:gd name="T30" fmla="*/ 1803 w 3332"/>
                  <a:gd name="T31" fmla="*/ 32 h 852"/>
                  <a:gd name="T32" fmla="*/ 2008 w 3332"/>
                  <a:gd name="T33" fmla="*/ 32 h 852"/>
                  <a:gd name="T34" fmla="*/ 2191 w 3332"/>
                  <a:gd name="T35" fmla="*/ 122 h 852"/>
                  <a:gd name="T36" fmla="*/ 2317 w 3332"/>
                  <a:gd name="T37" fmla="*/ 80 h 852"/>
                  <a:gd name="T38" fmla="*/ 2517 w 3332"/>
                  <a:gd name="T39" fmla="*/ 181 h 852"/>
                  <a:gd name="T40" fmla="*/ 2652 w 3332"/>
                  <a:gd name="T41" fmla="*/ 224 h 852"/>
                  <a:gd name="T42" fmla="*/ 2721 w 3332"/>
                  <a:gd name="T43" fmla="*/ 243 h 852"/>
                  <a:gd name="T44" fmla="*/ 2879 w 3332"/>
                  <a:gd name="T45" fmla="*/ 243 h 852"/>
                  <a:gd name="T46" fmla="*/ 3029 w 3332"/>
                  <a:gd name="T47" fmla="*/ 235 h 852"/>
                  <a:gd name="T48" fmla="*/ 3260 w 3332"/>
                  <a:gd name="T49" fmla="*/ 193 h 852"/>
                  <a:gd name="T50" fmla="*/ 3332 w 3332"/>
                  <a:gd name="T51" fmla="*/ 224 h 852"/>
                  <a:gd name="T52" fmla="*/ 3300 w 3332"/>
                  <a:gd name="T53" fmla="*/ 852 h 8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332" h="852">
                    <a:moveTo>
                      <a:pt x="3300" y="852"/>
                    </a:moveTo>
                    <a:lnTo>
                      <a:pt x="1429" y="674"/>
                    </a:lnTo>
                    <a:lnTo>
                      <a:pt x="1225" y="538"/>
                    </a:lnTo>
                    <a:lnTo>
                      <a:pt x="899" y="640"/>
                    </a:lnTo>
                    <a:lnTo>
                      <a:pt x="587" y="557"/>
                    </a:lnTo>
                    <a:lnTo>
                      <a:pt x="415" y="392"/>
                    </a:lnTo>
                    <a:lnTo>
                      <a:pt x="0" y="348"/>
                    </a:lnTo>
                    <a:lnTo>
                      <a:pt x="431" y="258"/>
                    </a:lnTo>
                    <a:cubicBezTo>
                      <a:pt x="538" y="240"/>
                      <a:pt x="582" y="257"/>
                      <a:pt x="641" y="242"/>
                    </a:cubicBezTo>
                    <a:cubicBezTo>
                      <a:pt x="700" y="227"/>
                      <a:pt x="739" y="185"/>
                      <a:pt x="784" y="170"/>
                    </a:cubicBezTo>
                    <a:cubicBezTo>
                      <a:pt x="829" y="155"/>
                      <a:pt x="863" y="157"/>
                      <a:pt x="910" y="153"/>
                    </a:cubicBezTo>
                    <a:cubicBezTo>
                      <a:pt x="957" y="149"/>
                      <a:pt x="1022" y="152"/>
                      <a:pt x="1067" y="143"/>
                    </a:cubicBezTo>
                    <a:cubicBezTo>
                      <a:pt x="1112" y="134"/>
                      <a:pt x="1134" y="106"/>
                      <a:pt x="1183" y="100"/>
                    </a:cubicBezTo>
                    <a:cubicBezTo>
                      <a:pt x="1232" y="94"/>
                      <a:pt x="1298" y="121"/>
                      <a:pt x="1361" y="106"/>
                    </a:cubicBezTo>
                    <a:cubicBezTo>
                      <a:pt x="1424" y="91"/>
                      <a:pt x="1486" y="23"/>
                      <a:pt x="1560" y="11"/>
                    </a:cubicBezTo>
                    <a:cubicBezTo>
                      <a:pt x="1634" y="0"/>
                      <a:pt x="1677" y="21"/>
                      <a:pt x="1803" y="32"/>
                    </a:cubicBezTo>
                    <a:cubicBezTo>
                      <a:pt x="1878" y="36"/>
                      <a:pt x="1943" y="17"/>
                      <a:pt x="2008" y="32"/>
                    </a:cubicBezTo>
                    <a:cubicBezTo>
                      <a:pt x="2073" y="47"/>
                      <a:pt x="2140" y="114"/>
                      <a:pt x="2191" y="122"/>
                    </a:cubicBezTo>
                    <a:cubicBezTo>
                      <a:pt x="2242" y="130"/>
                      <a:pt x="2263" y="70"/>
                      <a:pt x="2317" y="80"/>
                    </a:cubicBezTo>
                    <a:cubicBezTo>
                      <a:pt x="2473" y="95"/>
                      <a:pt x="2450" y="154"/>
                      <a:pt x="2517" y="181"/>
                    </a:cubicBezTo>
                    <a:cubicBezTo>
                      <a:pt x="2573" y="205"/>
                      <a:pt x="2618" y="214"/>
                      <a:pt x="2652" y="224"/>
                    </a:cubicBezTo>
                    <a:cubicBezTo>
                      <a:pt x="2686" y="234"/>
                      <a:pt x="2683" y="240"/>
                      <a:pt x="2721" y="243"/>
                    </a:cubicBezTo>
                    <a:cubicBezTo>
                      <a:pt x="2759" y="246"/>
                      <a:pt x="2828" y="244"/>
                      <a:pt x="2879" y="243"/>
                    </a:cubicBezTo>
                    <a:cubicBezTo>
                      <a:pt x="2930" y="242"/>
                      <a:pt x="2966" y="243"/>
                      <a:pt x="3029" y="235"/>
                    </a:cubicBezTo>
                    <a:cubicBezTo>
                      <a:pt x="3092" y="227"/>
                      <a:pt x="3210" y="195"/>
                      <a:pt x="3260" y="193"/>
                    </a:cubicBezTo>
                    <a:cubicBezTo>
                      <a:pt x="3310" y="191"/>
                      <a:pt x="3325" y="114"/>
                      <a:pt x="3332" y="224"/>
                    </a:cubicBezTo>
                    <a:lnTo>
                      <a:pt x="3300" y="852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 w="63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" name="Freeform 185">
                <a:extLst>
                  <a:ext uri="{FF2B5EF4-FFF2-40B4-BE49-F238E27FC236}">
                    <a16:creationId xmlns:a16="http://schemas.microsoft.com/office/drawing/2014/main" id="{FC0B5D1C-77ED-4C90-0ECB-422045FD8FB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10" y="9161"/>
                <a:ext cx="1062" cy="777"/>
              </a:xfrm>
              <a:custGeom>
                <a:avLst/>
                <a:gdLst>
                  <a:gd name="T0" fmla="*/ 1051 w 1062"/>
                  <a:gd name="T1" fmla="*/ 110 h 777"/>
                  <a:gd name="T2" fmla="*/ 867 w 1062"/>
                  <a:gd name="T3" fmla="*/ 94 h 777"/>
                  <a:gd name="T4" fmla="*/ 762 w 1062"/>
                  <a:gd name="T5" fmla="*/ 89 h 777"/>
                  <a:gd name="T6" fmla="*/ 626 w 1062"/>
                  <a:gd name="T7" fmla="*/ 157 h 777"/>
                  <a:gd name="T8" fmla="*/ 460 w 1062"/>
                  <a:gd name="T9" fmla="*/ 207 h 777"/>
                  <a:gd name="T10" fmla="*/ 387 w 1062"/>
                  <a:gd name="T11" fmla="*/ 284 h 777"/>
                  <a:gd name="T12" fmla="*/ 37 w 1062"/>
                  <a:gd name="T13" fmla="*/ 451 h 777"/>
                  <a:gd name="T14" fmla="*/ 168 w 1062"/>
                  <a:gd name="T15" fmla="*/ 562 h 777"/>
                  <a:gd name="T16" fmla="*/ 294 w 1062"/>
                  <a:gd name="T17" fmla="*/ 740 h 777"/>
                  <a:gd name="T18" fmla="*/ 494 w 1062"/>
                  <a:gd name="T19" fmla="*/ 719 h 777"/>
                  <a:gd name="T20" fmla="*/ 662 w 1062"/>
                  <a:gd name="T21" fmla="*/ 746 h 777"/>
                  <a:gd name="T22" fmla="*/ 815 w 1062"/>
                  <a:gd name="T23" fmla="*/ 762 h 777"/>
                  <a:gd name="T24" fmla="*/ 967 w 1062"/>
                  <a:gd name="T25" fmla="*/ 767 h 777"/>
                  <a:gd name="T26" fmla="*/ 1046 w 1062"/>
                  <a:gd name="T27" fmla="*/ 777 h 777"/>
                  <a:gd name="T28" fmla="*/ 1051 w 1062"/>
                  <a:gd name="T29" fmla="*/ 110 h 7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62" h="777">
                    <a:moveTo>
                      <a:pt x="1051" y="110"/>
                    </a:moveTo>
                    <a:cubicBezTo>
                      <a:pt x="1022" y="0"/>
                      <a:pt x="915" y="97"/>
                      <a:pt x="867" y="94"/>
                    </a:cubicBezTo>
                    <a:cubicBezTo>
                      <a:pt x="819" y="91"/>
                      <a:pt x="802" y="79"/>
                      <a:pt x="762" y="89"/>
                    </a:cubicBezTo>
                    <a:cubicBezTo>
                      <a:pt x="722" y="99"/>
                      <a:pt x="676" y="137"/>
                      <a:pt x="626" y="157"/>
                    </a:cubicBezTo>
                    <a:cubicBezTo>
                      <a:pt x="576" y="177"/>
                      <a:pt x="500" y="186"/>
                      <a:pt x="460" y="207"/>
                    </a:cubicBezTo>
                    <a:cubicBezTo>
                      <a:pt x="420" y="228"/>
                      <a:pt x="457" y="243"/>
                      <a:pt x="387" y="284"/>
                    </a:cubicBezTo>
                    <a:cubicBezTo>
                      <a:pt x="317" y="325"/>
                      <a:pt x="74" y="405"/>
                      <a:pt x="37" y="451"/>
                    </a:cubicBezTo>
                    <a:cubicBezTo>
                      <a:pt x="0" y="497"/>
                      <a:pt x="125" y="514"/>
                      <a:pt x="168" y="562"/>
                    </a:cubicBezTo>
                    <a:cubicBezTo>
                      <a:pt x="211" y="610"/>
                      <a:pt x="240" y="714"/>
                      <a:pt x="294" y="740"/>
                    </a:cubicBezTo>
                    <a:cubicBezTo>
                      <a:pt x="348" y="766"/>
                      <a:pt x="433" y="718"/>
                      <a:pt x="494" y="719"/>
                    </a:cubicBezTo>
                    <a:cubicBezTo>
                      <a:pt x="555" y="720"/>
                      <a:pt x="609" y="739"/>
                      <a:pt x="662" y="746"/>
                    </a:cubicBezTo>
                    <a:cubicBezTo>
                      <a:pt x="715" y="753"/>
                      <a:pt x="764" y="759"/>
                      <a:pt x="815" y="762"/>
                    </a:cubicBezTo>
                    <a:cubicBezTo>
                      <a:pt x="866" y="765"/>
                      <a:pt x="929" y="765"/>
                      <a:pt x="967" y="767"/>
                    </a:cubicBezTo>
                    <a:cubicBezTo>
                      <a:pt x="1005" y="769"/>
                      <a:pt x="878" y="771"/>
                      <a:pt x="1046" y="777"/>
                    </a:cubicBezTo>
                    <a:cubicBezTo>
                      <a:pt x="1062" y="398"/>
                      <a:pt x="1043" y="246"/>
                      <a:pt x="1051" y="110"/>
                    </a:cubicBez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3" name="Freeform 177">
                <a:extLst>
                  <a:ext uri="{FF2B5EF4-FFF2-40B4-BE49-F238E27FC236}">
                    <a16:creationId xmlns:a16="http://schemas.microsoft.com/office/drawing/2014/main" id="{D6772CE7-0AE7-9C05-B84F-A7E9DE8A0B7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249" y="9656"/>
                <a:ext cx="144" cy="188"/>
              </a:xfrm>
              <a:custGeom>
                <a:avLst/>
                <a:gdLst>
                  <a:gd name="T0" fmla="*/ 144 w 144"/>
                  <a:gd name="T1" fmla="*/ 0 h 188"/>
                  <a:gd name="T2" fmla="*/ 102 w 144"/>
                  <a:gd name="T3" fmla="*/ 90 h 188"/>
                  <a:gd name="T4" fmla="*/ 23 w 144"/>
                  <a:gd name="T5" fmla="*/ 172 h 188"/>
                  <a:gd name="T6" fmla="*/ 0 w 144"/>
                  <a:gd name="T7" fmla="*/ 18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188">
                    <a:moveTo>
                      <a:pt x="144" y="0"/>
                    </a:moveTo>
                    <a:cubicBezTo>
                      <a:pt x="137" y="15"/>
                      <a:pt x="122" y="61"/>
                      <a:pt x="102" y="90"/>
                    </a:cubicBezTo>
                    <a:cubicBezTo>
                      <a:pt x="86" y="113"/>
                      <a:pt x="40" y="156"/>
                      <a:pt x="23" y="172"/>
                    </a:cubicBezTo>
                    <a:cubicBezTo>
                      <a:pt x="6" y="188"/>
                      <a:pt x="5" y="181"/>
                      <a:pt x="0" y="18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" name="Freeform 178">
                <a:extLst>
                  <a:ext uri="{FF2B5EF4-FFF2-40B4-BE49-F238E27FC236}">
                    <a16:creationId xmlns:a16="http://schemas.microsoft.com/office/drawing/2014/main" id="{00DE313B-600A-2C6B-1D02-400A5955928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183" y="9641"/>
                <a:ext cx="78" cy="159"/>
              </a:xfrm>
              <a:custGeom>
                <a:avLst/>
                <a:gdLst>
                  <a:gd name="T0" fmla="*/ 78 w 78"/>
                  <a:gd name="T1" fmla="*/ 0 h 159"/>
                  <a:gd name="T2" fmla="*/ 45 w 78"/>
                  <a:gd name="T3" fmla="*/ 93 h 159"/>
                  <a:gd name="T4" fmla="*/ 0 w 78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59">
                    <a:moveTo>
                      <a:pt x="78" y="0"/>
                    </a:moveTo>
                    <a:cubicBezTo>
                      <a:pt x="73" y="15"/>
                      <a:pt x="58" y="67"/>
                      <a:pt x="45" y="93"/>
                    </a:cubicBezTo>
                    <a:cubicBezTo>
                      <a:pt x="32" y="119"/>
                      <a:pt x="7" y="148"/>
                      <a:pt x="0" y="15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5" name="Freeform 179">
                <a:extLst>
                  <a:ext uri="{FF2B5EF4-FFF2-40B4-BE49-F238E27FC236}">
                    <a16:creationId xmlns:a16="http://schemas.microsoft.com/office/drawing/2014/main" id="{04ED302F-3E28-0D1F-8CB0-4A12A1ABB3F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069" y="9885"/>
                <a:ext cx="9" cy="138"/>
              </a:xfrm>
              <a:custGeom>
                <a:avLst/>
                <a:gdLst>
                  <a:gd name="T0" fmla="*/ 9 w 9"/>
                  <a:gd name="T1" fmla="*/ 0 h 138"/>
                  <a:gd name="T2" fmla="*/ 0 w 9"/>
                  <a:gd name="T3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138">
                    <a:moveTo>
                      <a:pt x="9" y="0"/>
                    </a:moveTo>
                    <a:cubicBezTo>
                      <a:pt x="8" y="23"/>
                      <a:pt x="2" y="109"/>
                      <a:pt x="0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6" name="Freeform 180">
                <a:extLst>
                  <a:ext uri="{FF2B5EF4-FFF2-40B4-BE49-F238E27FC236}">
                    <a16:creationId xmlns:a16="http://schemas.microsoft.com/office/drawing/2014/main" id="{6E57F9F2-E490-2332-79D0-05B935643B5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114" y="9634"/>
                <a:ext cx="21" cy="96"/>
              </a:xfrm>
              <a:custGeom>
                <a:avLst/>
                <a:gdLst>
                  <a:gd name="T0" fmla="*/ 21 w 21"/>
                  <a:gd name="T1" fmla="*/ 0 h 96"/>
                  <a:gd name="T2" fmla="*/ 0 w 21"/>
                  <a:gd name="T3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" h="96">
                    <a:moveTo>
                      <a:pt x="21" y="0"/>
                    </a:moveTo>
                    <a:lnTo>
                      <a:pt x="0" y="9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7" name="Freeform 181">
                <a:extLst>
                  <a:ext uri="{FF2B5EF4-FFF2-40B4-BE49-F238E27FC236}">
                    <a16:creationId xmlns:a16="http://schemas.microsoft.com/office/drawing/2014/main" id="{BD694F6B-E539-6A03-FEDA-92E62A11FBC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81" y="9889"/>
                <a:ext cx="180" cy="193"/>
              </a:xfrm>
              <a:custGeom>
                <a:avLst/>
                <a:gdLst>
                  <a:gd name="T0" fmla="*/ 0 w 180"/>
                  <a:gd name="T1" fmla="*/ 0 h 193"/>
                  <a:gd name="T2" fmla="*/ 57 w 180"/>
                  <a:gd name="T3" fmla="*/ 90 h 193"/>
                  <a:gd name="T4" fmla="*/ 156 w 180"/>
                  <a:gd name="T5" fmla="*/ 177 h 193"/>
                  <a:gd name="T6" fmla="*/ 180 w 180"/>
                  <a:gd name="T7" fmla="*/ 18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0" h="193">
                    <a:moveTo>
                      <a:pt x="0" y="0"/>
                    </a:moveTo>
                    <a:cubicBezTo>
                      <a:pt x="15" y="30"/>
                      <a:pt x="31" y="60"/>
                      <a:pt x="57" y="90"/>
                    </a:cubicBezTo>
                    <a:cubicBezTo>
                      <a:pt x="83" y="120"/>
                      <a:pt x="136" y="161"/>
                      <a:pt x="156" y="177"/>
                    </a:cubicBezTo>
                    <a:cubicBezTo>
                      <a:pt x="176" y="193"/>
                      <a:pt x="178" y="189"/>
                      <a:pt x="180" y="18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8" name="Freeform 182">
                <a:extLst>
                  <a:ext uri="{FF2B5EF4-FFF2-40B4-BE49-F238E27FC236}">
                    <a16:creationId xmlns:a16="http://schemas.microsoft.com/office/drawing/2014/main" id="{786CCE4F-9B3E-D43F-8409-BBAB52E8AB3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65" y="9932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69 w 126"/>
                  <a:gd name="T3" fmla="*/ 99 h 126"/>
                  <a:gd name="T4" fmla="*/ 126 w 126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126">
                    <a:moveTo>
                      <a:pt x="0" y="0"/>
                    </a:moveTo>
                    <a:cubicBezTo>
                      <a:pt x="24" y="39"/>
                      <a:pt x="48" y="78"/>
                      <a:pt x="69" y="99"/>
                    </a:cubicBezTo>
                    <a:cubicBezTo>
                      <a:pt x="90" y="120"/>
                      <a:pt x="108" y="123"/>
                      <a:pt x="126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9" name="Freeform 183">
                <a:extLst>
                  <a:ext uri="{FF2B5EF4-FFF2-40B4-BE49-F238E27FC236}">
                    <a16:creationId xmlns:a16="http://schemas.microsoft.com/office/drawing/2014/main" id="{C04EC6C0-1FCA-C385-1D47-DCBC5CB4160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08" y="9362"/>
                <a:ext cx="2850" cy="1129"/>
              </a:xfrm>
              <a:custGeom>
                <a:avLst/>
                <a:gdLst>
                  <a:gd name="T0" fmla="*/ 7 w 2850"/>
                  <a:gd name="T1" fmla="*/ 6 h 1129"/>
                  <a:gd name="T2" fmla="*/ 13 w 2850"/>
                  <a:gd name="T3" fmla="*/ 469 h 1129"/>
                  <a:gd name="T4" fmla="*/ 401 w 2850"/>
                  <a:gd name="T5" fmla="*/ 538 h 1129"/>
                  <a:gd name="T6" fmla="*/ 1246 w 2850"/>
                  <a:gd name="T7" fmla="*/ 676 h 1129"/>
                  <a:gd name="T8" fmla="*/ 2035 w 2850"/>
                  <a:gd name="T9" fmla="*/ 958 h 1129"/>
                  <a:gd name="T10" fmla="*/ 2398 w 2850"/>
                  <a:gd name="T11" fmla="*/ 1127 h 1129"/>
                  <a:gd name="T12" fmla="*/ 2830 w 2850"/>
                  <a:gd name="T13" fmla="*/ 970 h 1129"/>
                  <a:gd name="T14" fmla="*/ 2517 w 2850"/>
                  <a:gd name="T15" fmla="*/ 670 h 1129"/>
                  <a:gd name="T16" fmla="*/ 1991 w 2850"/>
                  <a:gd name="T17" fmla="*/ 363 h 1129"/>
                  <a:gd name="T18" fmla="*/ 1334 w 2850"/>
                  <a:gd name="T19" fmla="*/ 156 h 1129"/>
                  <a:gd name="T20" fmla="*/ 701 w 2850"/>
                  <a:gd name="T21" fmla="*/ 25 h 1129"/>
                  <a:gd name="T22" fmla="*/ 7 w 2850"/>
                  <a:gd name="T23" fmla="*/ 6 h 1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50" h="1129">
                    <a:moveTo>
                      <a:pt x="7" y="6"/>
                    </a:moveTo>
                    <a:cubicBezTo>
                      <a:pt x="0" y="256"/>
                      <a:pt x="19" y="275"/>
                      <a:pt x="13" y="469"/>
                    </a:cubicBezTo>
                    <a:cubicBezTo>
                      <a:pt x="207" y="531"/>
                      <a:pt x="207" y="498"/>
                      <a:pt x="401" y="538"/>
                    </a:cubicBezTo>
                    <a:cubicBezTo>
                      <a:pt x="606" y="572"/>
                      <a:pt x="974" y="606"/>
                      <a:pt x="1246" y="676"/>
                    </a:cubicBezTo>
                    <a:cubicBezTo>
                      <a:pt x="1518" y="746"/>
                      <a:pt x="1843" y="883"/>
                      <a:pt x="2035" y="958"/>
                    </a:cubicBezTo>
                    <a:cubicBezTo>
                      <a:pt x="2227" y="1033"/>
                      <a:pt x="2266" y="1125"/>
                      <a:pt x="2398" y="1127"/>
                    </a:cubicBezTo>
                    <a:cubicBezTo>
                      <a:pt x="2530" y="1129"/>
                      <a:pt x="2810" y="1046"/>
                      <a:pt x="2830" y="970"/>
                    </a:cubicBezTo>
                    <a:cubicBezTo>
                      <a:pt x="2850" y="894"/>
                      <a:pt x="2657" y="771"/>
                      <a:pt x="2517" y="670"/>
                    </a:cubicBezTo>
                    <a:cubicBezTo>
                      <a:pt x="2377" y="569"/>
                      <a:pt x="2188" y="449"/>
                      <a:pt x="1991" y="363"/>
                    </a:cubicBezTo>
                    <a:cubicBezTo>
                      <a:pt x="1794" y="277"/>
                      <a:pt x="1549" y="212"/>
                      <a:pt x="1334" y="156"/>
                    </a:cubicBezTo>
                    <a:cubicBezTo>
                      <a:pt x="1119" y="100"/>
                      <a:pt x="922" y="50"/>
                      <a:pt x="701" y="25"/>
                    </a:cubicBezTo>
                    <a:cubicBezTo>
                      <a:pt x="480" y="0"/>
                      <a:pt x="152" y="10"/>
                      <a:pt x="7" y="6"/>
                    </a:cubicBez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0" name="Freeform 184">
                <a:extLst>
                  <a:ext uri="{FF2B5EF4-FFF2-40B4-BE49-F238E27FC236}">
                    <a16:creationId xmlns:a16="http://schemas.microsoft.com/office/drawing/2014/main" id="{EBBDDE6C-346E-5992-E337-FB660012A62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167" y="8998"/>
                <a:ext cx="2016" cy="1144"/>
              </a:xfrm>
              <a:custGeom>
                <a:avLst/>
                <a:gdLst>
                  <a:gd name="T0" fmla="*/ 2016 w 2016"/>
                  <a:gd name="T1" fmla="*/ 1029 h 1144"/>
                  <a:gd name="T2" fmla="*/ 1665 w 2016"/>
                  <a:gd name="T3" fmla="*/ 598 h 1144"/>
                  <a:gd name="T4" fmla="*/ 1166 w 2016"/>
                  <a:gd name="T5" fmla="*/ 98 h 1144"/>
                  <a:gd name="T6" fmla="*/ 1049 w 2016"/>
                  <a:gd name="T7" fmla="*/ 10 h 1144"/>
                  <a:gd name="T8" fmla="*/ 940 w 2016"/>
                  <a:gd name="T9" fmla="*/ 67 h 1144"/>
                  <a:gd name="T10" fmla="*/ 849 w 2016"/>
                  <a:gd name="T11" fmla="*/ 10 h 1144"/>
                  <a:gd name="T12" fmla="*/ 698 w 2016"/>
                  <a:gd name="T13" fmla="*/ 98 h 1144"/>
                  <a:gd name="T14" fmla="*/ 645 w 2016"/>
                  <a:gd name="T15" fmla="*/ 183 h 1144"/>
                  <a:gd name="T16" fmla="*/ 545 w 2016"/>
                  <a:gd name="T17" fmla="*/ 177 h 1144"/>
                  <a:gd name="T18" fmla="*/ 477 w 2016"/>
                  <a:gd name="T19" fmla="*/ 256 h 1144"/>
                  <a:gd name="T20" fmla="*/ 367 w 2016"/>
                  <a:gd name="T21" fmla="*/ 256 h 1144"/>
                  <a:gd name="T22" fmla="*/ 232 w 2016"/>
                  <a:gd name="T23" fmla="*/ 200 h 1144"/>
                  <a:gd name="T24" fmla="*/ 5 w 2016"/>
                  <a:gd name="T25" fmla="*/ 193 h 1144"/>
                  <a:gd name="T26" fmla="*/ 262 w 2016"/>
                  <a:gd name="T27" fmla="*/ 330 h 1144"/>
                  <a:gd name="T28" fmla="*/ 924 w 2016"/>
                  <a:gd name="T29" fmla="*/ 634 h 1144"/>
                  <a:gd name="T30" fmla="*/ 1597 w 2016"/>
                  <a:gd name="T31" fmla="*/ 1060 h 1144"/>
                  <a:gd name="T32" fmla="*/ 1711 w 2016"/>
                  <a:gd name="T33" fmla="*/ 114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16" h="1144">
                    <a:moveTo>
                      <a:pt x="2016" y="1029"/>
                    </a:moveTo>
                    <a:cubicBezTo>
                      <a:pt x="1957" y="958"/>
                      <a:pt x="1807" y="753"/>
                      <a:pt x="1665" y="598"/>
                    </a:cubicBezTo>
                    <a:cubicBezTo>
                      <a:pt x="1523" y="443"/>
                      <a:pt x="1269" y="196"/>
                      <a:pt x="1166" y="98"/>
                    </a:cubicBezTo>
                    <a:cubicBezTo>
                      <a:pt x="1063" y="0"/>
                      <a:pt x="1107" y="57"/>
                      <a:pt x="1049" y="10"/>
                    </a:cubicBezTo>
                    <a:cubicBezTo>
                      <a:pt x="1007" y="62"/>
                      <a:pt x="973" y="67"/>
                      <a:pt x="940" y="67"/>
                    </a:cubicBezTo>
                    <a:cubicBezTo>
                      <a:pt x="907" y="67"/>
                      <a:pt x="907" y="52"/>
                      <a:pt x="849" y="10"/>
                    </a:cubicBezTo>
                    <a:cubicBezTo>
                      <a:pt x="797" y="68"/>
                      <a:pt x="732" y="69"/>
                      <a:pt x="698" y="98"/>
                    </a:cubicBezTo>
                    <a:cubicBezTo>
                      <a:pt x="664" y="127"/>
                      <a:pt x="670" y="170"/>
                      <a:pt x="645" y="183"/>
                    </a:cubicBezTo>
                    <a:cubicBezTo>
                      <a:pt x="620" y="196"/>
                      <a:pt x="573" y="165"/>
                      <a:pt x="545" y="177"/>
                    </a:cubicBezTo>
                    <a:cubicBezTo>
                      <a:pt x="517" y="189"/>
                      <a:pt x="507" y="243"/>
                      <a:pt x="477" y="256"/>
                    </a:cubicBezTo>
                    <a:cubicBezTo>
                      <a:pt x="447" y="269"/>
                      <a:pt x="408" y="265"/>
                      <a:pt x="367" y="256"/>
                    </a:cubicBezTo>
                    <a:cubicBezTo>
                      <a:pt x="326" y="247"/>
                      <a:pt x="292" y="210"/>
                      <a:pt x="232" y="200"/>
                    </a:cubicBezTo>
                    <a:cubicBezTo>
                      <a:pt x="172" y="190"/>
                      <a:pt x="0" y="171"/>
                      <a:pt x="5" y="193"/>
                    </a:cubicBezTo>
                    <a:cubicBezTo>
                      <a:pt x="10" y="215"/>
                      <a:pt x="109" y="256"/>
                      <a:pt x="262" y="330"/>
                    </a:cubicBezTo>
                    <a:cubicBezTo>
                      <a:pt x="415" y="404"/>
                      <a:pt x="702" y="512"/>
                      <a:pt x="924" y="634"/>
                    </a:cubicBezTo>
                    <a:cubicBezTo>
                      <a:pt x="1146" y="756"/>
                      <a:pt x="1466" y="976"/>
                      <a:pt x="1597" y="1060"/>
                    </a:cubicBezTo>
                    <a:cubicBezTo>
                      <a:pt x="1728" y="1144"/>
                      <a:pt x="1692" y="1127"/>
                      <a:pt x="1711" y="1140"/>
                    </a:cubicBezTo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1" name="Freeform 186">
                <a:extLst>
                  <a:ext uri="{FF2B5EF4-FFF2-40B4-BE49-F238E27FC236}">
                    <a16:creationId xmlns:a16="http://schemas.microsoft.com/office/drawing/2014/main" id="{67465DFB-62EF-D6D1-809E-3912521F0E6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967" y="9607"/>
                <a:ext cx="58" cy="89"/>
              </a:xfrm>
              <a:custGeom>
                <a:avLst/>
                <a:gdLst>
                  <a:gd name="T0" fmla="*/ 0 w 58"/>
                  <a:gd name="T1" fmla="*/ 0 h 89"/>
                  <a:gd name="T2" fmla="*/ 16 w 58"/>
                  <a:gd name="T3" fmla="*/ 58 h 89"/>
                  <a:gd name="T4" fmla="*/ 58 w 58"/>
                  <a:gd name="T5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89">
                    <a:moveTo>
                      <a:pt x="0" y="0"/>
                    </a:moveTo>
                    <a:cubicBezTo>
                      <a:pt x="3" y="21"/>
                      <a:pt x="6" y="43"/>
                      <a:pt x="16" y="58"/>
                    </a:cubicBezTo>
                    <a:cubicBezTo>
                      <a:pt x="26" y="73"/>
                      <a:pt x="42" y="81"/>
                      <a:pt x="58" y="8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2" name="Freeform 187">
                <a:extLst>
                  <a:ext uri="{FF2B5EF4-FFF2-40B4-BE49-F238E27FC236}">
                    <a16:creationId xmlns:a16="http://schemas.microsoft.com/office/drawing/2014/main" id="{DDA4524D-C4C2-AD55-FC94-864B0781D80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165" y="9200"/>
                <a:ext cx="1702" cy="930"/>
              </a:xfrm>
              <a:custGeom>
                <a:avLst/>
                <a:gdLst>
                  <a:gd name="T0" fmla="*/ 1702 w 1702"/>
                  <a:gd name="T1" fmla="*/ 930 h 930"/>
                  <a:gd name="T2" fmla="*/ 1471 w 1702"/>
                  <a:gd name="T3" fmla="*/ 783 h 930"/>
                  <a:gd name="T4" fmla="*/ 1114 w 1702"/>
                  <a:gd name="T5" fmla="*/ 541 h 930"/>
                  <a:gd name="T6" fmla="*/ 646 w 1702"/>
                  <a:gd name="T7" fmla="*/ 279 h 930"/>
                  <a:gd name="T8" fmla="*/ 236 w 1702"/>
                  <a:gd name="T9" fmla="*/ 116 h 930"/>
                  <a:gd name="T10" fmla="*/ 0 w 1702"/>
                  <a:gd name="T11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02" h="930">
                    <a:moveTo>
                      <a:pt x="1702" y="930"/>
                    </a:moveTo>
                    <a:cubicBezTo>
                      <a:pt x="1635" y="889"/>
                      <a:pt x="1569" y="848"/>
                      <a:pt x="1471" y="783"/>
                    </a:cubicBezTo>
                    <a:cubicBezTo>
                      <a:pt x="1373" y="718"/>
                      <a:pt x="1252" y="625"/>
                      <a:pt x="1114" y="541"/>
                    </a:cubicBezTo>
                    <a:cubicBezTo>
                      <a:pt x="976" y="457"/>
                      <a:pt x="792" y="350"/>
                      <a:pt x="646" y="279"/>
                    </a:cubicBezTo>
                    <a:cubicBezTo>
                      <a:pt x="500" y="208"/>
                      <a:pt x="344" y="162"/>
                      <a:pt x="236" y="116"/>
                    </a:cubicBezTo>
                    <a:cubicBezTo>
                      <a:pt x="128" y="70"/>
                      <a:pt x="64" y="35"/>
                      <a:pt x="0" y="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3" name="Freeform 188">
                <a:extLst>
                  <a:ext uri="{FF2B5EF4-FFF2-40B4-BE49-F238E27FC236}">
                    <a16:creationId xmlns:a16="http://schemas.microsoft.com/office/drawing/2014/main" id="{1397C293-6610-4EA3-6235-90A7A51254A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94" y="9073"/>
                <a:ext cx="914" cy="983"/>
              </a:xfrm>
              <a:custGeom>
                <a:avLst/>
                <a:gdLst>
                  <a:gd name="T0" fmla="*/ 914 w 914"/>
                  <a:gd name="T1" fmla="*/ 983 h 983"/>
                  <a:gd name="T2" fmla="*/ 790 w 914"/>
                  <a:gd name="T3" fmla="*/ 828 h 983"/>
                  <a:gd name="T4" fmla="*/ 631 w 914"/>
                  <a:gd name="T5" fmla="*/ 613 h 983"/>
                  <a:gd name="T6" fmla="*/ 374 w 914"/>
                  <a:gd name="T7" fmla="*/ 324 h 983"/>
                  <a:gd name="T8" fmla="*/ 137 w 914"/>
                  <a:gd name="T9" fmla="*/ 114 h 983"/>
                  <a:gd name="T10" fmla="*/ 0 w 914"/>
                  <a:gd name="T11" fmla="*/ 0 h 9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4" h="983">
                    <a:moveTo>
                      <a:pt x="914" y="983"/>
                    </a:moveTo>
                    <a:cubicBezTo>
                      <a:pt x="878" y="940"/>
                      <a:pt x="837" y="890"/>
                      <a:pt x="790" y="828"/>
                    </a:cubicBezTo>
                    <a:cubicBezTo>
                      <a:pt x="743" y="766"/>
                      <a:pt x="700" y="697"/>
                      <a:pt x="631" y="613"/>
                    </a:cubicBezTo>
                    <a:cubicBezTo>
                      <a:pt x="562" y="529"/>
                      <a:pt x="456" y="407"/>
                      <a:pt x="374" y="324"/>
                    </a:cubicBezTo>
                    <a:cubicBezTo>
                      <a:pt x="292" y="241"/>
                      <a:pt x="199" y="168"/>
                      <a:pt x="137" y="114"/>
                    </a:cubicBezTo>
                    <a:cubicBezTo>
                      <a:pt x="75" y="60"/>
                      <a:pt x="29" y="24"/>
                      <a:pt x="0" y="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4" name="Freeform 189">
                <a:extLst>
                  <a:ext uri="{FF2B5EF4-FFF2-40B4-BE49-F238E27FC236}">
                    <a16:creationId xmlns:a16="http://schemas.microsoft.com/office/drawing/2014/main" id="{CA1E80C7-6D37-096F-1163-1402718DCE1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547" y="10280"/>
                <a:ext cx="47" cy="84"/>
              </a:xfrm>
              <a:custGeom>
                <a:avLst/>
                <a:gdLst>
                  <a:gd name="T0" fmla="*/ 0 w 47"/>
                  <a:gd name="T1" fmla="*/ 0 h 84"/>
                  <a:gd name="T2" fmla="*/ 10 w 47"/>
                  <a:gd name="T3" fmla="*/ 63 h 84"/>
                  <a:gd name="T4" fmla="*/ 47 w 47"/>
                  <a:gd name="T5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84">
                    <a:moveTo>
                      <a:pt x="0" y="0"/>
                    </a:moveTo>
                    <a:cubicBezTo>
                      <a:pt x="1" y="24"/>
                      <a:pt x="2" y="49"/>
                      <a:pt x="10" y="63"/>
                    </a:cubicBezTo>
                    <a:cubicBezTo>
                      <a:pt x="18" y="77"/>
                      <a:pt x="32" y="80"/>
                      <a:pt x="47" y="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5" name="Freeform 190">
                <a:extLst>
                  <a:ext uri="{FF2B5EF4-FFF2-40B4-BE49-F238E27FC236}">
                    <a16:creationId xmlns:a16="http://schemas.microsoft.com/office/drawing/2014/main" id="{F6EB86A1-9F15-C111-8B7E-93502C9A23B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57" y="10285"/>
                <a:ext cx="48" cy="119"/>
              </a:xfrm>
              <a:custGeom>
                <a:avLst/>
                <a:gdLst>
                  <a:gd name="T0" fmla="*/ 48 w 48"/>
                  <a:gd name="T1" fmla="*/ 0 h 119"/>
                  <a:gd name="T2" fmla="*/ 32 w 48"/>
                  <a:gd name="T3" fmla="*/ 100 h 119"/>
                  <a:gd name="T4" fmla="*/ 0 w 48"/>
                  <a:gd name="T5" fmla="*/ 116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119">
                    <a:moveTo>
                      <a:pt x="48" y="0"/>
                    </a:moveTo>
                    <a:cubicBezTo>
                      <a:pt x="44" y="40"/>
                      <a:pt x="40" y="81"/>
                      <a:pt x="32" y="100"/>
                    </a:cubicBezTo>
                    <a:cubicBezTo>
                      <a:pt x="24" y="119"/>
                      <a:pt x="12" y="117"/>
                      <a:pt x="0" y="11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6" name="Freeform 191">
                <a:extLst>
                  <a:ext uri="{FF2B5EF4-FFF2-40B4-BE49-F238E27FC236}">
                    <a16:creationId xmlns:a16="http://schemas.microsoft.com/office/drawing/2014/main" id="{D26DD834-14C3-67E3-AE67-CBCB5FCBC7C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04" y="10238"/>
                <a:ext cx="6" cy="94"/>
              </a:xfrm>
              <a:custGeom>
                <a:avLst/>
                <a:gdLst>
                  <a:gd name="T0" fmla="*/ 0 w 6"/>
                  <a:gd name="T1" fmla="*/ 0 h 94"/>
                  <a:gd name="T2" fmla="*/ 6 w 6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" h="94">
                    <a:moveTo>
                      <a:pt x="0" y="0"/>
                    </a:moveTo>
                    <a:cubicBezTo>
                      <a:pt x="0" y="0"/>
                      <a:pt x="3" y="47"/>
                      <a:pt x="6" y="9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7" name="Freeform 192">
                <a:extLst>
                  <a:ext uri="{FF2B5EF4-FFF2-40B4-BE49-F238E27FC236}">
                    <a16:creationId xmlns:a16="http://schemas.microsoft.com/office/drawing/2014/main" id="{534CD20C-FAD0-C109-69BC-EB571C463C1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26" y="10217"/>
                <a:ext cx="5" cy="63"/>
              </a:xfrm>
              <a:custGeom>
                <a:avLst/>
                <a:gdLst>
                  <a:gd name="T0" fmla="*/ 0 w 5"/>
                  <a:gd name="T1" fmla="*/ 0 h 63"/>
                  <a:gd name="T2" fmla="*/ 5 w 5"/>
                  <a:gd name="T3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" h="63">
                    <a:moveTo>
                      <a:pt x="0" y="0"/>
                    </a:moveTo>
                    <a:cubicBezTo>
                      <a:pt x="2" y="26"/>
                      <a:pt x="4" y="52"/>
                      <a:pt x="5" y="6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8" name="Freeform 193">
                <a:extLst>
                  <a:ext uri="{FF2B5EF4-FFF2-40B4-BE49-F238E27FC236}">
                    <a16:creationId xmlns:a16="http://schemas.microsoft.com/office/drawing/2014/main" id="{6CAC5F4A-FAF7-2E67-10C6-388AA630683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063" y="10075"/>
                <a:ext cx="90" cy="94"/>
              </a:xfrm>
              <a:custGeom>
                <a:avLst/>
                <a:gdLst>
                  <a:gd name="T0" fmla="*/ 0 w 90"/>
                  <a:gd name="T1" fmla="*/ 0 h 94"/>
                  <a:gd name="T2" fmla="*/ 58 w 90"/>
                  <a:gd name="T3" fmla="*/ 58 h 94"/>
                  <a:gd name="T4" fmla="*/ 90 w 90"/>
                  <a:gd name="T5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0" h="94">
                    <a:moveTo>
                      <a:pt x="0" y="0"/>
                    </a:moveTo>
                    <a:cubicBezTo>
                      <a:pt x="21" y="21"/>
                      <a:pt x="43" y="42"/>
                      <a:pt x="58" y="58"/>
                    </a:cubicBezTo>
                    <a:cubicBezTo>
                      <a:pt x="73" y="74"/>
                      <a:pt x="85" y="88"/>
                      <a:pt x="90" y="9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9" name="Freeform 195">
                <a:extLst>
                  <a:ext uri="{FF2B5EF4-FFF2-40B4-BE49-F238E27FC236}">
                    <a16:creationId xmlns:a16="http://schemas.microsoft.com/office/drawing/2014/main" id="{0D9DC5FE-699E-C6BE-A77E-00275E58579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47" y="10001"/>
                <a:ext cx="32" cy="126"/>
              </a:xfrm>
              <a:custGeom>
                <a:avLst/>
                <a:gdLst>
                  <a:gd name="T0" fmla="*/ 0 w 32"/>
                  <a:gd name="T1" fmla="*/ 0 h 126"/>
                  <a:gd name="T2" fmla="*/ 32 w 32"/>
                  <a:gd name="T3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" h="126">
                    <a:moveTo>
                      <a:pt x="0" y="0"/>
                    </a:moveTo>
                    <a:cubicBezTo>
                      <a:pt x="0" y="0"/>
                      <a:pt x="16" y="63"/>
                      <a:pt x="32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0" name="Freeform 196">
                <a:extLst>
                  <a:ext uri="{FF2B5EF4-FFF2-40B4-BE49-F238E27FC236}">
                    <a16:creationId xmlns:a16="http://schemas.microsoft.com/office/drawing/2014/main" id="{8B979526-25BD-46ED-1783-9F29DD783D2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10" y="10022"/>
                <a:ext cx="37" cy="90"/>
              </a:xfrm>
              <a:custGeom>
                <a:avLst/>
                <a:gdLst>
                  <a:gd name="T0" fmla="*/ 0 w 37"/>
                  <a:gd name="T1" fmla="*/ 0 h 90"/>
                  <a:gd name="T2" fmla="*/ 37 w 37"/>
                  <a:gd name="T3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7" h="90">
                    <a:moveTo>
                      <a:pt x="0" y="0"/>
                    </a:moveTo>
                    <a:cubicBezTo>
                      <a:pt x="0" y="0"/>
                      <a:pt x="18" y="45"/>
                      <a:pt x="37" y="9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1" name="Freeform 197">
                <a:extLst>
                  <a:ext uri="{FF2B5EF4-FFF2-40B4-BE49-F238E27FC236}">
                    <a16:creationId xmlns:a16="http://schemas.microsoft.com/office/drawing/2014/main" id="{E51923E7-6C3F-8568-BACA-5445EE9F38F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05" y="10106"/>
                <a:ext cx="52" cy="132"/>
              </a:xfrm>
              <a:custGeom>
                <a:avLst/>
                <a:gdLst>
                  <a:gd name="T0" fmla="*/ 0 w 52"/>
                  <a:gd name="T1" fmla="*/ 0 h 132"/>
                  <a:gd name="T2" fmla="*/ 52 w 52"/>
                  <a:gd name="T3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2" h="132">
                    <a:moveTo>
                      <a:pt x="0" y="0"/>
                    </a:moveTo>
                    <a:cubicBezTo>
                      <a:pt x="0" y="0"/>
                      <a:pt x="26" y="66"/>
                      <a:pt x="52" y="13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2" name="Freeform 198">
                <a:extLst>
                  <a:ext uri="{FF2B5EF4-FFF2-40B4-BE49-F238E27FC236}">
                    <a16:creationId xmlns:a16="http://schemas.microsoft.com/office/drawing/2014/main" id="{418EB6D5-CD94-67AB-A1F0-D4AD99C86CB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599" y="9822"/>
                <a:ext cx="53" cy="74"/>
              </a:xfrm>
              <a:custGeom>
                <a:avLst/>
                <a:gdLst>
                  <a:gd name="T0" fmla="*/ 0 w 53"/>
                  <a:gd name="T1" fmla="*/ 0 h 74"/>
                  <a:gd name="T2" fmla="*/ 53 w 53"/>
                  <a:gd name="T3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3" h="74">
                    <a:moveTo>
                      <a:pt x="0" y="0"/>
                    </a:moveTo>
                    <a:cubicBezTo>
                      <a:pt x="0" y="0"/>
                      <a:pt x="26" y="37"/>
                      <a:pt x="53" y="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3" name="Freeform 199">
                <a:extLst>
                  <a:ext uri="{FF2B5EF4-FFF2-40B4-BE49-F238E27FC236}">
                    <a16:creationId xmlns:a16="http://schemas.microsoft.com/office/drawing/2014/main" id="{D115ED54-681B-7CFD-059F-B8C8950B69E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99" y="9838"/>
                <a:ext cx="47" cy="74"/>
              </a:xfrm>
              <a:custGeom>
                <a:avLst/>
                <a:gdLst>
                  <a:gd name="T0" fmla="*/ 0 w 47"/>
                  <a:gd name="T1" fmla="*/ 0 h 74"/>
                  <a:gd name="T2" fmla="*/ 47 w 47"/>
                  <a:gd name="T3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7" h="74">
                    <a:moveTo>
                      <a:pt x="0" y="0"/>
                    </a:moveTo>
                    <a:cubicBezTo>
                      <a:pt x="0" y="0"/>
                      <a:pt x="23" y="37"/>
                      <a:pt x="47" y="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4" name="Freeform 200">
                <a:extLst>
                  <a:ext uri="{FF2B5EF4-FFF2-40B4-BE49-F238E27FC236}">
                    <a16:creationId xmlns:a16="http://schemas.microsoft.com/office/drawing/2014/main" id="{46443F4A-4EFF-4CF5-3E33-2C42B08689E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957" y="9917"/>
                <a:ext cx="16" cy="95"/>
              </a:xfrm>
              <a:custGeom>
                <a:avLst/>
                <a:gdLst>
                  <a:gd name="T0" fmla="*/ 16 w 16"/>
                  <a:gd name="T1" fmla="*/ 0 h 95"/>
                  <a:gd name="T2" fmla="*/ 0 w 16"/>
                  <a:gd name="T3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" h="95">
                    <a:moveTo>
                      <a:pt x="16" y="0"/>
                    </a:moveTo>
                    <a:cubicBezTo>
                      <a:pt x="16" y="0"/>
                      <a:pt x="8" y="47"/>
                      <a:pt x="0" y="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5" name="Freeform 201">
                <a:extLst>
                  <a:ext uri="{FF2B5EF4-FFF2-40B4-BE49-F238E27FC236}">
                    <a16:creationId xmlns:a16="http://schemas.microsoft.com/office/drawing/2014/main" id="{69377E18-AFBA-ACF9-9287-176C1C8B3A2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52" y="9712"/>
                <a:ext cx="21" cy="95"/>
              </a:xfrm>
              <a:custGeom>
                <a:avLst/>
                <a:gdLst>
                  <a:gd name="T0" fmla="*/ 0 w 21"/>
                  <a:gd name="T1" fmla="*/ 0 h 95"/>
                  <a:gd name="T2" fmla="*/ 21 w 21"/>
                  <a:gd name="T3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" h="95">
                    <a:moveTo>
                      <a:pt x="0" y="0"/>
                    </a:moveTo>
                    <a:cubicBezTo>
                      <a:pt x="0" y="0"/>
                      <a:pt x="10" y="47"/>
                      <a:pt x="21" y="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6" name="Freeform 202">
                <a:extLst>
                  <a:ext uri="{FF2B5EF4-FFF2-40B4-BE49-F238E27FC236}">
                    <a16:creationId xmlns:a16="http://schemas.microsoft.com/office/drawing/2014/main" id="{889576EF-84D8-3E8C-060F-D0EFBB1C4C3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816" y="9286"/>
                <a:ext cx="289" cy="106"/>
              </a:xfrm>
              <a:custGeom>
                <a:avLst/>
                <a:gdLst>
                  <a:gd name="T0" fmla="*/ 0 w 289"/>
                  <a:gd name="T1" fmla="*/ 27 h 106"/>
                  <a:gd name="T2" fmla="*/ 74 w 289"/>
                  <a:gd name="T3" fmla="*/ 6 h 106"/>
                  <a:gd name="T4" fmla="*/ 111 w 289"/>
                  <a:gd name="T5" fmla="*/ 63 h 106"/>
                  <a:gd name="T6" fmla="*/ 184 w 289"/>
                  <a:gd name="T7" fmla="*/ 63 h 106"/>
                  <a:gd name="T8" fmla="*/ 232 w 289"/>
                  <a:gd name="T9" fmla="*/ 90 h 106"/>
                  <a:gd name="T10" fmla="*/ 289 w 289"/>
                  <a:gd name="T11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9" h="106">
                    <a:moveTo>
                      <a:pt x="0" y="27"/>
                    </a:moveTo>
                    <a:cubicBezTo>
                      <a:pt x="28" y="13"/>
                      <a:pt x="56" y="0"/>
                      <a:pt x="74" y="6"/>
                    </a:cubicBezTo>
                    <a:cubicBezTo>
                      <a:pt x="92" y="12"/>
                      <a:pt x="93" y="54"/>
                      <a:pt x="111" y="63"/>
                    </a:cubicBezTo>
                    <a:cubicBezTo>
                      <a:pt x="129" y="72"/>
                      <a:pt x="164" y="59"/>
                      <a:pt x="184" y="63"/>
                    </a:cubicBezTo>
                    <a:cubicBezTo>
                      <a:pt x="204" y="67"/>
                      <a:pt x="214" y="83"/>
                      <a:pt x="232" y="90"/>
                    </a:cubicBezTo>
                    <a:cubicBezTo>
                      <a:pt x="250" y="97"/>
                      <a:pt x="280" y="103"/>
                      <a:pt x="289" y="10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7" name="Freeform 203">
                <a:extLst>
                  <a:ext uri="{FF2B5EF4-FFF2-40B4-BE49-F238E27FC236}">
                    <a16:creationId xmlns:a16="http://schemas.microsoft.com/office/drawing/2014/main" id="{3B831D3C-E53E-6BA4-9B77-336D6FDB442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111" y="9265"/>
                <a:ext cx="325" cy="184"/>
              </a:xfrm>
              <a:custGeom>
                <a:avLst/>
                <a:gdLst>
                  <a:gd name="T0" fmla="*/ 0 w 325"/>
                  <a:gd name="T1" fmla="*/ 0 h 184"/>
                  <a:gd name="T2" fmla="*/ 115 w 325"/>
                  <a:gd name="T3" fmla="*/ 16 h 184"/>
                  <a:gd name="T4" fmla="*/ 105 w 325"/>
                  <a:gd name="T5" fmla="*/ 74 h 184"/>
                  <a:gd name="T6" fmla="*/ 184 w 325"/>
                  <a:gd name="T7" fmla="*/ 111 h 184"/>
                  <a:gd name="T8" fmla="*/ 210 w 325"/>
                  <a:gd name="T9" fmla="*/ 158 h 184"/>
                  <a:gd name="T10" fmla="*/ 325 w 325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5" h="184">
                    <a:moveTo>
                      <a:pt x="0" y="0"/>
                    </a:moveTo>
                    <a:cubicBezTo>
                      <a:pt x="49" y="2"/>
                      <a:pt x="98" y="4"/>
                      <a:pt x="115" y="16"/>
                    </a:cubicBezTo>
                    <a:cubicBezTo>
                      <a:pt x="132" y="28"/>
                      <a:pt x="93" y="58"/>
                      <a:pt x="105" y="74"/>
                    </a:cubicBezTo>
                    <a:cubicBezTo>
                      <a:pt x="117" y="90"/>
                      <a:pt x="167" y="97"/>
                      <a:pt x="184" y="111"/>
                    </a:cubicBezTo>
                    <a:cubicBezTo>
                      <a:pt x="201" y="125"/>
                      <a:pt x="187" y="146"/>
                      <a:pt x="210" y="158"/>
                    </a:cubicBezTo>
                    <a:cubicBezTo>
                      <a:pt x="233" y="170"/>
                      <a:pt x="279" y="177"/>
                      <a:pt x="325" y="1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8" name="Freeform 204">
                <a:extLst>
                  <a:ext uri="{FF2B5EF4-FFF2-40B4-BE49-F238E27FC236}">
                    <a16:creationId xmlns:a16="http://schemas.microsoft.com/office/drawing/2014/main" id="{1AD2DDA5-C9C1-56C5-999B-87B3CD3CA1F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538" y="9480"/>
                <a:ext cx="278" cy="69"/>
              </a:xfrm>
              <a:custGeom>
                <a:avLst/>
                <a:gdLst>
                  <a:gd name="T0" fmla="*/ 0 w 278"/>
                  <a:gd name="T1" fmla="*/ 27 h 69"/>
                  <a:gd name="T2" fmla="*/ 37 w 278"/>
                  <a:gd name="T3" fmla="*/ 27 h 69"/>
                  <a:gd name="T4" fmla="*/ 73 w 278"/>
                  <a:gd name="T5" fmla="*/ 1 h 69"/>
                  <a:gd name="T6" fmla="*/ 152 w 278"/>
                  <a:gd name="T7" fmla="*/ 32 h 69"/>
                  <a:gd name="T8" fmla="*/ 205 w 278"/>
                  <a:gd name="T9" fmla="*/ 22 h 69"/>
                  <a:gd name="T10" fmla="*/ 278 w 278"/>
                  <a:gd name="T11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8" h="69">
                    <a:moveTo>
                      <a:pt x="0" y="27"/>
                    </a:moveTo>
                    <a:cubicBezTo>
                      <a:pt x="12" y="29"/>
                      <a:pt x="25" y="31"/>
                      <a:pt x="37" y="27"/>
                    </a:cubicBezTo>
                    <a:cubicBezTo>
                      <a:pt x="49" y="23"/>
                      <a:pt x="54" y="0"/>
                      <a:pt x="73" y="1"/>
                    </a:cubicBezTo>
                    <a:cubicBezTo>
                      <a:pt x="92" y="2"/>
                      <a:pt x="130" y="29"/>
                      <a:pt x="152" y="32"/>
                    </a:cubicBezTo>
                    <a:cubicBezTo>
                      <a:pt x="174" y="35"/>
                      <a:pt x="184" y="16"/>
                      <a:pt x="205" y="22"/>
                    </a:cubicBezTo>
                    <a:cubicBezTo>
                      <a:pt x="226" y="28"/>
                      <a:pt x="265" y="61"/>
                      <a:pt x="278" y="6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9" name="Freeform 205">
                <a:extLst>
                  <a:ext uri="{FF2B5EF4-FFF2-40B4-BE49-F238E27FC236}">
                    <a16:creationId xmlns:a16="http://schemas.microsoft.com/office/drawing/2014/main" id="{0F965352-A815-8BAC-BF4F-6085471F4A3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254" y="9423"/>
                <a:ext cx="368" cy="29"/>
              </a:xfrm>
              <a:custGeom>
                <a:avLst/>
                <a:gdLst>
                  <a:gd name="T0" fmla="*/ 0 w 368"/>
                  <a:gd name="T1" fmla="*/ 21 h 29"/>
                  <a:gd name="T2" fmla="*/ 42 w 368"/>
                  <a:gd name="T3" fmla="*/ 26 h 29"/>
                  <a:gd name="T4" fmla="*/ 173 w 368"/>
                  <a:gd name="T5" fmla="*/ 5 h 29"/>
                  <a:gd name="T6" fmla="*/ 237 w 368"/>
                  <a:gd name="T7" fmla="*/ 26 h 29"/>
                  <a:gd name="T8" fmla="*/ 294 w 368"/>
                  <a:gd name="T9" fmla="*/ 16 h 29"/>
                  <a:gd name="T10" fmla="*/ 352 w 368"/>
                  <a:gd name="T11" fmla="*/ 26 h 29"/>
                  <a:gd name="T12" fmla="*/ 368 w 368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8" h="29">
                    <a:moveTo>
                      <a:pt x="0" y="21"/>
                    </a:moveTo>
                    <a:cubicBezTo>
                      <a:pt x="6" y="25"/>
                      <a:pt x="13" y="29"/>
                      <a:pt x="42" y="26"/>
                    </a:cubicBezTo>
                    <a:cubicBezTo>
                      <a:pt x="71" y="23"/>
                      <a:pt x="141" y="5"/>
                      <a:pt x="173" y="5"/>
                    </a:cubicBezTo>
                    <a:cubicBezTo>
                      <a:pt x="205" y="5"/>
                      <a:pt x="217" y="24"/>
                      <a:pt x="237" y="26"/>
                    </a:cubicBezTo>
                    <a:cubicBezTo>
                      <a:pt x="257" y="28"/>
                      <a:pt x="275" y="16"/>
                      <a:pt x="294" y="16"/>
                    </a:cubicBezTo>
                    <a:cubicBezTo>
                      <a:pt x="313" y="16"/>
                      <a:pt x="340" y="29"/>
                      <a:pt x="352" y="26"/>
                    </a:cubicBezTo>
                    <a:cubicBezTo>
                      <a:pt x="364" y="23"/>
                      <a:pt x="366" y="11"/>
                      <a:pt x="368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0" name="Freeform 206">
                <a:extLst>
                  <a:ext uri="{FF2B5EF4-FFF2-40B4-BE49-F238E27FC236}">
                    <a16:creationId xmlns:a16="http://schemas.microsoft.com/office/drawing/2014/main" id="{808033D4-31E6-6E34-5817-043BD110AAC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00" y="9332"/>
                <a:ext cx="238" cy="222"/>
              </a:xfrm>
              <a:custGeom>
                <a:avLst/>
                <a:gdLst>
                  <a:gd name="T0" fmla="*/ 0 w 238"/>
                  <a:gd name="T1" fmla="*/ 12 h 222"/>
                  <a:gd name="T2" fmla="*/ 79 w 238"/>
                  <a:gd name="T3" fmla="*/ 12 h 222"/>
                  <a:gd name="T4" fmla="*/ 131 w 238"/>
                  <a:gd name="T5" fmla="*/ 86 h 222"/>
                  <a:gd name="T6" fmla="*/ 163 w 238"/>
                  <a:gd name="T7" fmla="*/ 96 h 222"/>
                  <a:gd name="T8" fmla="*/ 163 w 238"/>
                  <a:gd name="T9" fmla="*/ 165 h 222"/>
                  <a:gd name="T10" fmla="*/ 226 w 238"/>
                  <a:gd name="T11" fmla="*/ 180 h 222"/>
                  <a:gd name="T12" fmla="*/ 236 w 238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22">
                    <a:moveTo>
                      <a:pt x="0" y="12"/>
                    </a:moveTo>
                    <a:cubicBezTo>
                      <a:pt x="28" y="6"/>
                      <a:pt x="57" y="0"/>
                      <a:pt x="79" y="12"/>
                    </a:cubicBezTo>
                    <a:cubicBezTo>
                      <a:pt x="101" y="24"/>
                      <a:pt x="117" y="72"/>
                      <a:pt x="131" y="86"/>
                    </a:cubicBezTo>
                    <a:cubicBezTo>
                      <a:pt x="145" y="100"/>
                      <a:pt x="158" y="83"/>
                      <a:pt x="163" y="96"/>
                    </a:cubicBezTo>
                    <a:cubicBezTo>
                      <a:pt x="168" y="109"/>
                      <a:pt x="153" y="151"/>
                      <a:pt x="163" y="165"/>
                    </a:cubicBezTo>
                    <a:cubicBezTo>
                      <a:pt x="173" y="179"/>
                      <a:pt x="214" y="171"/>
                      <a:pt x="226" y="180"/>
                    </a:cubicBezTo>
                    <a:cubicBezTo>
                      <a:pt x="238" y="189"/>
                      <a:pt x="237" y="205"/>
                      <a:pt x="236" y="22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1" name="Freeform 207">
                <a:extLst>
                  <a:ext uri="{FF2B5EF4-FFF2-40B4-BE49-F238E27FC236}">
                    <a16:creationId xmlns:a16="http://schemas.microsoft.com/office/drawing/2014/main" id="{1074E8DC-D205-751C-919D-3B48CEE9BD1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71" y="9050"/>
                <a:ext cx="482" cy="409"/>
              </a:xfrm>
              <a:custGeom>
                <a:avLst/>
                <a:gdLst>
                  <a:gd name="T0" fmla="*/ 14 w 482"/>
                  <a:gd name="T1" fmla="*/ 2 h 409"/>
                  <a:gd name="T2" fmla="*/ 152 w 482"/>
                  <a:gd name="T3" fmla="*/ 40 h 409"/>
                  <a:gd name="T4" fmla="*/ 299 w 482"/>
                  <a:gd name="T5" fmla="*/ 75 h 409"/>
                  <a:gd name="T6" fmla="*/ 353 w 482"/>
                  <a:gd name="T7" fmla="*/ 117 h 409"/>
                  <a:gd name="T8" fmla="*/ 441 w 482"/>
                  <a:gd name="T9" fmla="*/ 175 h 409"/>
                  <a:gd name="T10" fmla="*/ 449 w 482"/>
                  <a:gd name="T11" fmla="*/ 221 h 409"/>
                  <a:gd name="T12" fmla="*/ 449 w 482"/>
                  <a:gd name="T13" fmla="*/ 252 h 409"/>
                  <a:gd name="T14" fmla="*/ 480 w 482"/>
                  <a:gd name="T15" fmla="*/ 333 h 409"/>
                  <a:gd name="T16" fmla="*/ 464 w 482"/>
                  <a:gd name="T17" fmla="*/ 375 h 409"/>
                  <a:gd name="T18" fmla="*/ 445 w 482"/>
                  <a:gd name="T19" fmla="*/ 399 h 409"/>
                  <a:gd name="T20" fmla="*/ 356 w 482"/>
                  <a:gd name="T21" fmla="*/ 314 h 409"/>
                  <a:gd name="T22" fmla="*/ 68 w 482"/>
                  <a:gd name="T23" fmla="*/ 52 h 409"/>
                  <a:gd name="T24" fmla="*/ 14 w 482"/>
                  <a:gd name="T25" fmla="*/ 2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2" h="409">
                    <a:moveTo>
                      <a:pt x="14" y="2"/>
                    </a:moveTo>
                    <a:cubicBezTo>
                      <a:pt x="28" y="0"/>
                      <a:pt x="105" y="28"/>
                      <a:pt x="152" y="40"/>
                    </a:cubicBezTo>
                    <a:cubicBezTo>
                      <a:pt x="199" y="52"/>
                      <a:pt x="265" y="62"/>
                      <a:pt x="299" y="75"/>
                    </a:cubicBezTo>
                    <a:cubicBezTo>
                      <a:pt x="333" y="88"/>
                      <a:pt x="329" y="100"/>
                      <a:pt x="353" y="117"/>
                    </a:cubicBezTo>
                    <a:cubicBezTo>
                      <a:pt x="377" y="134"/>
                      <a:pt x="425" y="158"/>
                      <a:pt x="441" y="175"/>
                    </a:cubicBezTo>
                    <a:cubicBezTo>
                      <a:pt x="457" y="192"/>
                      <a:pt x="448" y="208"/>
                      <a:pt x="449" y="221"/>
                    </a:cubicBezTo>
                    <a:cubicBezTo>
                      <a:pt x="450" y="234"/>
                      <a:pt x="444" y="233"/>
                      <a:pt x="449" y="252"/>
                    </a:cubicBezTo>
                    <a:cubicBezTo>
                      <a:pt x="454" y="271"/>
                      <a:pt x="478" y="313"/>
                      <a:pt x="480" y="333"/>
                    </a:cubicBezTo>
                    <a:cubicBezTo>
                      <a:pt x="482" y="353"/>
                      <a:pt x="470" y="364"/>
                      <a:pt x="464" y="375"/>
                    </a:cubicBezTo>
                    <a:cubicBezTo>
                      <a:pt x="458" y="386"/>
                      <a:pt x="463" y="409"/>
                      <a:pt x="445" y="399"/>
                    </a:cubicBezTo>
                    <a:cubicBezTo>
                      <a:pt x="427" y="389"/>
                      <a:pt x="419" y="372"/>
                      <a:pt x="356" y="314"/>
                    </a:cubicBezTo>
                    <a:cubicBezTo>
                      <a:pt x="293" y="256"/>
                      <a:pt x="125" y="104"/>
                      <a:pt x="68" y="52"/>
                    </a:cubicBezTo>
                    <a:cubicBezTo>
                      <a:pt x="11" y="0"/>
                      <a:pt x="0" y="4"/>
                      <a:pt x="14" y="2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2" name="Freeform 208">
                <a:extLst>
                  <a:ext uri="{FF2B5EF4-FFF2-40B4-BE49-F238E27FC236}">
                    <a16:creationId xmlns:a16="http://schemas.microsoft.com/office/drawing/2014/main" id="{7CA8B07F-BDF8-6331-FA26-1C3BF357441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29" y="9075"/>
                <a:ext cx="324" cy="273"/>
              </a:xfrm>
              <a:custGeom>
                <a:avLst/>
                <a:gdLst>
                  <a:gd name="T0" fmla="*/ 2 w 324"/>
                  <a:gd name="T1" fmla="*/ 15 h 273"/>
                  <a:gd name="T2" fmla="*/ 129 w 324"/>
                  <a:gd name="T3" fmla="*/ 135 h 273"/>
                  <a:gd name="T4" fmla="*/ 195 w 324"/>
                  <a:gd name="T5" fmla="*/ 223 h 273"/>
                  <a:gd name="T6" fmla="*/ 283 w 324"/>
                  <a:gd name="T7" fmla="*/ 273 h 273"/>
                  <a:gd name="T8" fmla="*/ 322 w 324"/>
                  <a:gd name="T9" fmla="*/ 223 h 273"/>
                  <a:gd name="T10" fmla="*/ 272 w 324"/>
                  <a:gd name="T11" fmla="*/ 139 h 273"/>
                  <a:gd name="T12" fmla="*/ 202 w 324"/>
                  <a:gd name="T13" fmla="*/ 89 h 273"/>
                  <a:gd name="T14" fmla="*/ 118 w 324"/>
                  <a:gd name="T15" fmla="*/ 42 h 273"/>
                  <a:gd name="T16" fmla="*/ 2 w 324"/>
                  <a:gd name="T17" fmla="*/ 15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273">
                    <a:moveTo>
                      <a:pt x="2" y="15"/>
                    </a:moveTo>
                    <a:cubicBezTo>
                      <a:pt x="4" y="30"/>
                      <a:pt x="97" y="100"/>
                      <a:pt x="129" y="135"/>
                    </a:cubicBezTo>
                    <a:cubicBezTo>
                      <a:pt x="161" y="170"/>
                      <a:pt x="169" y="200"/>
                      <a:pt x="195" y="223"/>
                    </a:cubicBezTo>
                    <a:cubicBezTo>
                      <a:pt x="221" y="246"/>
                      <a:pt x="262" y="273"/>
                      <a:pt x="283" y="273"/>
                    </a:cubicBezTo>
                    <a:cubicBezTo>
                      <a:pt x="304" y="273"/>
                      <a:pt x="324" y="245"/>
                      <a:pt x="322" y="223"/>
                    </a:cubicBezTo>
                    <a:cubicBezTo>
                      <a:pt x="320" y="201"/>
                      <a:pt x="292" y="161"/>
                      <a:pt x="272" y="139"/>
                    </a:cubicBezTo>
                    <a:cubicBezTo>
                      <a:pt x="252" y="117"/>
                      <a:pt x="228" y="105"/>
                      <a:pt x="202" y="89"/>
                    </a:cubicBezTo>
                    <a:cubicBezTo>
                      <a:pt x="176" y="73"/>
                      <a:pt x="151" y="54"/>
                      <a:pt x="118" y="42"/>
                    </a:cubicBezTo>
                    <a:cubicBezTo>
                      <a:pt x="85" y="30"/>
                      <a:pt x="0" y="0"/>
                      <a:pt x="2" y="15"/>
                    </a:cubicBezTo>
                    <a:close/>
                  </a:path>
                </a:pathLst>
              </a:custGeom>
              <a:solidFill>
                <a:srgbClr val="B8CCE4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487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37">
            <a:extLst>
              <a:ext uri="{FF2B5EF4-FFF2-40B4-BE49-F238E27FC236}">
                <a16:creationId xmlns:a16="http://schemas.microsoft.com/office/drawing/2014/main" id="{3FE531EB-B3CC-BCB1-F487-72BC8E9BA36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46822" y="47308"/>
            <a:ext cx="9698355" cy="6763385"/>
            <a:chOff x="511" y="567"/>
            <a:chExt cx="15273" cy="10651"/>
          </a:xfrm>
        </p:grpSpPr>
        <p:grpSp>
          <p:nvGrpSpPr>
            <p:cNvPr id="3" name="Group 1595">
              <a:extLst>
                <a:ext uri="{FF2B5EF4-FFF2-40B4-BE49-F238E27FC236}">
                  <a16:creationId xmlns:a16="http://schemas.microsoft.com/office/drawing/2014/main" id="{6D4B113E-DCCD-CA36-F772-FCDC89C4683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11" y="567"/>
              <a:ext cx="15273" cy="9845"/>
              <a:chOff x="511" y="567"/>
              <a:chExt cx="15273" cy="9845"/>
            </a:xfrm>
          </p:grpSpPr>
          <p:sp>
            <p:nvSpPr>
              <p:cNvPr id="7" name="Text Box 1400">
                <a:extLst>
                  <a:ext uri="{FF2B5EF4-FFF2-40B4-BE49-F238E27FC236}">
                    <a16:creationId xmlns:a16="http://schemas.microsoft.com/office/drawing/2014/main" id="{CBABB269-BDBD-50F6-5380-18C938D832B3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600" y="3107"/>
                <a:ext cx="1951" cy="6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Subductions</a:t>
                </a:r>
              </a:p>
            </p:txBody>
          </p:sp>
          <p:grpSp>
            <p:nvGrpSpPr>
              <p:cNvPr id="8" name="Group 1572">
                <a:extLst>
                  <a:ext uri="{FF2B5EF4-FFF2-40B4-BE49-F238E27FC236}">
                    <a16:creationId xmlns:a16="http://schemas.microsoft.com/office/drawing/2014/main" id="{F2A0D654-58D9-F1D6-C322-9D15BC1C60A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37" y="5354"/>
                <a:ext cx="4266" cy="1745"/>
                <a:chOff x="837" y="5354"/>
                <a:chExt cx="4266" cy="1745"/>
              </a:xfrm>
            </p:grpSpPr>
            <p:sp>
              <p:nvSpPr>
                <p:cNvPr id="146" name="Text Box 1401">
                  <a:extLst>
                    <a:ext uri="{FF2B5EF4-FFF2-40B4-BE49-F238E27FC236}">
                      <a16:creationId xmlns:a16="http://schemas.microsoft.com/office/drawing/2014/main" id="{0C1E9D6F-E42D-B957-74FE-98DF39D2243F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37" y="5354"/>
                  <a:ext cx="2724" cy="5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Rift continental</a:t>
                  </a:r>
                </a:p>
                <a:p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 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  <p:grpSp>
              <p:nvGrpSpPr>
                <p:cNvPr id="147" name="Group 1405">
                  <a:extLst>
                    <a:ext uri="{FF2B5EF4-FFF2-40B4-BE49-F238E27FC236}">
                      <a16:creationId xmlns:a16="http://schemas.microsoft.com/office/drawing/2014/main" id="{BE752F6E-3E8B-A45E-3742-AF048352927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122" y="6097"/>
                  <a:ext cx="3981" cy="1002"/>
                  <a:chOff x="3511" y="1976"/>
                  <a:chExt cx="3981" cy="1002"/>
                </a:xfrm>
              </p:grpSpPr>
              <p:sp>
                <p:nvSpPr>
                  <p:cNvPr id="148" name="Freeform 1406">
                    <a:extLst>
                      <a:ext uri="{FF2B5EF4-FFF2-40B4-BE49-F238E27FC236}">
                        <a16:creationId xmlns:a16="http://schemas.microsoft.com/office/drawing/2014/main" id="{6213F1C2-F2B8-8078-C9B2-B1D9C0A9BBC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3516" y="2264"/>
                    <a:ext cx="3976" cy="714"/>
                  </a:xfrm>
                  <a:custGeom>
                    <a:avLst/>
                    <a:gdLst>
                      <a:gd name="T0" fmla="*/ 1877 w 3976"/>
                      <a:gd name="T1" fmla="*/ 283 h 714"/>
                      <a:gd name="T2" fmla="*/ 1189 w 3976"/>
                      <a:gd name="T3" fmla="*/ 616 h 714"/>
                      <a:gd name="T4" fmla="*/ 4 w 3976"/>
                      <a:gd name="T5" fmla="*/ 708 h 714"/>
                      <a:gd name="T6" fmla="*/ 0 w 3976"/>
                      <a:gd name="T7" fmla="*/ 224 h 714"/>
                      <a:gd name="T8" fmla="*/ 2008 w 3976"/>
                      <a:gd name="T9" fmla="*/ 0 h 714"/>
                      <a:gd name="T10" fmla="*/ 3972 w 3976"/>
                      <a:gd name="T11" fmla="*/ 208 h 714"/>
                      <a:gd name="T12" fmla="*/ 3976 w 3976"/>
                      <a:gd name="T13" fmla="*/ 656 h 714"/>
                      <a:gd name="T14" fmla="*/ 2772 w 3976"/>
                      <a:gd name="T15" fmla="*/ 556 h 714"/>
                      <a:gd name="T16" fmla="*/ 2218 w 3976"/>
                      <a:gd name="T17" fmla="*/ 296 h 714"/>
                      <a:gd name="T18" fmla="*/ 1877 w 3976"/>
                      <a:gd name="T19" fmla="*/ 283 h 7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76" h="714">
                        <a:moveTo>
                          <a:pt x="1877" y="283"/>
                        </a:moveTo>
                        <a:cubicBezTo>
                          <a:pt x="1707" y="329"/>
                          <a:pt x="1501" y="559"/>
                          <a:pt x="1189" y="616"/>
                        </a:cubicBezTo>
                        <a:lnTo>
                          <a:pt x="4" y="708"/>
                        </a:lnTo>
                        <a:lnTo>
                          <a:pt x="0" y="224"/>
                        </a:lnTo>
                        <a:lnTo>
                          <a:pt x="2008" y="0"/>
                        </a:lnTo>
                        <a:lnTo>
                          <a:pt x="3972" y="208"/>
                        </a:lnTo>
                        <a:lnTo>
                          <a:pt x="3976" y="656"/>
                        </a:lnTo>
                        <a:cubicBezTo>
                          <a:pt x="3776" y="714"/>
                          <a:pt x="3065" y="616"/>
                          <a:pt x="2772" y="556"/>
                        </a:cubicBezTo>
                        <a:cubicBezTo>
                          <a:pt x="2506" y="504"/>
                          <a:pt x="2367" y="341"/>
                          <a:pt x="2218" y="296"/>
                        </a:cubicBezTo>
                        <a:cubicBezTo>
                          <a:pt x="2069" y="251"/>
                          <a:pt x="1948" y="286"/>
                          <a:pt x="1877" y="28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9" name="Freeform 1407">
                    <a:extLst>
                      <a:ext uri="{FF2B5EF4-FFF2-40B4-BE49-F238E27FC236}">
                        <a16:creationId xmlns:a16="http://schemas.microsoft.com/office/drawing/2014/main" id="{E1465A81-4EAE-8A26-F44E-F3667675A745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3511" y="1976"/>
                    <a:ext cx="3981" cy="552"/>
                  </a:xfrm>
                  <a:custGeom>
                    <a:avLst/>
                    <a:gdLst>
                      <a:gd name="T0" fmla="*/ 0 w 3981"/>
                      <a:gd name="T1" fmla="*/ 186 h 552"/>
                      <a:gd name="T2" fmla="*/ 553 w 3981"/>
                      <a:gd name="T3" fmla="*/ 146 h 552"/>
                      <a:gd name="T4" fmla="*/ 1030 w 3981"/>
                      <a:gd name="T5" fmla="*/ 106 h 552"/>
                      <a:gd name="T6" fmla="*/ 1243 w 3981"/>
                      <a:gd name="T7" fmla="*/ 90 h 552"/>
                      <a:gd name="T8" fmla="*/ 1635 w 3981"/>
                      <a:gd name="T9" fmla="*/ 37 h 552"/>
                      <a:gd name="T10" fmla="*/ 1699 w 3981"/>
                      <a:gd name="T11" fmla="*/ 136 h 552"/>
                      <a:gd name="T12" fmla="*/ 1814 w 3981"/>
                      <a:gd name="T13" fmla="*/ 105 h 552"/>
                      <a:gd name="T14" fmla="*/ 1882 w 3981"/>
                      <a:gd name="T15" fmla="*/ 172 h 552"/>
                      <a:gd name="T16" fmla="*/ 2011 w 3981"/>
                      <a:gd name="T17" fmla="*/ 165 h 552"/>
                      <a:gd name="T18" fmla="*/ 2055 w 3981"/>
                      <a:gd name="T19" fmla="*/ 151 h 552"/>
                      <a:gd name="T20" fmla="*/ 2099 w 3981"/>
                      <a:gd name="T21" fmla="*/ 142 h 552"/>
                      <a:gd name="T22" fmla="*/ 2113 w 3981"/>
                      <a:gd name="T23" fmla="*/ 79 h 552"/>
                      <a:gd name="T24" fmla="*/ 2190 w 3981"/>
                      <a:gd name="T25" fmla="*/ 75 h 552"/>
                      <a:gd name="T26" fmla="*/ 2205 w 3981"/>
                      <a:gd name="T27" fmla="*/ 136 h 552"/>
                      <a:gd name="T28" fmla="*/ 2283 w 3981"/>
                      <a:gd name="T29" fmla="*/ 139 h 552"/>
                      <a:gd name="T30" fmla="*/ 2334 w 3981"/>
                      <a:gd name="T31" fmla="*/ 37 h 552"/>
                      <a:gd name="T32" fmla="*/ 2514 w 3981"/>
                      <a:gd name="T33" fmla="*/ 67 h 552"/>
                      <a:gd name="T34" fmla="*/ 2573 w 3981"/>
                      <a:gd name="T35" fmla="*/ 0 h 552"/>
                      <a:gd name="T36" fmla="*/ 2924 w 3981"/>
                      <a:gd name="T37" fmla="*/ 75 h 552"/>
                      <a:gd name="T38" fmla="*/ 3981 w 3981"/>
                      <a:gd name="T39" fmla="*/ 156 h 552"/>
                      <a:gd name="T40" fmla="*/ 3977 w 3981"/>
                      <a:gd name="T41" fmla="*/ 524 h 552"/>
                      <a:gd name="T42" fmla="*/ 3969 w 3981"/>
                      <a:gd name="T43" fmla="*/ 539 h 552"/>
                      <a:gd name="T44" fmla="*/ 3719 w 3981"/>
                      <a:gd name="T45" fmla="*/ 532 h 552"/>
                      <a:gd name="T46" fmla="*/ 3044 w 3981"/>
                      <a:gd name="T47" fmla="*/ 459 h 552"/>
                      <a:gd name="T48" fmla="*/ 2144 w 3981"/>
                      <a:gd name="T49" fmla="*/ 372 h 552"/>
                      <a:gd name="T50" fmla="*/ 1447 w 3981"/>
                      <a:gd name="T51" fmla="*/ 419 h 552"/>
                      <a:gd name="T52" fmla="*/ 841 w 3981"/>
                      <a:gd name="T53" fmla="*/ 486 h 552"/>
                      <a:gd name="T54" fmla="*/ 349 w 3981"/>
                      <a:gd name="T55" fmla="*/ 526 h 552"/>
                      <a:gd name="T56" fmla="*/ 5 w 3981"/>
                      <a:gd name="T57" fmla="*/ 552 h 552"/>
                      <a:gd name="T58" fmla="*/ 0 w 3981"/>
                      <a:gd name="T59" fmla="*/ 186 h 5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3981" h="552">
                        <a:moveTo>
                          <a:pt x="0" y="186"/>
                        </a:moveTo>
                        <a:lnTo>
                          <a:pt x="553" y="146"/>
                        </a:lnTo>
                        <a:lnTo>
                          <a:pt x="1030" y="106"/>
                        </a:lnTo>
                        <a:lnTo>
                          <a:pt x="1243" y="90"/>
                        </a:lnTo>
                        <a:lnTo>
                          <a:pt x="1635" y="37"/>
                        </a:lnTo>
                        <a:lnTo>
                          <a:pt x="1699" y="136"/>
                        </a:lnTo>
                        <a:lnTo>
                          <a:pt x="1814" y="105"/>
                        </a:lnTo>
                        <a:lnTo>
                          <a:pt x="1882" y="172"/>
                        </a:lnTo>
                        <a:lnTo>
                          <a:pt x="2011" y="165"/>
                        </a:lnTo>
                        <a:lnTo>
                          <a:pt x="2055" y="151"/>
                        </a:lnTo>
                        <a:lnTo>
                          <a:pt x="2099" y="142"/>
                        </a:lnTo>
                        <a:lnTo>
                          <a:pt x="2113" y="79"/>
                        </a:lnTo>
                        <a:lnTo>
                          <a:pt x="2190" y="75"/>
                        </a:lnTo>
                        <a:lnTo>
                          <a:pt x="2205" y="136"/>
                        </a:lnTo>
                        <a:lnTo>
                          <a:pt x="2283" y="139"/>
                        </a:lnTo>
                        <a:lnTo>
                          <a:pt x="2334" y="37"/>
                        </a:lnTo>
                        <a:lnTo>
                          <a:pt x="2514" y="67"/>
                        </a:lnTo>
                        <a:lnTo>
                          <a:pt x="2573" y="0"/>
                        </a:lnTo>
                        <a:lnTo>
                          <a:pt x="2924" y="75"/>
                        </a:lnTo>
                        <a:lnTo>
                          <a:pt x="3981" y="156"/>
                        </a:lnTo>
                        <a:lnTo>
                          <a:pt x="3977" y="524"/>
                        </a:lnTo>
                        <a:lnTo>
                          <a:pt x="3969" y="539"/>
                        </a:lnTo>
                        <a:lnTo>
                          <a:pt x="3719" y="532"/>
                        </a:lnTo>
                        <a:cubicBezTo>
                          <a:pt x="3554" y="483"/>
                          <a:pt x="3307" y="486"/>
                          <a:pt x="3044" y="459"/>
                        </a:cubicBezTo>
                        <a:cubicBezTo>
                          <a:pt x="2782" y="432"/>
                          <a:pt x="2409" y="379"/>
                          <a:pt x="2144" y="372"/>
                        </a:cubicBezTo>
                        <a:cubicBezTo>
                          <a:pt x="1924" y="332"/>
                          <a:pt x="1655" y="395"/>
                          <a:pt x="1447" y="419"/>
                        </a:cubicBezTo>
                        <a:cubicBezTo>
                          <a:pt x="1238" y="443"/>
                          <a:pt x="985" y="505"/>
                          <a:pt x="841" y="486"/>
                        </a:cubicBezTo>
                        <a:lnTo>
                          <a:pt x="349" y="526"/>
                        </a:lnTo>
                        <a:lnTo>
                          <a:pt x="5" y="552"/>
                        </a:lnTo>
                        <a:lnTo>
                          <a:pt x="0" y="186"/>
                        </a:lnTo>
                        <a:close/>
                      </a:path>
                    </a:pathLst>
                  </a:custGeom>
                  <a:solidFill>
                    <a:srgbClr val="E5B8B7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50" name="Freeform 1408">
                    <a:extLst>
                      <a:ext uri="{FF2B5EF4-FFF2-40B4-BE49-F238E27FC236}">
                        <a16:creationId xmlns:a16="http://schemas.microsoft.com/office/drawing/2014/main" id="{CCF1EA4E-6E5E-6BB4-BFAE-3C7CFB42DB9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872" y="2045"/>
                    <a:ext cx="144" cy="183"/>
                  </a:xfrm>
                  <a:custGeom>
                    <a:avLst/>
                    <a:gdLst>
                      <a:gd name="T0" fmla="*/ 144 w 144"/>
                      <a:gd name="T1" fmla="*/ 0 h 183"/>
                      <a:gd name="T2" fmla="*/ 102 w 144"/>
                      <a:gd name="T3" fmla="*/ 90 h 183"/>
                      <a:gd name="T4" fmla="*/ 0 w 144"/>
                      <a:gd name="T5" fmla="*/ 183 h 1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44" h="183">
                        <a:moveTo>
                          <a:pt x="144" y="0"/>
                        </a:moveTo>
                        <a:cubicBezTo>
                          <a:pt x="137" y="15"/>
                          <a:pt x="126" y="60"/>
                          <a:pt x="102" y="90"/>
                        </a:cubicBezTo>
                        <a:cubicBezTo>
                          <a:pt x="79" y="119"/>
                          <a:pt x="21" y="164"/>
                          <a:pt x="0" y="183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51" name="Freeform 1409">
                    <a:extLst>
                      <a:ext uri="{FF2B5EF4-FFF2-40B4-BE49-F238E27FC236}">
                        <a16:creationId xmlns:a16="http://schemas.microsoft.com/office/drawing/2014/main" id="{751F778F-BAD3-3F67-1DD7-3D5D4F52443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717" y="2120"/>
                    <a:ext cx="78" cy="159"/>
                  </a:xfrm>
                  <a:custGeom>
                    <a:avLst/>
                    <a:gdLst>
                      <a:gd name="T0" fmla="*/ 78 w 78"/>
                      <a:gd name="T1" fmla="*/ 0 h 159"/>
                      <a:gd name="T2" fmla="*/ 45 w 78"/>
                      <a:gd name="T3" fmla="*/ 93 h 159"/>
                      <a:gd name="T4" fmla="*/ 0 w 78"/>
                      <a:gd name="T5" fmla="*/ 159 h 1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8" h="159">
                        <a:moveTo>
                          <a:pt x="78" y="0"/>
                        </a:moveTo>
                        <a:cubicBezTo>
                          <a:pt x="73" y="15"/>
                          <a:pt x="58" y="67"/>
                          <a:pt x="45" y="93"/>
                        </a:cubicBezTo>
                        <a:cubicBezTo>
                          <a:pt x="32" y="119"/>
                          <a:pt x="7" y="148"/>
                          <a:pt x="0" y="15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52" name="Freeform 1410">
                    <a:extLst>
                      <a:ext uri="{FF2B5EF4-FFF2-40B4-BE49-F238E27FC236}">
                        <a16:creationId xmlns:a16="http://schemas.microsoft.com/office/drawing/2014/main" id="{DA9668A3-0FB0-F7F0-5B73-E269DE0EDC9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608" y="2106"/>
                    <a:ext cx="9" cy="138"/>
                  </a:xfrm>
                  <a:custGeom>
                    <a:avLst/>
                    <a:gdLst>
                      <a:gd name="T0" fmla="*/ 9 w 9"/>
                      <a:gd name="T1" fmla="*/ 0 h 138"/>
                      <a:gd name="T2" fmla="*/ 0 w 9"/>
                      <a:gd name="T3" fmla="*/ 138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" h="138">
                        <a:moveTo>
                          <a:pt x="9" y="0"/>
                        </a:moveTo>
                        <a:cubicBezTo>
                          <a:pt x="8" y="23"/>
                          <a:pt x="2" y="109"/>
                          <a:pt x="0" y="138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cxnSp>
                <p:nvCxnSpPr>
                  <p:cNvPr id="153" name="Line 1411">
                    <a:extLst>
                      <a:ext uri="{FF2B5EF4-FFF2-40B4-BE49-F238E27FC236}">
                        <a16:creationId xmlns:a16="http://schemas.microsoft.com/office/drawing/2014/main" id="{22C82432-44FC-23A3-C25D-FBF615C3C379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5711" y="2114"/>
                    <a:ext cx="6" cy="63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154" name="Freeform 1412">
                    <a:extLst>
                      <a:ext uri="{FF2B5EF4-FFF2-40B4-BE49-F238E27FC236}">
                        <a16:creationId xmlns:a16="http://schemas.microsoft.com/office/drawing/2014/main" id="{8B3D3BD7-F2A3-F1DD-C18E-FA59CB3E2EB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220" y="2110"/>
                    <a:ext cx="180" cy="193"/>
                  </a:xfrm>
                  <a:custGeom>
                    <a:avLst/>
                    <a:gdLst>
                      <a:gd name="T0" fmla="*/ 0 w 180"/>
                      <a:gd name="T1" fmla="*/ 0 h 193"/>
                      <a:gd name="T2" fmla="*/ 57 w 180"/>
                      <a:gd name="T3" fmla="*/ 90 h 193"/>
                      <a:gd name="T4" fmla="*/ 156 w 180"/>
                      <a:gd name="T5" fmla="*/ 177 h 193"/>
                      <a:gd name="T6" fmla="*/ 180 w 180"/>
                      <a:gd name="T7" fmla="*/ 186 h 1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80" h="193">
                        <a:moveTo>
                          <a:pt x="0" y="0"/>
                        </a:moveTo>
                        <a:cubicBezTo>
                          <a:pt x="15" y="30"/>
                          <a:pt x="31" y="60"/>
                          <a:pt x="57" y="90"/>
                        </a:cubicBezTo>
                        <a:cubicBezTo>
                          <a:pt x="83" y="120"/>
                          <a:pt x="136" y="161"/>
                          <a:pt x="156" y="177"/>
                        </a:cubicBezTo>
                        <a:cubicBezTo>
                          <a:pt x="176" y="193"/>
                          <a:pt x="178" y="189"/>
                          <a:pt x="180" y="18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55" name="Freeform 1413">
                    <a:extLst>
                      <a:ext uri="{FF2B5EF4-FFF2-40B4-BE49-F238E27FC236}">
                        <a16:creationId xmlns:a16="http://schemas.microsoft.com/office/drawing/2014/main" id="{60B0E49C-B68A-8B83-E996-8268AD2B159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404" y="2153"/>
                    <a:ext cx="126" cy="126"/>
                  </a:xfrm>
                  <a:custGeom>
                    <a:avLst/>
                    <a:gdLst>
                      <a:gd name="T0" fmla="*/ 0 w 126"/>
                      <a:gd name="T1" fmla="*/ 0 h 126"/>
                      <a:gd name="T2" fmla="*/ 69 w 126"/>
                      <a:gd name="T3" fmla="*/ 99 h 126"/>
                      <a:gd name="T4" fmla="*/ 126 w 126"/>
                      <a:gd name="T5" fmla="*/ 126 h 1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26" h="126">
                        <a:moveTo>
                          <a:pt x="0" y="0"/>
                        </a:moveTo>
                        <a:cubicBezTo>
                          <a:pt x="24" y="39"/>
                          <a:pt x="48" y="78"/>
                          <a:pt x="69" y="99"/>
                        </a:cubicBezTo>
                        <a:cubicBezTo>
                          <a:pt x="90" y="120"/>
                          <a:pt x="108" y="123"/>
                          <a:pt x="126" y="12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</p:grpSp>
          <p:grpSp>
            <p:nvGrpSpPr>
              <p:cNvPr id="9" name="Group 1414">
                <a:extLst>
                  <a:ext uri="{FF2B5EF4-FFF2-40B4-BE49-F238E27FC236}">
                    <a16:creationId xmlns:a16="http://schemas.microsoft.com/office/drawing/2014/main" id="{7CC00218-AAAE-0864-2667-5DA99F6E36E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03" y="3459"/>
                <a:ext cx="4000" cy="1181"/>
                <a:chOff x="9299" y="1985"/>
                <a:chExt cx="4000" cy="1181"/>
              </a:xfrm>
            </p:grpSpPr>
            <p:sp>
              <p:nvSpPr>
                <p:cNvPr id="134" name="Freeform 1415">
                  <a:extLst>
                    <a:ext uri="{FF2B5EF4-FFF2-40B4-BE49-F238E27FC236}">
                      <a16:creationId xmlns:a16="http://schemas.microsoft.com/office/drawing/2014/main" id="{D8A5EB88-6F44-A8CA-1677-591B17CDF3E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208" y="2203"/>
                  <a:ext cx="2103" cy="318"/>
                </a:xfrm>
                <a:custGeom>
                  <a:avLst/>
                  <a:gdLst>
                    <a:gd name="T0" fmla="*/ 0 w 2103"/>
                    <a:gd name="T1" fmla="*/ 0 h 288"/>
                    <a:gd name="T2" fmla="*/ 2094 w 2103"/>
                    <a:gd name="T3" fmla="*/ 0 h 288"/>
                    <a:gd name="T4" fmla="*/ 2103 w 2103"/>
                    <a:gd name="T5" fmla="*/ 99 h 288"/>
                    <a:gd name="T6" fmla="*/ 2004 w 2103"/>
                    <a:gd name="T7" fmla="*/ 252 h 288"/>
                    <a:gd name="T8" fmla="*/ 1680 w 2103"/>
                    <a:gd name="T9" fmla="*/ 288 h 288"/>
                    <a:gd name="T10" fmla="*/ 1329 w 2103"/>
                    <a:gd name="T11" fmla="*/ 198 h 288"/>
                    <a:gd name="T12" fmla="*/ 1125 w 2103"/>
                    <a:gd name="T13" fmla="*/ 171 h 288"/>
                    <a:gd name="T14" fmla="*/ 1032 w 2103"/>
                    <a:gd name="T15" fmla="*/ 216 h 288"/>
                    <a:gd name="T16" fmla="*/ 909 w 2103"/>
                    <a:gd name="T17" fmla="*/ 189 h 288"/>
                    <a:gd name="T18" fmla="*/ 738 w 2103"/>
                    <a:gd name="T19" fmla="*/ 201 h 288"/>
                    <a:gd name="T20" fmla="*/ 561 w 2103"/>
                    <a:gd name="T21" fmla="*/ 219 h 288"/>
                    <a:gd name="T22" fmla="*/ 399 w 2103"/>
                    <a:gd name="T23" fmla="*/ 204 h 288"/>
                    <a:gd name="T24" fmla="*/ 210 w 2103"/>
                    <a:gd name="T25" fmla="*/ 204 h 288"/>
                    <a:gd name="T26" fmla="*/ 57 w 2103"/>
                    <a:gd name="T27" fmla="*/ 174 h 288"/>
                    <a:gd name="T28" fmla="*/ 30 w 2103"/>
                    <a:gd name="T29" fmla="*/ 78 h 288"/>
                    <a:gd name="T30" fmla="*/ 0 w 2103"/>
                    <a:gd name="T31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03" h="288">
                      <a:moveTo>
                        <a:pt x="0" y="0"/>
                      </a:moveTo>
                      <a:lnTo>
                        <a:pt x="2094" y="0"/>
                      </a:lnTo>
                      <a:lnTo>
                        <a:pt x="2103" y="99"/>
                      </a:lnTo>
                      <a:lnTo>
                        <a:pt x="2004" y="252"/>
                      </a:lnTo>
                      <a:lnTo>
                        <a:pt x="1680" y="288"/>
                      </a:lnTo>
                      <a:lnTo>
                        <a:pt x="1329" y="198"/>
                      </a:lnTo>
                      <a:lnTo>
                        <a:pt x="1125" y="171"/>
                      </a:lnTo>
                      <a:lnTo>
                        <a:pt x="1032" y="216"/>
                      </a:lnTo>
                      <a:lnTo>
                        <a:pt x="909" y="189"/>
                      </a:lnTo>
                      <a:lnTo>
                        <a:pt x="738" y="201"/>
                      </a:lnTo>
                      <a:lnTo>
                        <a:pt x="561" y="219"/>
                      </a:lnTo>
                      <a:lnTo>
                        <a:pt x="399" y="204"/>
                      </a:lnTo>
                      <a:lnTo>
                        <a:pt x="210" y="204"/>
                      </a:lnTo>
                      <a:lnTo>
                        <a:pt x="57" y="174"/>
                      </a:lnTo>
                      <a:lnTo>
                        <a:pt x="30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3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FF">
                          <a:alpha val="50000"/>
                        </a:srgbClr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5" name="Freeform 1416">
                  <a:extLst>
                    <a:ext uri="{FF2B5EF4-FFF2-40B4-BE49-F238E27FC236}">
                      <a16:creationId xmlns:a16="http://schemas.microsoft.com/office/drawing/2014/main" id="{AA6E6D02-72F9-68F2-738A-48EF148B4FD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307" y="2300"/>
                  <a:ext cx="3992" cy="866"/>
                </a:xfrm>
                <a:custGeom>
                  <a:avLst/>
                  <a:gdLst>
                    <a:gd name="T0" fmla="*/ 1825 w 3992"/>
                    <a:gd name="T1" fmla="*/ 412 h 866"/>
                    <a:gd name="T2" fmla="*/ 1145 w 3992"/>
                    <a:gd name="T3" fmla="*/ 736 h 866"/>
                    <a:gd name="T4" fmla="*/ 6 w 3992"/>
                    <a:gd name="T5" fmla="*/ 841 h 866"/>
                    <a:gd name="T6" fmla="*/ 0 w 3992"/>
                    <a:gd name="T7" fmla="*/ 246 h 866"/>
                    <a:gd name="T8" fmla="*/ 1957 w 3992"/>
                    <a:gd name="T9" fmla="*/ 0 h 866"/>
                    <a:gd name="T10" fmla="*/ 2785 w 3992"/>
                    <a:gd name="T11" fmla="*/ 48 h 866"/>
                    <a:gd name="T12" fmla="*/ 3987 w 3992"/>
                    <a:gd name="T13" fmla="*/ 235 h 866"/>
                    <a:gd name="T14" fmla="*/ 3992 w 3992"/>
                    <a:gd name="T15" fmla="*/ 786 h 866"/>
                    <a:gd name="T16" fmla="*/ 2721 w 3992"/>
                    <a:gd name="T17" fmla="*/ 716 h 866"/>
                    <a:gd name="T18" fmla="*/ 2253 w 3992"/>
                    <a:gd name="T19" fmla="*/ 420 h 866"/>
                    <a:gd name="T20" fmla="*/ 1825 w 3992"/>
                    <a:gd name="T21" fmla="*/ 412 h 8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92" h="866">
                      <a:moveTo>
                        <a:pt x="1825" y="412"/>
                      </a:moveTo>
                      <a:cubicBezTo>
                        <a:pt x="1685" y="480"/>
                        <a:pt x="1450" y="662"/>
                        <a:pt x="1145" y="736"/>
                      </a:cubicBezTo>
                      <a:lnTo>
                        <a:pt x="6" y="841"/>
                      </a:lnTo>
                      <a:lnTo>
                        <a:pt x="0" y="246"/>
                      </a:lnTo>
                      <a:lnTo>
                        <a:pt x="1957" y="0"/>
                      </a:lnTo>
                      <a:lnTo>
                        <a:pt x="2785" y="48"/>
                      </a:lnTo>
                      <a:lnTo>
                        <a:pt x="3987" y="235"/>
                      </a:lnTo>
                      <a:lnTo>
                        <a:pt x="3992" y="786"/>
                      </a:lnTo>
                      <a:cubicBezTo>
                        <a:pt x="3781" y="866"/>
                        <a:pt x="3011" y="777"/>
                        <a:pt x="2721" y="716"/>
                      </a:cubicBezTo>
                      <a:cubicBezTo>
                        <a:pt x="2487" y="664"/>
                        <a:pt x="2432" y="472"/>
                        <a:pt x="2253" y="420"/>
                      </a:cubicBezTo>
                      <a:cubicBezTo>
                        <a:pt x="2104" y="369"/>
                        <a:pt x="1965" y="344"/>
                        <a:pt x="1825" y="41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6" name="Freeform 1417">
                  <a:extLst>
                    <a:ext uri="{FF2B5EF4-FFF2-40B4-BE49-F238E27FC236}">
                      <a16:creationId xmlns:a16="http://schemas.microsoft.com/office/drawing/2014/main" id="{7B90C452-14C8-0435-A038-BC7936C0886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842" y="1985"/>
                  <a:ext cx="1452" cy="634"/>
                </a:xfrm>
                <a:custGeom>
                  <a:avLst/>
                  <a:gdLst>
                    <a:gd name="T0" fmla="*/ 0 w 1452"/>
                    <a:gd name="T1" fmla="*/ 429 h 634"/>
                    <a:gd name="T2" fmla="*/ 138 w 1452"/>
                    <a:gd name="T3" fmla="*/ 444 h 634"/>
                    <a:gd name="T4" fmla="*/ 258 w 1452"/>
                    <a:gd name="T5" fmla="*/ 468 h 634"/>
                    <a:gd name="T6" fmla="*/ 401 w 1452"/>
                    <a:gd name="T7" fmla="*/ 517 h 634"/>
                    <a:gd name="T8" fmla="*/ 629 w 1452"/>
                    <a:gd name="T9" fmla="*/ 567 h 634"/>
                    <a:gd name="T10" fmla="*/ 923 w 1452"/>
                    <a:gd name="T11" fmla="*/ 584 h 634"/>
                    <a:gd name="T12" fmla="*/ 1196 w 1452"/>
                    <a:gd name="T13" fmla="*/ 623 h 634"/>
                    <a:gd name="T14" fmla="*/ 1452 w 1452"/>
                    <a:gd name="T15" fmla="*/ 634 h 634"/>
                    <a:gd name="T16" fmla="*/ 1451 w 1452"/>
                    <a:gd name="T17" fmla="*/ 115 h 634"/>
                    <a:gd name="T18" fmla="*/ 1257 w 1452"/>
                    <a:gd name="T19" fmla="*/ 96 h 634"/>
                    <a:gd name="T20" fmla="*/ 1218 w 1452"/>
                    <a:gd name="T21" fmla="*/ 81 h 634"/>
                    <a:gd name="T22" fmla="*/ 1170 w 1452"/>
                    <a:gd name="T23" fmla="*/ 90 h 634"/>
                    <a:gd name="T24" fmla="*/ 1143 w 1452"/>
                    <a:gd name="T25" fmla="*/ 66 h 634"/>
                    <a:gd name="T26" fmla="*/ 1095 w 1452"/>
                    <a:gd name="T27" fmla="*/ 57 h 634"/>
                    <a:gd name="T28" fmla="*/ 999 w 1452"/>
                    <a:gd name="T29" fmla="*/ 57 h 634"/>
                    <a:gd name="T30" fmla="*/ 936 w 1452"/>
                    <a:gd name="T31" fmla="*/ 33 h 634"/>
                    <a:gd name="T32" fmla="*/ 879 w 1452"/>
                    <a:gd name="T33" fmla="*/ 18 h 634"/>
                    <a:gd name="T34" fmla="*/ 831 w 1452"/>
                    <a:gd name="T35" fmla="*/ 0 h 634"/>
                    <a:gd name="T36" fmla="*/ 753 w 1452"/>
                    <a:gd name="T37" fmla="*/ 102 h 634"/>
                    <a:gd name="T38" fmla="*/ 705 w 1452"/>
                    <a:gd name="T39" fmla="*/ 150 h 634"/>
                    <a:gd name="T40" fmla="*/ 597 w 1452"/>
                    <a:gd name="T41" fmla="*/ 135 h 634"/>
                    <a:gd name="T42" fmla="*/ 555 w 1452"/>
                    <a:gd name="T43" fmla="*/ 159 h 634"/>
                    <a:gd name="T44" fmla="*/ 516 w 1452"/>
                    <a:gd name="T45" fmla="*/ 201 h 634"/>
                    <a:gd name="T46" fmla="*/ 483 w 1452"/>
                    <a:gd name="T47" fmla="*/ 219 h 634"/>
                    <a:gd name="T48" fmla="*/ 459 w 1452"/>
                    <a:gd name="T49" fmla="*/ 213 h 634"/>
                    <a:gd name="T50" fmla="*/ 420 w 1452"/>
                    <a:gd name="T51" fmla="*/ 255 h 634"/>
                    <a:gd name="T52" fmla="*/ 297 w 1452"/>
                    <a:gd name="T53" fmla="*/ 216 h 634"/>
                    <a:gd name="T54" fmla="*/ 219 w 1452"/>
                    <a:gd name="T55" fmla="*/ 261 h 634"/>
                    <a:gd name="T56" fmla="*/ 189 w 1452"/>
                    <a:gd name="T57" fmla="*/ 270 h 634"/>
                    <a:gd name="T58" fmla="*/ 108 w 1452"/>
                    <a:gd name="T59" fmla="*/ 321 h 6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52" h="634">
                      <a:moveTo>
                        <a:pt x="0" y="429"/>
                      </a:moveTo>
                      <a:lnTo>
                        <a:pt x="138" y="444"/>
                      </a:lnTo>
                      <a:lnTo>
                        <a:pt x="258" y="468"/>
                      </a:lnTo>
                      <a:lnTo>
                        <a:pt x="401" y="517"/>
                      </a:lnTo>
                      <a:lnTo>
                        <a:pt x="629" y="567"/>
                      </a:lnTo>
                      <a:lnTo>
                        <a:pt x="923" y="584"/>
                      </a:lnTo>
                      <a:lnTo>
                        <a:pt x="1196" y="623"/>
                      </a:lnTo>
                      <a:lnTo>
                        <a:pt x="1452" y="634"/>
                      </a:lnTo>
                      <a:lnTo>
                        <a:pt x="1451" y="115"/>
                      </a:lnTo>
                      <a:lnTo>
                        <a:pt x="1257" y="96"/>
                      </a:lnTo>
                      <a:lnTo>
                        <a:pt x="1218" y="81"/>
                      </a:lnTo>
                      <a:lnTo>
                        <a:pt x="1170" y="90"/>
                      </a:lnTo>
                      <a:lnTo>
                        <a:pt x="1143" y="66"/>
                      </a:lnTo>
                      <a:lnTo>
                        <a:pt x="1095" y="57"/>
                      </a:lnTo>
                      <a:lnTo>
                        <a:pt x="999" y="57"/>
                      </a:lnTo>
                      <a:lnTo>
                        <a:pt x="936" y="33"/>
                      </a:lnTo>
                      <a:lnTo>
                        <a:pt x="879" y="18"/>
                      </a:lnTo>
                      <a:lnTo>
                        <a:pt x="831" y="0"/>
                      </a:lnTo>
                      <a:lnTo>
                        <a:pt x="753" y="102"/>
                      </a:lnTo>
                      <a:lnTo>
                        <a:pt x="705" y="150"/>
                      </a:lnTo>
                      <a:lnTo>
                        <a:pt x="597" y="135"/>
                      </a:lnTo>
                      <a:lnTo>
                        <a:pt x="555" y="159"/>
                      </a:lnTo>
                      <a:lnTo>
                        <a:pt x="516" y="201"/>
                      </a:lnTo>
                      <a:lnTo>
                        <a:pt x="483" y="219"/>
                      </a:lnTo>
                      <a:lnTo>
                        <a:pt x="459" y="213"/>
                      </a:lnTo>
                      <a:lnTo>
                        <a:pt x="420" y="255"/>
                      </a:lnTo>
                      <a:lnTo>
                        <a:pt x="297" y="216"/>
                      </a:lnTo>
                      <a:lnTo>
                        <a:pt x="219" y="261"/>
                      </a:lnTo>
                      <a:lnTo>
                        <a:pt x="189" y="270"/>
                      </a:lnTo>
                      <a:lnTo>
                        <a:pt x="108" y="321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37" name="Group 1418">
                  <a:extLst>
                    <a:ext uri="{FF2B5EF4-FFF2-40B4-BE49-F238E27FC236}">
                      <a16:creationId xmlns:a16="http://schemas.microsoft.com/office/drawing/2014/main" id="{A003DEC8-5138-4051-A5D1-8A18CC2FD19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2155" y="2138"/>
                  <a:ext cx="399" cy="225"/>
                  <a:chOff x="4761" y="9039"/>
                  <a:chExt cx="399" cy="225"/>
                </a:xfrm>
              </p:grpSpPr>
              <p:sp>
                <p:nvSpPr>
                  <p:cNvPr id="143" name="Freeform 1419">
                    <a:extLst>
                      <a:ext uri="{FF2B5EF4-FFF2-40B4-BE49-F238E27FC236}">
                        <a16:creationId xmlns:a16="http://schemas.microsoft.com/office/drawing/2014/main" id="{97B8E584-36EB-A906-F105-11EE37AFEC3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4" name="Freeform 1420">
                    <a:extLst>
                      <a:ext uri="{FF2B5EF4-FFF2-40B4-BE49-F238E27FC236}">
                        <a16:creationId xmlns:a16="http://schemas.microsoft.com/office/drawing/2014/main" id="{3B88901C-2313-B65C-102D-B5FC2055023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5" name="Freeform 1421">
                    <a:extLst>
                      <a:ext uri="{FF2B5EF4-FFF2-40B4-BE49-F238E27FC236}">
                        <a16:creationId xmlns:a16="http://schemas.microsoft.com/office/drawing/2014/main" id="{8A537C71-AE6E-CEA6-0B46-086FCC292EE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38" name="Freeform 1422">
                  <a:extLst>
                    <a:ext uri="{FF2B5EF4-FFF2-40B4-BE49-F238E27FC236}">
                      <a16:creationId xmlns:a16="http://schemas.microsoft.com/office/drawing/2014/main" id="{476C7876-AB14-587A-F893-3A9B82517DD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319" y="2241"/>
                  <a:ext cx="640" cy="210"/>
                </a:xfrm>
                <a:custGeom>
                  <a:avLst/>
                  <a:gdLst>
                    <a:gd name="T0" fmla="*/ 630 w 640"/>
                    <a:gd name="T1" fmla="*/ 181 h 210"/>
                    <a:gd name="T2" fmla="*/ 411 w 640"/>
                    <a:gd name="T3" fmla="*/ 210 h 210"/>
                    <a:gd name="T4" fmla="*/ 191 w 640"/>
                    <a:gd name="T5" fmla="*/ 186 h 210"/>
                    <a:gd name="T6" fmla="*/ 67 w 640"/>
                    <a:gd name="T7" fmla="*/ 157 h 210"/>
                    <a:gd name="T8" fmla="*/ 8 w 640"/>
                    <a:gd name="T9" fmla="*/ 117 h 210"/>
                    <a:gd name="T10" fmla="*/ 8 w 640"/>
                    <a:gd name="T11" fmla="*/ 51 h 210"/>
                    <a:gd name="T12" fmla="*/ 56 w 640"/>
                    <a:gd name="T13" fmla="*/ 6 h 210"/>
                    <a:gd name="T14" fmla="*/ 143 w 640"/>
                    <a:gd name="T15" fmla="*/ 15 h 210"/>
                    <a:gd name="T16" fmla="*/ 248 w 640"/>
                    <a:gd name="T17" fmla="*/ 36 h 210"/>
                    <a:gd name="T18" fmla="*/ 386 w 640"/>
                    <a:gd name="T19" fmla="*/ 57 h 210"/>
                    <a:gd name="T20" fmla="*/ 449 w 640"/>
                    <a:gd name="T21" fmla="*/ 72 h 210"/>
                    <a:gd name="T22" fmla="*/ 640 w 640"/>
                    <a:gd name="T23" fmla="*/ 62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40" h="210">
                      <a:moveTo>
                        <a:pt x="630" y="181"/>
                      </a:moveTo>
                      <a:lnTo>
                        <a:pt x="411" y="210"/>
                      </a:lnTo>
                      <a:lnTo>
                        <a:pt x="191" y="186"/>
                      </a:lnTo>
                      <a:lnTo>
                        <a:pt x="67" y="157"/>
                      </a:lnTo>
                      <a:cubicBezTo>
                        <a:pt x="37" y="146"/>
                        <a:pt x="8" y="117"/>
                        <a:pt x="8" y="117"/>
                      </a:cubicBezTo>
                      <a:cubicBezTo>
                        <a:pt x="8" y="117"/>
                        <a:pt x="0" y="69"/>
                        <a:pt x="8" y="51"/>
                      </a:cubicBezTo>
                      <a:cubicBezTo>
                        <a:pt x="16" y="33"/>
                        <a:pt x="34" y="12"/>
                        <a:pt x="56" y="6"/>
                      </a:cubicBezTo>
                      <a:cubicBezTo>
                        <a:pt x="78" y="0"/>
                        <a:pt x="111" y="10"/>
                        <a:pt x="143" y="15"/>
                      </a:cubicBezTo>
                      <a:cubicBezTo>
                        <a:pt x="175" y="20"/>
                        <a:pt x="208" y="29"/>
                        <a:pt x="248" y="36"/>
                      </a:cubicBezTo>
                      <a:cubicBezTo>
                        <a:pt x="288" y="43"/>
                        <a:pt x="353" y="51"/>
                        <a:pt x="386" y="57"/>
                      </a:cubicBezTo>
                      <a:lnTo>
                        <a:pt x="449" y="72"/>
                      </a:lnTo>
                      <a:lnTo>
                        <a:pt x="640" y="62"/>
                      </a:lnTo>
                    </a:path>
                  </a:pathLst>
                </a:custGeom>
                <a:solidFill>
                  <a:srgbClr val="C6D9F1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9" name="Freeform 1423">
                  <a:extLst>
                    <a:ext uri="{FF2B5EF4-FFF2-40B4-BE49-F238E27FC236}">
                      <a16:creationId xmlns:a16="http://schemas.microsoft.com/office/drawing/2014/main" id="{6B7BCC3E-344C-4F5A-FE48-025D823F34A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671" y="2242"/>
                  <a:ext cx="640" cy="223"/>
                </a:xfrm>
                <a:custGeom>
                  <a:avLst/>
                  <a:gdLst>
                    <a:gd name="T0" fmla="*/ 0 w 640"/>
                    <a:gd name="T1" fmla="*/ 71 h 223"/>
                    <a:gd name="T2" fmla="*/ 5 w 640"/>
                    <a:gd name="T3" fmla="*/ 80 h 223"/>
                    <a:gd name="T4" fmla="*/ 162 w 640"/>
                    <a:gd name="T5" fmla="*/ 67 h 223"/>
                    <a:gd name="T6" fmla="*/ 300 w 640"/>
                    <a:gd name="T7" fmla="*/ 64 h 223"/>
                    <a:gd name="T8" fmla="*/ 426 w 640"/>
                    <a:gd name="T9" fmla="*/ 55 h 223"/>
                    <a:gd name="T10" fmla="*/ 504 w 640"/>
                    <a:gd name="T11" fmla="*/ 28 h 223"/>
                    <a:gd name="T12" fmla="*/ 582 w 640"/>
                    <a:gd name="T13" fmla="*/ 1 h 223"/>
                    <a:gd name="T14" fmla="*/ 624 w 640"/>
                    <a:gd name="T15" fmla="*/ 25 h 223"/>
                    <a:gd name="T16" fmla="*/ 636 w 640"/>
                    <a:gd name="T17" fmla="*/ 79 h 223"/>
                    <a:gd name="T18" fmla="*/ 600 w 640"/>
                    <a:gd name="T19" fmla="*/ 133 h 223"/>
                    <a:gd name="T20" fmla="*/ 534 w 640"/>
                    <a:gd name="T21" fmla="*/ 178 h 223"/>
                    <a:gd name="T22" fmla="*/ 456 w 640"/>
                    <a:gd name="T23" fmla="*/ 199 h 223"/>
                    <a:gd name="T24" fmla="*/ 384 w 640"/>
                    <a:gd name="T25" fmla="*/ 211 h 223"/>
                    <a:gd name="T26" fmla="*/ 306 w 640"/>
                    <a:gd name="T27" fmla="*/ 220 h 223"/>
                    <a:gd name="T28" fmla="*/ 105 w 640"/>
                    <a:gd name="T29" fmla="*/ 195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40" h="223">
                      <a:moveTo>
                        <a:pt x="0" y="71"/>
                      </a:moveTo>
                      <a:lnTo>
                        <a:pt x="5" y="80"/>
                      </a:lnTo>
                      <a:lnTo>
                        <a:pt x="162" y="67"/>
                      </a:lnTo>
                      <a:lnTo>
                        <a:pt x="300" y="64"/>
                      </a:lnTo>
                      <a:cubicBezTo>
                        <a:pt x="300" y="64"/>
                        <a:pt x="392" y="61"/>
                        <a:pt x="426" y="55"/>
                      </a:cubicBezTo>
                      <a:cubicBezTo>
                        <a:pt x="460" y="49"/>
                        <a:pt x="478" y="37"/>
                        <a:pt x="504" y="28"/>
                      </a:cubicBezTo>
                      <a:cubicBezTo>
                        <a:pt x="530" y="19"/>
                        <a:pt x="562" y="2"/>
                        <a:pt x="582" y="1"/>
                      </a:cubicBezTo>
                      <a:cubicBezTo>
                        <a:pt x="602" y="0"/>
                        <a:pt x="615" y="12"/>
                        <a:pt x="624" y="25"/>
                      </a:cubicBezTo>
                      <a:cubicBezTo>
                        <a:pt x="633" y="38"/>
                        <a:pt x="640" y="61"/>
                        <a:pt x="636" y="79"/>
                      </a:cubicBezTo>
                      <a:cubicBezTo>
                        <a:pt x="632" y="97"/>
                        <a:pt x="617" y="117"/>
                        <a:pt x="600" y="133"/>
                      </a:cubicBezTo>
                      <a:cubicBezTo>
                        <a:pt x="583" y="149"/>
                        <a:pt x="558" y="167"/>
                        <a:pt x="534" y="178"/>
                      </a:cubicBezTo>
                      <a:cubicBezTo>
                        <a:pt x="510" y="189"/>
                        <a:pt x="481" y="194"/>
                        <a:pt x="456" y="199"/>
                      </a:cubicBezTo>
                      <a:cubicBezTo>
                        <a:pt x="431" y="204"/>
                        <a:pt x="409" y="208"/>
                        <a:pt x="384" y="211"/>
                      </a:cubicBezTo>
                      <a:cubicBezTo>
                        <a:pt x="359" y="214"/>
                        <a:pt x="352" y="223"/>
                        <a:pt x="306" y="220"/>
                      </a:cubicBezTo>
                      <a:cubicBezTo>
                        <a:pt x="260" y="217"/>
                        <a:pt x="147" y="200"/>
                        <a:pt x="105" y="195"/>
                      </a:cubicBezTo>
                    </a:path>
                  </a:pathLst>
                </a:cu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0" name="Freeform 1424">
                  <a:extLst>
                    <a:ext uri="{FF2B5EF4-FFF2-40B4-BE49-F238E27FC236}">
                      <a16:creationId xmlns:a16="http://schemas.microsoft.com/office/drawing/2014/main" id="{50B56BC4-E074-0B3A-F8FE-CF500444CF8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299" y="2021"/>
                  <a:ext cx="1494" cy="614"/>
                </a:xfrm>
                <a:custGeom>
                  <a:avLst/>
                  <a:gdLst>
                    <a:gd name="T0" fmla="*/ 1494 w 1494"/>
                    <a:gd name="T1" fmla="*/ 411 h 614"/>
                    <a:gd name="T2" fmla="*/ 1422 w 1494"/>
                    <a:gd name="T3" fmla="*/ 420 h 614"/>
                    <a:gd name="T4" fmla="*/ 1314 w 1494"/>
                    <a:gd name="T5" fmla="*/ 441 h 614"/>
                    <a:gd name="T6" fmla="*/ 1239 w 1494"/>
                    <a:gd name="T7" fmla="*/ 474 h 614"/>
                    <a:gd name="T8" fmla="*/ 1126 w 1494"/>
                    <a:gd name="T9" fmla="*/ 498 h 614"/>
                    <a:gd name="T10" fmla="*/ 926 w 1494"/>
                    <a:gd name="T11" fmla="*/ 531 h 614"/>
                    <a:gd name="T12" fmla="*/ 720 w 1494"/>
                    <a:gd name="T13" fmla="*/ 531 h 614"/>
                    <a:gd name="T14" fmla="*/ 514 w 1494"/>
                    <a:gd name="T15" fmla="*/ 553 h 614"/>
                    <a:gd name="T16" fmla="*/ 347 w 1494"/>
                    <a:gd name="T17" fmla="*/ 559 h 614"/>
                    <a:gd name="T18" fmla="*/ 169 w 1494"/>
                    <a:gd name="T19" fmla="*/ 592 h 614"/>
                    <a:gd name="T20" fmla="*/ 8 w 1494"/>
                    <a:gd name="T21" fmla="*/ 614 h 614"/>
                    <a:gd name="T22" fmla="*/ 0 w 1494"/>
                    <a:gd name="T23" fmla="*/ 111 h 614"/>
                    <a:gd name="T24" fmla="*/ 75 w 1494"/>
                    <a:gd name="T25" fmla="*/ 105 h 614"/>
                    <a:gd name="T26" fmla="*/ 168 w 1494"/>
                    <a:gd name="T27" fmla="*/ 114 h 614"/>
                    <a:gd name="T28" fmla="*/ 240 w 1494"/>
                    <a:gd name="T29" fmla="*/ 102 h 614"/>
                    <a:gd name="T30" fmla="*/ 300 w 1494"/>
                    <a:gd name="T31" fmla="*/ 81 h 614"/>
                    <a:gd name="T32" fmla="*/ 372 w 1494"/>
                    <a:gd name="T33" fmla="*/ 69 h 614"/>
                    <a:gd name="T34" fmla="*/ 402 w 1494"/>
                    <a:gd name="T35" fmla="*/ 69 h 614"/>
                    <a:gd name="T36" fmla="*/ 453 w 1494"/>
                    <a:gd name="T37" fmla="*/ 42 h 614"/>
                    <a:gd name="T38" fmla="*/ 489 w 1494"/>
                    <a:gd name="T39" fmla="*/ 39 h 614"/>
                    <a:gd name="T40" fmla="*/ 531 w 1494"/>
                    <a:gd name="T41" fmla="*/ 33 h 614"/>
                    <a:gd name="T42" fmla="*/ 606 w 1494"/>
                    <a:gd name="T43" fmla="*/ 39 h 614"/>
                    <a:gd name="T44" fmla="*/ 684 w 1494"/>
                    <a:gd name="T45" fmla="*/ 18 h 614"/>
                    <a:gd name="T46" fmla="*/ 729 w 1494"/>
                    <a:gd name="T47" fmla="*/ 0 h 614"/>
                    <a:gd name="T48" fmla="*/ 759 w 1494"/>
                    <a:gd name="T49" fmla="*/ 0 h 614"/>
                    <a:gd name="T50" fmla="*/ 837 w 1494"/>
                    <a:gd name="T51" fmla="*/ 123 h 614"/>
                    <a:gd name="T52" fmla="*/ 984 w 1494"/>
                    <a:gd name="T53" fmla="*/ 114 h 614"/>
                    <a:gd name="T54" fmla="*/ 1077 w 1494"/>
                    <a:gd name="T55" fmla="*/ 207 h 614"/>
                    <a:gd name="T56" fmla="*/ 1215 w 1494"/>
                    <a:gd name="T57" fmla="*/ 198 h 614"/>
                    <a:gd name="T58" fmla="*/ 1437 w 1494"/>
                    <a:gd name="T59" fmla="*/ 336 h 6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94" h="614">
                      <a:moveTo>
                        <a:pt x="1494" y="411"/>
                      </a:moveTo>
                      <a:lnTo>
                        <a:pt x="1422" y="420"/>
                      </a:lnTo>
                      <a:lnTo>
                        <a:pt x="1314" y="441"/>
                      </a:lnTo>
                      <a:lnTo>
                        <a:pt x="1239" y="474"/>
                      </a:lnTo>
                      <a:lnTo>
                        <a:pt x="1126" y="498"/>
                      </a:lnTo>
                      <a:lnTo>
                        <a:pt x="926" y="531"/>
                      </a:lnTo>
                      <a:lnTo>
                        <a:pt x="720" y="531"/>
                      </a:lnTo>
                      <a:lnTo>
                        <a:pt x="514" y="553"/>
                      </a:lnTo>
                      <a:lnTo>
                        <a:pt x="347" y="559"/>
                      </a:lnTo>
                      <a:lnTo>
                        <a:pt x="169" y="592"/>
                      </a:lnTo>
                      <a:lnTo>
                        <a:pt x="8" y="614"/>
                      </a:lnTo>
                      <a:lnTo>
                        <a:pt x="0" y="111"/>
                      </a:lnTo>
                      <a:lnTo>
                        <a:pt x="75" y="105"/>
                      </a:lnTo>
                      <a:lnTo>
                        <a:pt x="168" y="114"/>
                      </a:lnTo>
                      <a:lnTo>
                        <a:pt x="240" y="102"/>
                      </a:lnTo>
                      <a:lnTo>
                        <a:pt x="300" y="81"/>
                      </a:lnTo>
                      <a:lnTo>
                        <a:pt x="372" y="69"/>
                      </a:lnTo>
                      <a:lnTo>
                        <a:pt x="402" y="69"/>
                      </a:lnTo>
                      <a:lnTo>
                        <a:pt x="453" y="42"/>
                      </a:lnTo>
                      <a:lnTo>
                        <a:pt x="489" y="39"/>
                      </a:lnTo>
                      <a:lnTo>
                        <a:pt x="531" y="33"/>
                      </a:lnTo>
                      <a:lnTo>
                        <a:pt x="606" y="39"/>
                      </a:lnTo>
                      <a:lnTo>
                        <a:pt x="684" y="18"/>
                      </a:lnTo>
                      <a:lnTo>
                        <a:pt x="729" y="0"/>
                      </a:lnTo>
                      <a:lnTo>
                        <a:pt x="759" y="0"/>
                      </a:lnTo>
                      <a:lnTo>
                        <a:pt x="837" y="123"/>
                      </a:lnTo>
                      <a:lnTo>
                        <a:pt x="984" y="114"/>
                      </a:lnTo>
                      <a:lnTo>
                        <a:pt x="1077" y="207"/>
                      </a:lnTo>
                      <a:lnTo>
                        <a:pt x="1215" y="198"/>
                      </a:lnTo>
                      <a:lnTo>
                        <a:pt x="1437" y="336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1" name="Freeform 1425">
                  <a:extLst>
                    <a:ext uri="{FF2B5EF4-FFF2-40B4-BE49-F238E27FC236}">
                      <a16:creationId xmlns:a16="http://schemas.microsoft.com/office/drawing/2014/main" id="{575C4D6B-A2DA-299A-8F3F-2D2966DCFBA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73" y="2231"/>
                  <a:ext cx="201" cy="162"/>
                </a:xfrm>
                <a:custGeom>
                  <a:avLst/>
                  <a:gdLst>
                    <a:gd name="T0" fmla="*/ 0 w 201"/>
                    <a:gd name="T1" fmla="*/ 0 h 162"/>
                    <a:gd name="T2" fmla="*/ 66 w 201"/>
                    <a:gd name="T3" fmla="*/ 60 h 162"/>
                    <a:gd name="T4" fmla="*/ 201 w 201"/>
                    <a:gd name="T5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1" h="162">
                      <a:moveTo>
                        <a:pt x="0" y="0"/>
                      </a:moveTo>
                      <a:cubicBezTo>
                        <a:pt x="15" y="19"/>
                        <a:pt x="33" y="33"/>
                        <a:pt x="66" y="60"/>
                      </a:cubicBezTo>
                      <a:cubicBezTo>
                        <a:pt x="99" y="87"/>
                        <a:pt x="173" y="141"/>
                        <a:pt x="201" y="16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2" name="Freeform 1426">
                  <a:extLst>
                    <a:ext uri="{FF2B5EF4-FFF2-40B4-BE49-F238E27FC236}">
                      <a16:creationId xmlns:a16="http://schemas.microsoft.com/office/drawing/2014/main" id="{27D697F5-6508-1EB2-4064-84658DCBAF0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30" y="2147"/>
                  <a:ext cx="153" cy="174"/>
                </a:xfrm>
                <a:custGeom>
                  <a:avLst/>
                  <a:gdLst>
                    <a:gd name="T0" fmla="*/ 0 w 153"/>
                    <a:gd name="T1" fmla="*/ 0 h 174"/>
                    <a:gd name="T2" fmla="*/ 87 w 153"/>
                    <a:gd name="T3" fmla="*/ 126 h 174"/>
                    <a:gd name="T4" fmla="*/ 153 w 153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3" h="174">
                      <a:moveTo>
                        <a:pt x="0" y="0"/>
                      </a:moveTo>
                      <a:cubicBezTo>
                        <a:pt x="31" y="48"/>
                        <a:pt x="62" y="97"/>
                        <a:pt x="87" y="126"/>
                      </a:cubicBezTo>
                      <a:cubicBezTo>
                        <a:pt x="112" y="155"/>
                        <a:pt x="132" y="164"/>
                        <a:pt x="153" y="1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0" name="Group 1571">
                <a:extLst>
                  <a:ext uri="{FF2B5EF4-FFF2-40B4-BE49-F238E27FC236}">
                    <a16:creationId xmlns:a16="http://schemas.microsoft.com/office/drawing/2014/main" id="{A9E6D7EC-528C-4A74-5CB0-EED156AAB56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02" y="567"/>
                <a:ext cx="11182" cy="1815"/>
                <a:chOff x="4602" y="567"/>
                <a:chExt cx="11182" cy="1815"/>
              </a:xfrm>
            </p:grpSpPr>
            <p:sp>
              <p:nvSpPr>
                <p:cNvPr id="111" name="Text Box 1402">
                  <a:extLst>
                    <a:ext uri="{FF2B5EF4-FFF2-40B4-BE49-F238E27FC236}">
                      <a16:creationId xmlns:a16="http://schemas.microsoft.com/office/drawing/2014/main" id="{47FB9E77-461B-A3FC-4A48-5DA721D525D8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77" y="991"/>
                  <a:ext cx="1152" cy="4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Dorsale</a:t>
                  </a:r>
                </a:p>
                <a:p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 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  <p:grpSp>
              <p:nvGrpSpPr>
                <p:cNvPr id="112" name="Group 1445">
                  <a:extLst>
                    <a:ext uri="{FF2B5EF4-FFF2-40B4-BE49-F238E27FC236}">
                      <a16:creationId xmlns:a16="http://schemas.microsoft.com/office/drawing/2014/main" id="{E257F8F9-765D-B093-4DD5-EC399016040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4602" y="1197"/>
                  <a:ext cx="7938" cy="1185"/>
                  <a:chOff x="7745" y="4257"/>
                  <a:chExt cx="7078" cy="1185"/>
                </a:xfrm>
              </p:grpSpPr>
              <p:sp>
                <p:nvSpPr>
                  <p:cNvPr id="118" name="Freeform 1446">
                    <a:extLst>
                      <a:ext uri="{FF2B5EF4-FFF2-40B4-BE49-F238E27FC236}">
                        <a16:creationId xmlns:a16="http://schemas.microsoft.com/office/drawing/2014/main" id="{FA030C22-CA8D-365C-BCCA-ABB757A282C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16" y="4411"/>
                    <a:ext cx="5717" cy="365"/>
                  </a:xfrm>
                  <a:custGeom>
                    <a:avLst/>
                    <a:gdLst>
                      <a:gd name="T0" fmla="*/ 0 w 5717"/>
                      <a:gd name="T1" fmla="*/ 19 h 365"/>
                      <a:gd name="T2" fmla="*/ 5717 w 5717"/>
                      <a:gd name="T3" fmla="*/ 0 h 365"/>
                      <a:gd name="T4" fmla="*/ 5532 w 5717"/>
                      <a:gd name="T5" fmla="*/ 140 h 365"/>
                      <a:gd name="T6" fmla="*/ 5289 w 5717"/>
                      <a:gd name="T7" fmla="*/ 322 h 365"/>
                      <a:gd name="T8" fmla="*/ 4492 w 5717"/>
                      <a:gd name="T9" fmla="*/ 365 h 365"/>
                      <a:gd name="T10" fmla="*/ 3629 w 5717"/>
                      <a:gd name="T11" fmla="*/ 258 h 365"/>
                      <a:gd name="T12" fmla="*/ 3127 w 5717"/>
                      <a:gd name="T13" fmla="*/ 226 h 365"/>
                      <a:gd name="T14" fmla="*/ 2899 w 5717"/>
                      <a:gd name="T15" fmla="*/ 279 h 365"/>
                      <a:gd name="T16" fmla="*/ 2596 w 5717"/>
                      <a:gd name="T17" fmla="*/ 247 h 365"/>
                      <a:gd name="T18" fmla="*/ 2176 w 5717"/>
                      <a:gd name="T19" fmla="*/ 261 h 365"/>
                      <a:gd name="T20" fmla="*/ 1740 w 5717"/>
                      <a:gd name="T21" fmla="*/ 283 h 365"/>
                      <a:gd name="T22" fmla="*/ 1342 w 5717"/>
                      <a:gd name="T23" fmla="*/ 265 h 365"/>
                      <a:gd name="T24" fmla="*/ 877 w 5717"/>
                      <a:gd name="T25" fmla="*/ 265 h 365"/>
                      <a:gd name="T26" fmla="*/ 501 w 5717"/>
                      <a:gd name="T27" fmla="*/ 229 h 365"/>
                      <a:gd name="T28" fmla="*/ 238 w 5717"/>
                      <a:gd name="T29" fmla="*/ 209 h 365"/>
                      <a:gd name="T30" fmla="*/ 0 w 5717"/>
                      <a:gd name="T31" fmla="*/ 19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365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877" y="265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9" name="Freeform 1447">
                    <a:extLst>
                      <a:ext uri="{FF2B5EF4-FFF2-40B4-BE49-F238E27FC236}">
                        <a16:creationId xmlns:a16="http://schemas.microsoft.com/office/drawing/2014/main" id="{8EC869FF-F5DB-B0C2-3B3B-4B844F472E8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58" y="4549"/>
                    <a:ext cx="7065" cy="893"/>
                  </a:xfrm>
                  <a:custGeom>
                    <a:avLst/>
                    <a:gdLst>
                      <a:gd name="T0" fmla="*/ 3313 w 7065"/>
                      <a:gd name="T1" fmla="*/ 420 h 893"/>
                      <a:gd name="T2" fmla="*/ 2863 w 7065"/>
                      <a:gd name="T3" fmla="*/ 595 h 893"/>
                      <a:gd name="T4" fmla="*/ 1764 w 7065"/>
                      <a:gd name="T5" fmla="*/ 645 h 893"/>
                      <a:gd name="T6" fmla="*/ 1273 w 7065"/>
                      <a:gd name="T7" fmla="*/ 803 h 893"/>
                      <a:gd name="T8" fmla="*/ 5 w 7065"/>
                      <a:gd name="T9" fmla="*/ 863 h 893"/>
                      <a:gd name="T10" fmla="*/ 0 w 7065"/>
                      <a:gd name="T11" fmla="*/ 362 h 893"/>
                      <a:gd name="T12" fmla="*/ 1186 w 7065"/>
                      <a:gd name="T13" fmla="*/ 99 h 893"/>
                      <a:gd name="T14" fmla="*/ 2675 w 7065"/>
                      <a:gd name="T15" fmla="*/ 110 h 893"/>
                      <a:gd name="T16" fmla="*/ 3552 w 7065"/>
                      <a:gd name="T17" fmla="*/ 0 h 893"/>
                      <a:gd name="T18" fmla="*/ 4902 w 7065"/>
                      <a:gd name="T19" fmla="*/ 100 h 893"/>
                      <a:gd name="T20" fmla="*/ 5817 w 7065"/>
                      <a:gd name="T21" fmla="*/ 76 h 893"/>
                      <a:gd name="T22" fmla="*/ 7048 w 7065"/>
                      <a:gd name="T23" fmla="*/ 171 h 893"/>
                      <a:gd name="T24" fmla="*/ 7065 w 7065"/>
                      <a:gd name="T25" fmla="*/ 794 h 893"/>
                      <a:gd name="T26" fmla="*/ 6118 w 7065"/>
                      <a:gd name="T27" fmla="*/ 762 h 893"/>
                      <a:gd name="T28" fmla="*/ 5593 w 7065"/>
                      <a:gd name="T29" fmla="*/ 628 h 893"/>
                      <a:gd name="T30" fmla="*/ 4911 w 7065"/>
                      <a:gd name="T31" fmla="*/ 653 h 893"/>
                      <a:gd name="T32" fmla="*/ 4494 w 7065"/>
                      <a:gd name="T33" fmla="*/ 628 h 893"/>
                      <a:gd name="T34" fmla="*/ 3857 w 7065"/>
                      <a:gd name="T35" fmla="*/ 429 h 893"/>
                      <a:gd name="T36" fmla="*/ 3519 w 7065"/>
                      <a:gd name="T37" fmla="*/ 377 h 893"/>
                      <a:gd name="T38" fmla="*/ 3313 w 7065"/>
                      <a:gd name="T39" fmla="*/ 420 h 8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7065" h="893">
                        <a:moveTo>
                          <a:pt x="3313" y="420"/>
                        </a:moveTo>
                        <a:cubicBezTo>
                          <a:pt x="3067" y="488"/>
                          <a:pt x="3121" y="558"/>
                          <a:pt x="2863" y="595"/>
                        </a:cubicBezTo>
                        <a:cubicBezTo>
                          <a:pt x="2605" y="632"/>
                          <a:pt x="2029" y="610"/>
                          <a:pt x="1764" y="645"/>
                        </a:cubicBezTo>
                        <a:cubicBezTo>
                          <a:pt x="1506" y="753"/>
                          <a:pt x="1566" y="767"/>
                          <a:pt x="1273" y="803"/>
                        </a:cubicBezTo>
                        <a:lnTo>
                          <a:pt x="5" y="863"/>
                        </a:lnTo>
                        <a:lnTo>
                          <a:pt x="0" y="362"/>
                        </a:lnTo>
                        <a:lnTo>
                          <a:pt x="1186" y="99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910" y="893"/>
                          <a:pt x="6363" y="790"/>
                          <a:pt x="6118" y="762"/>
                        </a:cubicBezTo>
                        <a:cubicBezTo>
                          <a:pt x="5873" y="734"/>
                          <a:pt x="5794" y="646"/>
                          <a:pt x="5593" y="628"/>
                        </a:cubicBezTo>
                        <a:cubicBezTo>
                          <a:pt x="5392" y="610"/>
                          <a:pt x="5094" y="653"/>
                          <a:pt x="4911" y="653"/>
                        </a:cubicBezTo>
                        <a:cubicBezTo>
                          <a:pt x="4728" y="653"/>
                          <a:pt x="4670" y="665"/>
                          <a:pt x="4494" y="628"/>
                        </a:cubicBezTo>
                        <a:cubicBezTo>
                          <a:pt x="4083" y="576"/>
                          <a:pt x="4019" y="471"/>
                          <a:pt x="3857" y="429"/>
                        </a:cubicBezTo>
                        <a:cubicBezTo>
                          <a:pt x="3695" y="387"/>
                          <a:pt x="3610" y="379"/>
                          <a:pt x="3519" y="377"/>
                        </a:cubicBezTo>
                        <a:cubicBezTo>
                          <a:pt x="3428" y="375"/>
                          <a:pt x="3368" y="411"/>
                          <a:pt x="3313" y="420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20" name="Group 1448">
                    <a:extLst>
                      <a:ext uri="{FF2B5EF4-FFF2-40B4-BE49-F238E27FC236}">
                        <a16:creationId xmlns:a16="http://schemas.microsoft.com/office/drawing/2014/main" id="{45E9931D-7B73-C07D-ABBB-E1D28D5C938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73" y="4393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31" name="Freeform 1449">
                      <a:extLst>
                        <a:ext uri="{FF2B5EF4-FFF2-40B4-BE49-F238E27FC236}">
                          <a16:creationId xmlns:a16="http://schemas.microsoft.com/office/drawing/2014/main" id="{17925292-6845-7658-F761-DEE8C5BA8FA3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32" name="Freeform 1450">
                      <a:extLst>
                        <a:ext uri="{FF2B5EF4-FFF2-40B4-BE49-F238E27FC236}">
                          <a16:creationId xmlns:a16="http://schemas.microsoft.com/office/drawing/2014/main" id="{73AF9679-91F5-03AE-CD06-437F994EFE21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33" name="Freeform 1451">
                      <a:extLst>
                        <a:ext uri="{FF2B5EF4-FFF2-40B4-BE49-F238E27FC236}">
                          <a16:creationId xmlns:a16="http://schemas.microsoft.com/office/drawing/2014/main" id="{286B4130-EE1A-87DA-2B9D-BE9D62326719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21" name="Freeform 1452">
                    <a:extLst>
                      <a:ext uri="{FF2B5EF4-FFF2-40B4-BE49-F238E27FC236}">
                        <a16:creationId xmlns:a16="http://schemas.microsoft.com/office/drawing/2014/main" id="{E587F50D-3246-412E-F0DA-788DBA60ED2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279" y="4477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22" name="Freeform 1453">
                    <a:extLst>
                      <a:ext uri="{FF2B5EF4-FFF2-40B4-BE49-F238E27FC236}">
                        <a16:creationId xmlns:a16="http://schemas.microsoft.com/office/drawing/2014/main" id="{C777CD8E-B3E8-2A08-65A0-9E7B92B8EC8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45" y="4298"/>
                    <a:ext cx="1494" cy="614"/>
                  </a:xfrm>
                  <a:custGeom>
                    <a:avLst/>
                    <a:gdLst>
                      <a:gd name="T0" fmla="*/ 1494 w 1494"/>
                      <a:gd name="T1" fmla="*/ 411 h 614"/>
                      <a:gd name="T2" fmla="*/ 1422 w 1494"/>
                      <a:gd name="T3" fmla="*/ 420 h 614"/>
                      <a:gd name="T4" fmla="*/ 1314 w 1494"/>
                      <a:gd name="T5" fmla="*/ 441 h 614"/>
                      <a:gd name="T6" fmla="*/ 1239 w 1494"/>
                      <a:gd name="T7" fmla="*/ 474 h 614"/>
                      <a:gd name="T8" fmla="*/ 1126 w 1494"/>
                      <a:gd name="T9" fmla="*/ 498 h 614"/>
                      <a:gd name="T10" fmla="*/ 926 w 1494"/>
                      <a:gd name="T11" fmla="*/ 531 h 614"/>
                      <a:gd name="T12" fmla="*/ 720 w 1494"/>
                      <a:gd name="T13" fmla="*/ 531 h 614"/>
                      <a:gd name="T14" fmla="*/ 514 w 1494"/>
                      <a:gd name="T15" fmla="*/ 553 h 614"/>
                      <a:gd name="T16" fmla="*/ 347 w 1494"/>
                      <a:gd name="T17" fmla="*/ 559 h 614"/>
                      <a:gd name="T18" fmla="*/ 169 w 1494"/>
                      <a:gd name="T19" fmla="*/ 592 h 614"/>
                      <a:gd name="T20" fmla="*/ 8 w 1494"/>
                      <a:gd name="T21" fmla="*/ 614 h 614"/>
                      <a:gd name="T22" fmla="*/ 0 w 1494"/>
                      <a:gd name="T23" fmla="*/ 111 h 614"/>
                      <a:gd name="T24" fmla="*/ 75 w 1494"/>
                      <a:gd name="T25" fmla="*/ 105 h 614"/>
                      <a:gd name="T26" fmla="*/ 168 w 1494"/>
                      <a:gd name="T27" fmla="*/ 114 h 614"/>
                      <a:gd name="T28" fmla="*/ 240 w 1494"/>
                      <a:gd name="T29" fmla="*/ 102 h 614"/>
                      <a:gd name="T30" fmla="*/ 300 w 1494"/>
                      <a:gd name="T31" fmla="*/ 81 h 614"/>
                      <a:gd name="T32" fmla="*/ 372 w 1494"/>
                      <a:gd name="T33" fmla="*/ 69 h 614"/>
                      <a:gd name="T34" fmla="*/ 402 w 1494"/>
                      <a:gd name="T35" fmla="*/ 69 h 614"/>
                      <a:gd name="T36" fmla="*/ 453 w 1494"/>
                      <a:gd name="T37" fmla="*/ 42 h 614"/>
                      <a:gd name="T38" fmla="*/ 489 w 1494"/>
                      <a:gd name="T39" fmla="*/ 39 h 614"/>
                      <a:gd name="T40" fmla="*/ 531 w 1494"/>
                      <a:gd name="T41" fmla="*/ 33 h 614"/>
                      <a:gd name="T42" fmla="*/ 606 w 1494"/>
                      <a:gd name="T43" fmla="*/ 39 h 614"/>
                      <a:gd name="T44" fmla="*/ 684 w 1494"/>
                      <a:gd name="T45" fmla="*/ 18 h 614"/>
                      <a:gd name="T46" fmla="*/ 729 w 1494"/>
                      <a:gd name="T47" fmla="*/ 0 h 614"/>
                      <a:gd name="T48" fmla="*/ 759 w 1494"/>
                      <a:gd name="T49" fmla="*/ 0 h 614"/>
                      <a:gd name="T50" fmla="*/ 837 w 1494"/>
                      <a:gd name="T51" fmla="*/ 123 h 614"/>
                      <a:gd name="T52" fmla="*/ 984 w 1494"/>
                      <a:gd name="T53" fmla="*/ 114 h 614"/>
                      <a:gd name="T54" fmla="*/ 1077 w 1494"/>
                      <a:gd name="T55" fmla="*/ 207 h 614"/>
                      <a:gd name="T56" fmla="*/ 1215 w 1494"/>
                      <a:gd name="T57" fmla="*/ 198 h 614"/>
                      <a:gd name="T58" fmla="*/ 1437 w 1494"/>
                      <a:gd name="T59" fmla="*/ 336 h 6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94" h="614">
                        <a:moveTo>
                          <a:pt x="1494" y="411"/>
                        </a:moveTo>
                        <a:lnTo>
                          <a:pt x="1422" y="420"/>
                        </a:lnTo>
                        <a:lnTo>
                          <a:pt x="1314" y="441"/>
                        </a:lnTo>
                        <a:lnTo>
                          <a:pt x="1239" y="474"/>
                        </a:lnTo>
                        <a:lnTo>
                          <a:pt x="1126" y="498"/>
                        </a:lnTo>
                        <a:lnTo>
                          <a:pt x="926" y="531"/>
                        </a:lnTo>
                        <a:lnTo>
                          <a:pt x="720" y="531"/>
                        </a:lnTo>
                        <a:lnTo>
                          <a:pt x="514" y="553"/>
                        </a:lnTo>
                        <a:lnTo>
                          <a:pt x="347" y="559"/>
                        </a:lnTo>
                        <a:lnTo>
                          <a:pt x="169" y="592"/>
                        </a:lnTo>
                        <a:lnTo>
                          <a:pt x="8" y="614"/>
                        </a:lnTo>
                        <a:lnTo>
                          <a:pt x="0" y="111"/>
                        </a:lnTo>
                        <a:lnTo>
                          <a:pt x="75" y="105"/>
                        </a:lnTo>
                        <a:lnTo>
                          <a:pt x="168" y="114"/>
                        </a:lnTo>
                        <a:lnTo>
                          <a:pt x="240" y="102"/>
                        </a:lnTo>
                        <a:lnTo>
                          <a:pt x="300" y="81"/>
                        </a:lnTo>
                        <a:lnTo>
                          <a:pt x="372" y="69"/>
                        </a:lnTo>
                        <a:lnTo>
                          <a:pt x="402" y="69"/>
                        </a:lnTo>
                        <a:lnTo>
                          <a:pt x="453" y="42"/>
                        </a:lnTo>
                        <a:lnTo>
                          <a:pt x="489" y="39"/>
                        </a:lnTo>
                        <a:lnTo>
                          <a:pt x="531" y="33"/>
                        </a:lnTo>
                        <a:lnTo>
                          <a:pt x="606" y="39"/>
                        </a:lnTo>
                        <a:lnTo>
                          <a:pt x="684" y="18"/>
                        </a:lnTo>
                        <a:lnTo>
                          <a:pt x="729" y="0"/>
                        </a:lnTo>
                        <a:lnTo>
                          <a:pt x="759" y="0"/>
                        </a:lnTo>
                        <a:lnTo>
                          <a:pt x="837" y="123"/>
                        </a:lnTo>
                        <a:lnTo>
                          <a:pt x="984" y="114"/>
                        </a:lnTo>
                        <a:lnTo>
                          <a:pt x="1077" y="207"/>
                        </a:lnTo>
                        <a:lnTo>
                          <a:pt x="1215" y="198"/>
                        </a:lnTo>
                        <a:lnTo>
                          <a:pt x="1437" y="336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23" name="Freeform 1454">
                    <a:extLst>
                      <a:ext uri="{FF2B5EF4-FFF2-40B4-BE49-F238E27FC236}">
                        <a16:creationId xmlns:a16="http://schemas.microsoft.com/office/drawing/2014/main" id="{3A0A970A-7056-2AA2-59B5-CB7F99BC647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85" y="4485"/>
                    <a:ext cx="2196" cy="267"/>
                  </a:xfrm>
                  <a:custGeom>
                    <a:avLst/>
                    <a:gdLst>
                      <a:gd name="T0" fmla="*/ 0 w 2196"/>
                      <a:gd name="T1" fmla="*/ 96 h 267"/>
                      <a:gd name="T2" fmla="*/ 810 w 2196"/>
                      <a:gd name="T3" fmla="*/ 130 h 267"/>
                      <a:gd name="T4" fmla="*/ 1573 w 2196"/>
                      <a:gd name="T5" fmla="*/ 94 h 267"/>
                      <a:gd name="T6" fmla="*/ 1718 w 2196"/>
                      <a:gd name="T7" fmla="*/ 67 h 267"/>
                      <a:gd name="T8" fmla="*/ 1856 w 2196"/>
                      <a:gd name="T9" fmla="*/ 64 h 267"/>
                      <a:gd name="T10" fmla="*/ 1982 w 2196"/>
                      <a:gd name="T11" fmla="*/ 55 h 267"/>
                      <a:gd name="T12" fmla="*/ 2060 w 2196"/>
                      <a:gd name="T13" fmla="*/ 28 h 267"/>
                      <a:gd name="T14" fmla="*/ 2138 w 2196"/>
                      <a:gd name="T15" fmla="*/ 1 h 267"/>
                      <a:gd name="T16" fmla="*/ 2180 w 2196"/>
                      <a:gd name="T17" fmla="*/ 25 h 267"/>
                      <a:gd name="T18" fmla="*/ 2192 w 2196"/>
                      <a:gd name="T19" fmla="*/ 79 h 267"/>
                      <a:gd name="T20" fmla="*/ 2156 w 2196"/>
                      <a:gd name="T21" fmla="*/ 133 h 267"/>
                      <a:gd name="T22" fmla="*/ 2090 w 2196"/>
                      <a:gd name="T23" fmla="*/ 178 h 267"/>
                      <a:gd name="T24" fmla="*/ 2012 w 2196"/>
                      <a:gd name="T25" fmla="*/ 199 h 267"/>
                      <a:gd name="T26" fmla="*/ 1940 w 2196"/>
                      <a:gd name="T27" fmla="*/ 211 h 267"/>
                      <a:gd name="T28" fmla="*/ 1904 w 2196"/>
                      <a:gd name="T29" fmla="*/ 211 h 267"/>
                      <a:gd name="T30" fmla="*/ 1862 w 2196"/>
                      <a:gd name="T31" fmla="*/ 220 h 267"/>
                      <a:gd name="T32" fmla="*/ 817 w 2196"/>
                      <a:gd name="T33" fmla="*/ 265 h 267"/>
                      <a:gd name="T34" fmla="*/ 105 w 2196"/>
                      <a:gd name="T35" fmla="*/ 224 h 2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196" h="267">
                        <a:moveTo>
                          <a:pt x="0" y="96"/>
                        </a:moveTo>
                        <a:lnTo>
                          <a:pt x="810" y="130"/>
                        </a:lnTo>
                        <a:lnTo>
                          <a:pt x="1573" y="94"/>
                        </a:lnTo>
                        <a:lnTo>
                          <a:pt x="1718" y="67"/>
                        </a:lnTo>
                        <a:lnTo>
                          <a:pt x="1856" y="64"/>
                        </a:lnTo>
                        <a:cubicBezTo>
                          <a:pt x="1856" y="64"/>
                          <a:pt x="1948" y="61"/>
                          <a:pt x="1982" y="55"/>
                        </a:cubicBezTo>
                        <a:cubicBezTo>
                          <a:pt x="2016" y="49"/>
                          <a:pt x="2034" y="37"/>
                          <a:pt x="2060" y="28"/>
                        </a:cubicBezTo>
                        <a:cubicBezTo>
                          <a:pt x="2086" y="19"/>
                          <a:pt x="2118" y="2"/>
                          <a:pt x="2138" y="1"/>
                        </a:cubicBezTo>
                        <a:cubicBezTo>
                          <a:pt x="2158" y="0"/>
                          <a:pt x="2171" y="12"/>
                          <a:pt x="2180" y="25"/>
                        </a:cubicBezTo>
                        <a:cubicBezTo>
                          <a:pt x="2189" y="38"/>
                          <a:pt x="2196" y="61"/>
                          <a:pt x="2192" y="79"/>
                        </a:cubicBezTo>
                        <a:cubicBezTo>
                          <a:pt x="2188" y="97"/>
                          <a:pt x="2173" y="117"/>
                          <a:pt x="2156" y="133"/>
                        </a:cubicBezTo>
                        <a:cubicBezTo>
                          <a:pt x="2139" y="149"/>
                          <a:pt x="2114" y="167"/>
                          <a:pt x="2090" y="178"/>
                        </a:cubicBezTo>
                        <a:cubicBezTo>
                          <a:pt x="2066" y="189"/>
                          <a:pt x="2037" y="194"/>
                          <a:pt x="2012" y="199"/>
                        </a:cubicBezTo>
                        <a:cubicBezTo>
                          <a:pt x="1987" y="204"/>
                          <a:pt x="1958" y="209"/>
                          <a:pt x="1940" y="211"/>
                        </a:cubicBezTo>
                        <a:cubicBezTo>
                          <a:pt x="1922" y="213"/>
                          <a:pt x="1917" y="210"/>
                          <a:pt x="1904" y="211"/>
                        </a:cubicBezTo>
                        <a:cubicBezTo>
                          <a:pt x="1891" y="212"/>
                          <a:pt x="1872" y="219"/>
                          <a:pt x="1862" y="220"/>
                        </a:cubicBezTo>
                        <a:cubicBezTo>
                          <a:pt x="1686" y="220"/>
                          <a:pt x="1103" y="267"/>
                          <a:pt x="817" y="265"/>
                        </a:cubicBezTo>
                        <a:cubicBezTo>
                          <a:pt x="524" y="266"/>
                          <a:pt x="253" y="233"/>
                          <a:pt x="105" y="224"/>
                        </a:cubicBezTo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24" name="Freeform 1455">
                    <a:extLst>
                      <a:ext uri="{FF2B5EF4-FFF2-40B4-BE49-F238E27FC236}">
                        <a16:creationId xmlns:a16="http://schemas.microsoft.com/office/drawing/2014/main" id="{CFF29575-C6B8-C5F0-A2C4-AFC801B254A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3355" y="4257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25" name="Group 1456">
                    <a:extLst>
                      <a:ext uri="{FF2B5EF4-FFF2-40B4-BE49-F238E27FC236}">
                        <a16:creationId xmlns:a16="http://schemas.microsoft.com/office/drawing/2014/main" id="{6635B97D-7951-0A7A-EB3A-153030AC0E2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68" y="4410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28" name="Freeform 1457">
                      <a:extLst>
                        <a:ext uri="{FF2B5EF4-FFF2-40B4-BE49-F238E27FC236}">
                          <a16:creationId xmlns:a16="http://schemas.microsoft.com/office/drawing/2014/main" id="{8451B27A-E429-537D-15D5-F569AB23BDD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9" name="Freeform 1458">
                      <a:extLst>
                        <a:ext uri="{FF2B5EF4-FFF2-40B4-BE49-F238E27FC236}">
                          <a16:creationId xmlns:a16="http://schemas.microsoft.com/office/drawing/2014/main" id="{435318FC-424D-49DA-0800-44FF3B39B68D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30" name="Freeform 1459">
                      <a:extLst>
                        <a:ext uri="{FF2B5EF4-FFF2-40B4-BE49-F238E27FC236}">
                          <a16:creationId xmlns:a16="http://schemas.microsoft.com/office/drawing/2014/main" id="{ECFA509F-29D6-7630-C407-C73D9283DB7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26" name="Freeform 1460">
                    <a:extLst>
                      <a:ext uri="{FF2B5EF4-FFF2-40B4-BE49-F238E27FC236}">
                        <a16:creationId xmlns:a16="http://schemas.microsoft.com/office/drawing/2014/main" id="{71A8EF60-CFD0-137E-A929-9F89F485567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820" y="4499"/>
                    <a:ext cx="201" cy="162"/>
                  </a:xfrm>
                  <a:custGeom>
                    <a:avLst/>
                    <a:gdLst>
                      <a:gd name="T0" fmla="*/ 0 w 201"/>
                      <a:gd name="T1" fmla="*/ 0 h 162"/>
                      <a:gd name="T2" fmla="*/ 66 w 201"/>
                      <a:gd name="T3" fmla="*/ 60 h 162"/>
                      <a:gd name="T4" fmla="*/ 201 w 201"/>
                      <a:gd name="T5" fmla="*/ 162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1" h="162">
                        <a:moveTo>
                          <a:pt x="0" y="0"/>
                        </a:moveTo>
                        <a:cubicBezTo>
                          <a:pt x="15" y="19"/>
                          <a:pt x="33" y="33"/>
                          <a:pt x="66" y="60"/>
                        </a:cubicBezTo>
                        <a:cubicBezTo>
                          <a:pt x="99" y="87"/>
                          <a:pt x="173" y="141"/>
                          <a:pt x="201" y="16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27" name="Freeform 1461">
                    <a:extLst>
                      <a:ext uri="{FF2B5EF4-FFF2-40B4-BE49-F238E27FC236}">
                        <a16:creationId xmlns:a16="http://schemas.microsoft.com/office/drawing/2014/main" id="{F690E3E6-50CD-28A2-6CEB-942392DDC4F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77" y="4415"/>
                    <a:ext cx="153" cy="174"/>
                  </a:xfrm>
                  <a:custGeom>
                    <a:avLst/>
                    <a:gdLst>
                      <a:gd name="T0" fmla="*/ 0 w 153"/>
                      <a:gd name="T1" fmla="*/ 0 h 174"/>
                      <a:gd name="T2" fmla="*/ 87 w 153"/>
                      <a:gd name="T3" fmla="*/ 126 h 174"/>
                      <a:gd name="T4" fmla="*/ 153 w 153"/>
                      <a:gd name="T5" fmla="*/ 174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3" h="174">
                        <a:moveTo>
                          <a:pt x="0" y="0"/>
                        </a:moveTo>
                        <a:cubicBezTo>
                          <a:pt x="31" y="48"/>
                          <a:pt x="62" y="97"/>
                          <a:pt x="87" y="126"/>
                        </a:cubicBezTo>
                        <a:cubicBezTo>
                          <a:pt x="112" y="155"/>
                          <a:pt x="132" y="164"/>
                          <a:pt x="153" y="1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13" name="Text Box 1523">
                  <a:extLst>
                    <a:ext uri="{FF2B5EF4-FFF2-40B4-BE49-F238E27FC236}">
                      <a16:creationId xmlns:a16="http://schemas.microsoft.com/office/drawing/2014/main" id="{8FA0BDCF-0765-3DFA-3497-7018EA17912F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840" y="567"/>
                  <a:ext cx="4644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Croûte océanique : basalte, gabbro</a:t>
                  </a:r>
                </a:p>
              </p:txBody>
            </p:sp>
            <p:cxnSp>
              <p:nvCxnSpPr>
                <p:cNvPr id="114" name="AutoShape 1524">
                  <a:extLst>
                    <a:ext uri="{FF2B5EF4-FFF2-40B4-BE49-F238E27FC236}">
                      <a16:creationId xmlns:a16="http://schemas.microsoft.com/office/drawing/2014/main" id="{B125F1C4-3FA8-3F7B-6BAE-67359A67FB92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>
                  <a:off x="9600" y="980"/>
                  <a:ext cx="440" cy="560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115" name="Group 1534">
                  <a:extLst>
                    <a:ext uri="{FF2B5EF4-FFF2-40B4-BE49-F238E27FC236}">
                      <a16:creationId xmlns:a16="http://schemas.microsoft.com/office/drawing/2014/main" id="{71398E2B-83E9-E27A-5E8E-9B05DC3BAF2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2000" y="987"/>
                  <a:ext cx="3784" cy="1165"/>
                  <a:chOff x="12000" y="987"/>
                  <a:chExt cx="3784" cy="1165"/>
                </a:xfrm>
              </p:grpSpPr>
              <p:sp>
                <p:nvSpPr>
                  <p:cNvPr id="116" name="Text Box 1522">
                    <a:extLst>
                      <a:ext uri="{FF2B5EF4-FFF2-40B4-BE49-F238E27FC236}">
                        <a16:creationId xmlns:a16="http://schemas.microsoft.com/office/drawing/2014/main" id="{4AC228FB-5F97-8372-5442-19D5908DA07D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2760" y="987"/>
                    <a:ext cx="3024" cy="11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Croûte continentale :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roches métamorphiques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granitoïdes</a:t>
                    </a:r>
                  </a:p>
                </p:txBody>
              </p:sp>
              <p:cxnSp>
                <p:nvCxnSpPr>
                  <p:cNvPr id="117" name="AutoShape 1525">
                    <a:extLst>
                      <a:ext uri="{FF2B5EF4-FFF2-40B4-BE49-F238E27FC236}">
                        <a16:creationId xmlns:a16="http://schemas.microsoft.com/office/drawing/2014/main" id="{58320F4E-901E-3998-4895-4BCDAC4AD6DB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V="1">
                    <a:off x="12000" y="1340"/>
                    <a:ext cx="780" cy="220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11" name="Group 1541">
                <a:extLst>
                  <a:ext uri="{FF2B5EF4-FFF2-40B4-BE49-F238E27FC236}">
                    <a16:creationId xmlns:a16="http://schemas.microsoft.com/office/drawing/2014/main" id="{ACC9E751-3182-27B2-F44D-862CB27E689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920" y="1380"/>
                <a:ext cx="2603" cy="1980"/>
                <a:chOff x="1920" y="1380"/>
                <a:chExt cx="2603" cy="1980"/>
              </a:xfrm>
            </p:grpSpPr>
            <p:sp>
              <p:nvSpPr>
                <p:cNvPr id="107" name="Text Box 1526">
                  <a:extLst>
                    <a:ext uri="{FF2B5EF4-FFF2-40B4-BE49-F238E27FC236}">
                      <a16:creationId xmlns:a16="http://schemas.microsoft.com/office/drawing/2014/main" id="{9C97F415-757D-55FC-5A75-A97D048848CB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920" y="1627"/>
                  <a:ext cx="2504" cy="5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Lithosphère</a:t>
                  </a:r>
                </a:p>
              </p:txBody>
            </p:sp>
            <p:sp>
              <p:nvSpPr>
                <p:cNvPr id="108" name="Text Box 1538">
                  <a:extLst>
                    <a:ext uri="{FF2B5EF4-FFF2-40B4-BE49-F238E27FC236}">
                      <a16:creationId xmlns:a16="http://schemas.microsoft.com/office/drawing/2014/main" id="{3D884E72-853B-FDD2-FC2C-BAA6AF2611E4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920" y="2607"/>
                  <a:ext cx="2504" cy="5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Asthénosphère</a:t>
                  </a:r>
                </a:p>
              </p:txBody>
            </p:sp>
            <p:sp>
              <p:nvSpPr>
                <p:cNvPr id="109" name="AutoShape 1539">
                  <a:extLst>
                    <a:ext uri="{FF2B5EF4-FFF2-40B4-BE49-F238E27FC236}">
                      <a16:creationId xmlns:a16="http://schemas.microsoft.com/office/drawing/2014/main" id="{89C2B45F-8B26-659A-07B5-55E657EB28E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380" y="1380"/>
                  <a:ext cx="143" cy="960"/>
                </a:xfrm>
                <a:prstGeom prst="leftBrace">
                  <a:avLst>
                    <a:gd name="adj1" fmla="val 55944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0" name="AutoShape 1540">
                  <a:extLst>
                    <a:ext uri="{FF2B5EF4-FFF2-40B4-BE49-F238E27FC236}">
                      <a16:creationId xmlns:a16="http://schemas.microsoft.com/office/drawing/2014/main" id="{78BA8B51-3066-00B3-409D-FF184293040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380" y="2400"/>
                  <a:ext cx="143" cy="960"/>
                </a:xfrm>
                <a:prstGeom prst="leftBrace">
                  <a:avLst>
                    <a:gd name="adj1" fmla="val 55944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2" name="Group 1574">
                <a:extLst>
                  <a:ext uri="{FF2B5EF4-FFF2-40B4-BE49-F238E27FC236}">
                    <a16:creationId xmlns:a16="http://schemas.microsoft.com/office/drawing/2014/main" id="{705ECAF5-B586-5568-CC91-07A3BA2F63B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665" y="3374"/>
                <a:ext cx="7793" cy="2814"/>
                <a:chOff x="7665" y="3374"/>
                <a:chExt cx="7793" cy="2814"/>
              </a:xfrm>
            </p:grpSpPr>
            <p:grpSp>
              <p:nvGrpSpPr>
                <p:cNvPr id="84" name="Group 1427">
                  <a:extLst>
                    <a:ext uri="{FF2B5EF4-FFF2-40B4-BE49-F238E27FC236}">
                      <a16:creationId xmlns:a16="http://schemas.microsoft.com/office/drawing/2014/main" id="{EC10A2C5-2107-50FB-C60F-60A799C5BE7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55" y="3801"/>
                  <a:ext cx="6803" cy="2125"/>
                  <a:chOff x="7674" y="7629"/>
                  <a:chExt cx="7078" cy="2125"/>
                </a:xfrm>
              </p:grpSpPr>
              <p:sp>
                <p:nvSpPr>
                  <p:cNvPr id="90" name="Freeform 1428">
                    <a:extLst>
                      <a:ext uri="{FF2B5EF4-FFF2-40B4-BE49-F238E27FC236}">
                        <a16:creationId xmlns:a16="http://schemas.microsoft.com/office/drawing/2014/main" id="{32E43D4A-DC82-F613-AB4A-5DC9228D333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445" y="7783"/>
                    <a:ext cx="5717" cy="365"/>
                  </a:xfrm>
                  <a:custGeom>
                    <a:avLst/>
                    <a:gdLst>
                      <a:gd name="T0" fmla="*/ 0 w 5717"/>
                      <a:gd name="T1" fmla="*/ 19 h 365"/>
                      <a:gd name="T2" fmla="*/ 5717 w 5717"/>
                      <a:gd name="T3" fmla="*/ 0 h 365"/>
                      <a:gd name="T4" fmla="*/ 5532 w 5717"/>
                      <a:gd name="T5" fmla="*/ 140 h 365"/>
                      <a:gd name="T6" fmla="*/ 5289 w 5717"/>
                      <a:gd name="T7" fmla="*/ 322 h 365"/>
                      <a:gd name="T8" fmla="*/ 4492 w 5717"/>
                      <a:gd name="T9" fmla="*/ 365 h 365"/>
                      <a:gd name="T10" fmla="*/ 3629 w 5717"/>
                      <a:gd name="T11" fmla="*/ 258 h 365"/>
                      <a:gd name="T12" fmla="*/ 3127 w 5717"/>
                      <a:gd name="T13" fmla="*/ 226 h 365"/>
                      <a:gd name="T14" fmla="*/ 2899 w 5717"/>
                      <a:gd name="T15" fmla="*/ 279 h 365"/>
                      <a:gd name="T16" fmla="*/ 2596 w 5717"/>
                      <a:gd name="T17" fmla="*/ 247 h 365"/>
                      <a:gd name="T18" fmla="*/ 2176 w 5717"/>
                      <a:gd name="T19" fmla="*/ 261 h 365"/>
                      <a:gd name="T20" fmla="*/ 1740 w 5717"/>
                      <a:gd name="T21" fmla="*/ 283 h 365"/>
                      <a:gd name="T22" fmla="*/ 1342 w 5717"/>
                      <a:gd name="T23" fmla="*/ 265 h 365"/>
                      <a:gd name="T24" fmla="*/ 877 w 5717"/>
                      <a:gd name="T25" fmla="*/ 265 h 365"/>
                      <a:gd name="T26" fmla="*/ 501 w 5717"/>
                      <a:gd name="T27" fmla="*/ 229 h 365"/>
                      <a:gd name="T28" fmla="*/ 238 w 5717"/>
                      <a:gd name="T29" fmla="*/ 209 h 365"/>
                      <a:gd name="T30" fmla="*/ 0 w 5717"/>
                      <a:gd name="T31" fmla="*/ 19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365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877" y="265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1" name="Freeform 1429">
                    <a:extLst>
                      <a:ext uri="{FF2B5EF4-FFF2-40B4-BE49-F238E27FC236}">
                        <a16:creationId xmlns:a16="http://schemas.microsoft.com/office/drawing/2014/main" id="{63CE03E6-923D-5CFE-9118-A2A3CB4D4E6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87" y="7921"/>
                    <a:ext cx="7065" cy="1833"/>
                  </a:xfrm>
                  <a:custGeom>
                    <a:avLst/>
                    <a:gdLst>
                      <a:gd name="T0" fmla="*/ 3125 w 7065"/>
                      <a:gd name="T1" fmla="*/ 553 h 1833"/>
                      <a:gd name="T2" fmla="*/ 2618 w 7065"/>
                      <a:gd name="T3" fmla="*/ 636 h 1833"/>
                      <a:gd name="T4" fmla="*/ 2410 w 7065"/>
                      <a:gd name="T5" fmla="*/ 969 h 1833"/>
                      <a:gd name="T6" fmla="*/ 2035 w 7065"/>
                      <a:gd name="T7" fmla="*/ 1618 h 1833"/>
                      <a:gd name="T8" fmla="*/ 1561 w 7065"/>
                      <a:gd name="T9" fmla="*/ 1701 h 1833"/>
                      <a:gd name="T10" fmla="*/ 2093 w 7065"/>
                      <a:gd name="T11" fmla="*/ 669 h 1833"/>
                      <a:gd name="T12" fmla="*/ 1844 w 7065"/>
                      <a:gd name="T13" fmla="*/ 561 h 1833"/>
                      <a:gd name="T14" fmla="*/ 1477 w 7065"/>
                      <a:gd name="T15" fmla="*/ 602 h 1833"/>
                      <a:gd name="T16" fmla="*/ 1103 w 7065"/>
                      <a:gd name="T17" fmla="*/ 752 h 1833"/>
                      <a:gd name="T18" fmla="*/ 5 w 7065"/>
                      <a:gd name="T19" fmla="*/ 863 h 1833"/>
                      <a:gd name="T20" fmla="*/ 0 w 7065"/>
                      <a:gd name="T21" fmla="*/ 362 h 1833"/>
                      <a:gd name="T22" fmla="*/ 1186 w 7065"/>
                      <a:gd name="T23" fmla="*/ 99 h 1833"/>
                      <a:gd name="T24" fmla="*/ 2675 w 7065"/>
                      <a:gd name="T25" fmla="*/ 110 h 1833"/>
                      <a:gd name="T26" fmla="*/ 3552 w 7065"/>
                      <a:gd name="T27" fmla="*/ 0 h 1833"/>
                      <a:gd name="T28" fmla="*/ 4902 w 7065"/>
                      <a:gd name="T29" fmla="*/ 100 h 1833"/>
                      <a:gd name="T30" fmla="*/ 5817 w 7065"/>
                      <a:gd name="T31" fmla="*/ 76 h 1833"/>
                      <a:gd name="T32" fmla="*/ 7048 w 7065"/>
                      <a:gd name="T33" fmla="*/ 171 h 1833"/>
                      <a:gd name="T34" fmla="*/ 7065 w 7065"/>
                      <a:gd name="T35" fmla="*/ 794 h 1833"/>
                      <a:gd name="T36" fmla="*/ 5589 w 7065"/>
                      <a:gd name="T37" fmla="*/ 594 h 1833"/>
                      <a:gd name="T38" fmla="*/ 4324 w 7065"/>
                      <a:gd name="T39" fmla="*/ 602 h 1833"/>
                      <a:gd name="T40" fmla="*/ 3519 w 7065"/>
                      <a:gd name="T41" fmla="*/ 377 h 1833"/>
                      <a:gd name="T42" fmla="*/ 3125 w 7065"/>
                      <a:gd name="T43" fmla="*/ 553 h 18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7065" h="1833">
                        <a:moveTo>
                          <a:pt x="3125" y="553"/>
                        </a:moveTo>
                        <a:cubicBezTo>
                          <a:pt x="2975" y="596"/>
                          <a:pt x="2737" y="567"/>
                          <a:pt x="2618" y="636"/>
                        </a:cubicBezTo>
                        <a:cubicBezTo>
                          <a:pt x="2525" y="678"/>
                          <a:pt x="2496" y="821"/>
                          <a:pt x="2410" y="969"/>
                        </a:cubicBezTo>
                        <a:cubicBezTo>
                          <a:pt x="2324" y="1117"/>
                          <a:pt x="2176" y="1496"/>
                          <a:pt x="2035" y="1618"/>
                        </a:cubicBezTo>
                        <a:cubicBezTo>
                          <a:pt x="1894" y="1740"/>
                          <a:pt x="1674" y="1833"/>
                          <a:pt x="1561" y="1701"/>
                        </a:cubicBezTo>
                        <a:lnTo>
                          <a:pt x="2093" y="669"/>
                        </a:lnTo>
                        <a:cubicBezTo>
                          <a:pt x="2140" y="479"/>
                          <a:pt x="1947" y="572"/>
                          <a:pt x="1844" y="561"/>
                        </a:cubicBezTo>
                        <a:cubicBezTo>
                          <a:pt x="1741" y="550"/>
                          <a:pt x="1601" y="570"/>
                          <a:pt x="1477" y="602"/>
                        </a:cubicBezTo>
                        <a:cubicBezTo>
                          <a:pt x="1343" y="622"/>
                          <a:pt x="1348" y="709"/>
                          <a:pt x="1103" y="752"/>
                        </a:cubicBezTo>
                        <a:cubicBezTo>
                          <a:pt x="858" y="795"/>
                          <a:pt x="189" y="928"/>
                          <a:pt x="5" y="863"/>
                        </a:cubicBezTo>
                        <a:lnTo>
                          <a:pt x="0" y="362"/>
                        </a:lnTo>
                        <a:lnTo>
                          <a:pt x="1186" y="99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92" name="Group 1430">
                    <a:extLst>
                      <a:ext uri="{FF2B5EF4-FFF2-40B4-BE49-F238E27FC236}">
                        <a16:creationId xmlns:a16="http://schemas.microsoft.com/office/drawing/2014/main" id="{BF9AD62F-D1EC-9EDB-26C3-43698BA02766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02" y="7765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04" name="Freeform 1431">
                      <a:extLst>
                        <a:ext uri="{FF2B5EF4-FFF2-40B4-BE49-F238E27FC236}">
                          <a16:creationId xmlns:a16="http://schemas.microsoft.com/office/drawing/2014/main" id="{0646230E-A40E-BF5E-9E1F-7F28D74F0374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5" name="Freeform 1432">
                      <a:extLst>
                        <a:ext uri="{FF2B5EF4-FFF2-40B4-BE49-F238E27FC236}">
                          <a16:creationId xmlns:a16="http://schemas.microsoft.com/office/drawing/2014/main" id="{9D63B680-D848-372D-1FFD-6A9BFA2327B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6" name="Freeform 1433">
                      <a:extLst>
                        <a:ext uri="{FF2B5EF4-FFF2-40B4-BE49-F238E27FC236}">
                          <a16:creationId xmlns:a16="http://schemas.microsoft.com/office/drawing/2014/main" id="{BB409E40-605F-000E-0615-7EDAB6ADBEA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93" name="Freeform 1434">
                    <a:extLst>
                      <a:ext uri="{FF2B5EF4-FFF2-40B4-BE49-F238E27FC236}">
                        <a16:creationId xmlns:a16="http://schemas.microsoft.com/office/drawing/2014/main" id="{8119F9F1-25CD-91C7-F983-AF0DDBAC905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208" y="7849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4" name="Freeform 1435">
                    <a:extLst>
                      <a:ext uri="{FF2B5EF4-FFF2-40B4-BE49-F238E27FC236}">
                        <a16:creationId xmlns:a16="http://schemas.microsoft.com/office/drawing/2014/main" id="{A134165D-2B00-416E-FF72-F9438FAF4AF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74" y="7670"/>
                    <a:ext cx="1494" cy="614"/>
                  </a:xfrm>
                  <a:custGeom>
                    <a:avLst/>
                    <a:gdLst>
                      <a:gd name="T0" fmla="*/ 1494 w 1494"/>
                      <a:gd name="T1" fmla="*/ 411 h 614"/>
                      <a:gd name="T2" fmla="*/ 1422 w 1494"/>
                      <a:gd name="T3" fmla="*/ 420 h 614"/>
                      <a:gd name="T4" fmla="*/ 1314 w 1494"/>
                      <a:gd name="T5" fmla="*/ 441 h 614"/>
                      <a:gd name="T6" fmla="*/ 1239 w 1494"/>
                      <a:gd name="T7" fmla="*/ 474 h 614"/>
                      <a:gd name="T8" fmla="*/ 1126 w 1494"/>
                      <a:gd name="T9" fmla="*/ 498 h 614"/>
                      <a:gd name="T10" fmla="*/ 926 w 1494"/>
                      <a:gd name="T11" fmla="*/ 531 h 614"/>
                      <a:gd name="T12" fmla="*/ 720 w 1494"/>
                      <a:gd name="T13" fmla="*/ 531 h 614"/>
                      <a:gd name="T14" fmla="*/ 514 w 1494"/>
                      <a:gd name="T15" fmla="*/ 553 h 614"/>
                      <a:gd name="T16" fmla="*/ 347 w 1494"/>
                      <a:gd name="T17" fmla="*/ 559 h 614"/>
                      <a:gd name="T18" fmla="*/ 169 w 1494"/>
                      <a:gd name="T19" fmla="*/ 592 h 614"/>
                      <a:gd name="T20" fmla="*/ 8 w 1494"/>
                      <a:gd name="T21" fmla="*/ 614 h 614"/>
                      <a:gd name="T22" fmla="*/ 0 w 1494"/>
                      <a:gd name="T23" fmla="*/ 111 h 614"/>
                      <a:gd name="T24" fmla="*/ 75 w 1494"/>
                      <a:gd name="T25" fmla="*/ 105 h 614"/>
                      <a:gd name="T26" fmla="*/ 168 w 1494"/>
                      <a:gd name="T27" fmla="*/ 114 h 614"/>
                      <a:gd name="T28" fmla="*/ 240 w 1494"/>
                      <a:gd name="T29" fmla="*/ 102 h 614"/>
                      <a:gd name="T30" fmla="*/ 300 w 1494"/>
                      <a:gd name="T31" fmla="*/ 81 h 614"/>
                      <a:gd name="T32" fmla="*/ 372 w 1494"/>
                      <a:gd name="T33" fmla="*/ 69 h 614"/>
                      <a:gd name="T34" fmla="*/ 402 w 1494"/>
                      <a:gd name="T35" fmla="*/ 69 h 614"/>
                      <a:gd name="T36" fmla="*/ 453 w 1494"/>
                      <a:gd name="T37" fmla="*/ 42 h 614"/>
                      <a:gd name="T38" fmla="*/ 489 w 1494"/>
                      <a:gd name="T39" fmla="*/ 39 h 614"/>
                      <a:gd name="T40" fmla="*/ 531 w 1494"/>
                      <a:gd name="T41" fmla="*/ 33 h 614"/>
                      <a:gd name="T42" fmla="*/ 606 w 1494"/>
                      <a:gd name="T43" fmla="*/ 39 h 614"/>
                      <a:gd name="T44" fmla="*/ 684 w 1494"/>
                      <a:gd name="T45" fmla="*/ 18 h 614"/>
                      <a:gd name="T46" fmla="*/ 729 w 1494"/>
                      <a:gd name="T47" fmla="*/ 0 h 614"/>
                      <a:gd name="T48" fmla="*/ 759 w 1494"/>
                      <a:gd name="T49" fmla="*/ 0 h 614"/>
                      <a:gd name="T50" fmla="*/ 837 w 1494"/>
                      <a:gd name="T51" fmla="*/ 123 h 614"/>
                      <a:gd name="T52" fmla="*/ 984 w 1494"/>
                      <a:gd name="T53" fmla="*/ 114 h 614"/>
                      <a:gd name="T54" fmla="*/ 1077 w 1494"/>
                      <a:gd name="T55" fmla="*/ 207 h 614"/>
                      <a:gd name="T56" fmla="*/ 1215 w 1494"/>
                      <a:gd name="T57" fmla="*/ 198 h 614"/>
                      <a:gd name="T58" fmla="*/ 1437 w 1494"/>
                      <a:gd name="T59" fmla="*/ 336 h 6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94" h="614">
                        <a:moveTo>
                          <a:pt x="1494" y="411"/>
                        </a:moveTo>
                        <a:lnTo>
                          <a:pt x="1422" y="420"/>
                        </a:lnTo>
                        <a:lnTo>
                          <a:pt x="1314" y="441"/>
                        </a:lnTo>
                        <a:lnTo>
                          <a:pt x="1239" y="474"/>
                        </a:lnTo>
                        <a:lnTo>
                          <a:pt x="1126" y="498"/>
                        </a:lnTo>
                        <a:lnTo>
                          <a:pt x="926" y="531"/>
                        </a:lnTo>
                        <a:lnTo>
                          <a:pt x="720" y="531"/>
                        </a:lnTo>
                        <a:lnTo>
                          <a:pt x="514" y="553"/>
                        </a:lnTo>
                        <a:lnTo>
                          <a:pt x="347" y="559"/>
                        </a:lnTo>
                        <a:lnTo>
                          <a:pt x="169" y="592"/>
                        </a:lnTo>
                        <a:lnTo>
                          <a:pt x="8" y="614"/>
                        </a:lnTo>
                        <a:lnTo>
                          <a:pt x="0" y="111"/>
                        </a:lnTo>
                        <a:lnTo>
                          <a:pt x="75" y="105"/>
                        </a:lnTo>
                        <a:lnTo>
                          <a:pt x="168" y="114"/>
                        </a:lnTo>
                        <a:lnTo>
                          <a:pt x="240" y="102"/>
                        </a:lnTo>
                        <a:lnTo>
                          <a:pt x="300" y="81"/>
                        </a:lnTo>
                        <a:lnTo>
                          <a:pt x="372" y="69"/>
                        </a:lnTo>
                        <a:lnTo>
                          <a:pt x="402" y="69"/>
                        </a:lnTo>
                        <a:lnTo>
                          <a:pt x="453" y="42"/>
                        </a:lnTo>
                        <a:lnTo>
                          <a:pt x="489" y="39"/>
                        </a:lnTo>
                        <a:lnTo>
                          <a:pt x="531" y="33"/>
                        </a:lnTo>
                        <a:lnTo>
                          <a:pt x="606" y="39"/>
                        </a:lnTo>
                        <a:lnTo>
                          <a:pt x="684" y="18"/>
                        </a:lnTo>
                        <a:lnTo>
                          <a:pt x="729" y="0"/>
                        </a:lnTo>
                        <a:lnTo>
                          <a:pt x="759" y="0"/>
                        </a:lnTo>
                        <a:lnTo>
                          <a:pt x="837" y="123"/>
                        </a:lnTo>
                        <a:lnTo>
                          <a:pt x="984" y="114"/>
                        </a:lnTo>
                        <a:lnTo>
                          <a:pt x="1077" y="207"/>
                        </a:lnTo>
                        <a:lnTo>
                          <a:pt x="1215" y="198"/>
                        </a:lnTo>
                        <a:lnTo>
                          <a:pt x="1437" y="336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5" name="Freeform 1436">
                    <a:extLst>
                      <a:ext uri="{FF2B5EF4-FFF2-40B4-BE49-F238E27FC236}">
                        <a16:creationId xmlns:a16="http://schemas.microsoft.com/office/drawing/2014/main" id="{E8D78066-7399-56F1-1A0E-675F974425D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14" y="7857"/>
                    <a:ext cx="2196" cy="267"/>
                  </a:xfrm>
                  <a:custGeom>
                    <a:avLst/>
                    <a:gdLst>
                      <a:gd name="T0" fmla="*/ 0 w 2196"/>
                      <a:gd name="T1" fmla="*/ 96 h 267"/>
                      <a:gd name="T2" fmla="*/ 810 w 2196"/>
                      <a:gd name="T3" fmla="*/ 130 h 267"/>
                      <a:gd name="T4" fmla="*/ 1573 w 2196"/>
                      <a:gd name="T5" fmla="*/ 94 h 267"/>
                      <a:gd name="T6" fmla="*/ 1718 w 2196"/>
                      <a:gd name="T7" fmla="*/ 67 h 267"/>
                      <a:gd name="T8" fmla="*/ 1856 w 2196"/>
                      <a:gd name="T9" fmla="*/ 64 h 267"/>
                      <a:gd name="T10" fmla="*/ 1982 w 2196"/>
                      <a:gd name="T11" fmla="*/ 55 h 267"/>
                      <a:gd name="T12" fmla="*/ 2060 w 2196"/>
                      <a:gd name="T13" fmla="*/ 28 h 267"/>
                      <a:gd name="T14" fmla="*/ 2138 w 2196"/>
                      <a:gd name="T15" fmla="*/ 1 h 267"/>
                      <a:gd name="T16" fmla="*/ 2180 w 2196"/>
                      <a:gd name="T17" fmla="*/ 25 h 267"/>
                      <a:gd name="T18" fmla="*/ 2192 w 2196"/>
                      <a:gd name="T19" fmla="*/ 79 h 267"/>
                      <a:gd name="T20" fmla="*/ 2156 w 2196"/>
                      <a:gd name="T21" fmla="*/ 133 h 267"/>
                      <a:gd name="T22" fmla="*/ 2090 w 2196"/>
                      <a:gd name="T23" fmla="*/ 178 h 267"/>
                      <a:gd name="T24" fmla="*/ 2012 w 2196"/>
                      <a:gd name="T25" fmla="*/ 199 h 267"/>
                      <a:gd name="T26" fmla="*/ 1940 w 2196"/>
                      <a:gd name="T27" fmla="*/ 211 h 267"/>
                      <a:gd name="T28" fmla="*/ 1904 w 2196"/>
                      <a:gd name="T29" fmla="*/ 211 h 267"/>
                      <a:gd name="T30" fmla="*/ 1862 w 2196"/>
                      <a:gd name="T31" fmla="*/ 220 h 267"/>
                      <a:gd name="T32" fmla="*/ 817 w 2196"/>
                      <a:gd name="T33" fmla="*/ 265 h 267"/>
                      <a:gd name="T34" fmla="*/ 105 w 2196"/>
                      <a:gd name="T35" fmla="*/ 224 h 2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196" h="267">
                        <a:moveTo>
                          <a:pt x="0" y="96"/>
                        </a:moveTo>
                        <a:lnTo>
                          <a:pt x="810" y="130"/>
                        </a:lnTo>
                        <a:lnTo>
                          <a:pt x="1573" y="94"/>
                        </a:lnTo>
                        <a:lnTo>
                          <a:pt x="1718" y="67"/>
                        </a:lnTo>
                        <a:lnTo>
                          <a:pt x="1856" y="64"/>
                        </a:lnTo>
                        <a:cubicBezTo>
                          <a:pt x="1856" y="64"/>
                          <a:pt x="1948" y="61"/>
                          <a:pt x="1982" y="55"/>
                        </a:cubicBezTo>
                        <a:cubicBezTo>
                          <a:pt x="2016" y="49"/>
                          <a:pt x="2034" y="37"/>
                          <a:pt x="2060" y="28"/>
                        </a:cubicBezTo>
                        <a:cubicBezTo>
                          <a:pt x="2086" y="19"/>
                          <a:pt x="2118" y="2"/>
                          <a:pt x="2138" y="1"/>
                        </a:cubicBezTo>
                        <a:cubicBezTo>
                          <a:pt x="2158" y="0"/>
                          <a:pt x="2171" y="12"/>
                          <a:pt x="2180" y="25"/>
                        </a:cubicBezTo>
                        <a:cubicBezTo>
                          <a:pt x="2189" y="38"/>
                          <a:pt x="2196" y="61"/>
                          <a:pt x="2192" y="79"/>
                        </a:cubicBezTo>
                        <a:cubicBezTo>
                          <a:pt x="2188" y="97"/>
                          <a:pt x="2173" y="117"/>
                          <a:pt x="2156" y="133"/>
                        </a:cubicBezTo>
                        <a:cubicBezTo>
                          <a:pt x="2139" y="149"/>
                          <a:pt x="2114" y="167"/>
                          <a:pt x="2090" y="178"/>
                        </a:cubicBezTo>
                        <a:cubicBezTo>
                          <a:pt x="2066" y="189"/>
                          <a:pt x="2037" y="194"/>
                          <a:pt x="2012" y="199"/>
                        </a:cubicBezTo>
                        <a:cubicBezTo>
                          <a:pt x="1987" y="204"/>
                          <a:pt x="1958" y="209"/>
                          <a:pt x="1940" y="211"/>
                        </a:cubicBezTo>
                        <a:cubicBezTo>
                          <a:pt x="1922" y="213"/>
                          <a:pt x="1917" y="210"/>
                          <a:pt x="1904" y="211"/>
                        </a:cubicBezTo>
                        <a:cubicBezTo>
                          <a:pt x="1891" y="212"/>
                          <a:pt x="1872" y="219"/>
                          <a:pt x="1862" y="220"/>
                        </a:cubicBezTo>
                        <a:cubicBezTo>
                          <a:pt x="1686" y="220"/>
                          <a:pt x="1103" y="267"/>
                          <a:pt x="817" y="265"/>
                        </a:cubicBezTo>
                        <a:cubicBezTo>
                          <a:pt x="524" y="266"/>
                          <a:pt x="253" y="233"/>
                          <a:pt x="105" y="224"/>
                        </a:cubicBezTo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6" name="Freeform 1437">
                    <a:extLst>
                      <a:ext uri="{FF2B5EF4-FFF2-40B4-BE49-F238E27FC236}">
                        <a16:creationId xmlns:a16="http://schemas.microsoft.com/office/drawing/2014/main" id="{099A6926-66B9-0ADB-043A-2F4AB80237A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3284" y="7629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97" name="Group 1438">
                    <a:extLst>
                      <a:ext uri="{FF2B5EF4-FFF2-40B4-BE49-F238E27FC236}">
                        <a16:creationId xmlns:a16="http://schemas.microsoft.com/office/drawing/2014/main" id="{B6B110F9-E028-2C4A-74C9-6DF805F0E086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597" y="7782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01" name="Freeform 1439">
                      <a:extLst>
                        <a:ext uri="{FF2B5EF4-FFF2-40B4-BE49-F238E27FC236}">
                          <a16:creationId xmlns:a16="http://schemas.microsoft.com/office/drawing/2014/main" id="{5F0A61BB-DA3F-B217-6076-20D21AE48F2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2" name="Freeform 1440">
                      <a:extLst>
                        <a:ext uri="{FF2B5EF4-FFF2-40B4-BE49-F238E27FC236}">
                          <a16:creationId xmlns:a16="http://schemas.microsoft.com/office/drawing/2014/main" id="{F347955A-E7EE-4E9A-1531-2EE7F682E59E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3" name="Freeform 1441">
                      <a:extLst>
                        <a:ext uri="{FF2B5EF4-FFF2-40B4-BE49-F238E27FC236}">
                          <a16:creationId xmlns:a16="http://schemas.microsoft.com/office/drawing/2014/main" id="{7D5848B6-7CC8-56EF-36C1-E0A257D09DBF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98" name="Freeform 1442">
                    <a:extLst>
                      <a:ext uri="{FF2B5EF4-FFF2-40B4-BE49-F238E27FC236}">
                        <a16:creationId xmlns:a16="http://schemas.microsoft.com/office/drawing/2014/main" id="{2AB72F1D-6D11-E8B3-CDDF-FD6D35B3E07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49" y="7871"/>
                    <a:ext cx="201" cy="162"/>
                  </a:xfrm>
                  <a:custGeom>
                    <a:avLst/>
                    <a:gdLst>
                      <a:gd name="T0" fmla="*/ 0 w 201"/>
                      <a:gd name="T1" fmla="*/ 0 h 162"/>
                      <a:gd name="T2" fmla="*/ 66 w 201"/>
                      <a:gd name="T3" fmla="*/ 60 h 162"/>
                      <a:gd name="T4" fmla="*/ 201 w 201"/>
                      <a:gd name="T5" fmla="*/ 162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1" h="162">
                        <a:moveTo>
                          <a:pt x="0" y="0"/>
                        </a:moveTo>
                        <a:cubicBezTo>
                          <a:pt x="15" y="19"/>
                          <a:pt x="33" y="33"/>
                          <a:pt x="66" y="60"/>
                        </a:cubicBezTo>
                        <a:cubicBezTo>
                          <a:pt x="99" y="87"/>
                          <a:pt x="173" y="141"/>
                          <a:pt x="201" y="16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9" name="Freeform 1443">
                    <a:extLst>
                      <a:ext uri="{FF2B5EF4-FFF2-40B4-BE49-F238E27FC236}">
                        <a16:creationId xmlns:a16="http://schemas.microsoft.com/office/drawing/2014/main" id="{0E45EF91-1614-52D7-7ED3-2D1A0E04F38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06" y="7787"/>
                    <a:ext cx="153" cy="174"/>
                  </a:xfrm>
                  <a:custGeom>
                    <a:avLst/>
                    <a:gdLst>
                      <a:gd name="T0" fmla="*/ 0 w 153"/>
                      <a:gd name="T1" fmla="*/ 0 h 174"/>
                      <a:gd name="T2" fmla="*/ 87 w 153"/>
                      <a:gd name="T3" fmla="*/ 126 h 174"/>
                      <a:gd name="T4" fmla="*/ 153 w 153"/>
                      <a:gd name="T5" fmla="*/ 174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3" h="174">
                        <a:moveTo>
                          <a:pt x="0" y="0"/>
                        </a:moveTo>
                        <a:cubicBezTo>
                          <a:pt x="31" y="48"/>
                          <a:pt x="62" y="97"/>
                          <a:pt x="87" y="126"/>
                        </a:cubicBezTo>
                        <a:cubicBezTo>
                          <a:pt x="112" y="155"/>
                          <a:pt x="132" y="164"/>
                          <a:pt x="153" y="1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00" name="Freeform 1444">
                    <a:extLst>
                      <a:ext uri="{FF2B5EF4-FFF2-40B4-BE49-F238E27FC236}">
                        <a16:creationId xmlns:a16="http://schemas.microsoft.com/office/drawing/2014/main" id="{082B93EE-D781-8623-AD74-42B35F302FD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173" y="7853"/>
                    <a:ext cx="2034" cy="1802"/>
                  </a:xfrm>
                  <a:custGeom>
                    <a:avLst/>
                    <a:gdLst>
                      <a:gd name="T0" fmla="*/ 141 w 2034"/>
                      <a:gd name="T1" fmla="*/ 1261 h 1802"/>
                      <a:gd name="T2" fmla="*/ 632 w 2034"/>
                      <a:gd name="T3" fmla="*/ 404 h 1802"/>
                      <a:gd name="T4" fmla="*/ 857 w 2034"/>
                      <a:gd name="T5" fmla="*/ 146 h 1802"/>
                      <a:gd name="T6" fmla="*/ 1411 w 2034"/>
                      <a:gd name="T7" fmla="*/ 94 h 1802"/>
                      <a:gd name="T8" fmla="*/ 1556 w 2034"/>
                      <a:gd name="T9" fmla="*/ 67 h 1802"/>
                      <a:gd name="T10" fmla="*/ 1694 w 2034"/>
                      <a:gd name="T11" fmla="*/ 64 h 1802"/>
                      <a:gd name="T12" fmla="*/ 1820 w 2034"/>
                      <a:gd name="T13" fmla="*/ 55 h 1802"/>
                      <a:gd name="T14" fmla="*/ 1898 w 2034"/>
                      <a:gd name="T15" fmla="*/ 28 h 1802"/>
                      <a:gd name="T16" fmla="*/ 1976 w 2034"/>
                      <a:gd name="T17" fmla="*/ 1 h 1802"/>
                      <a:gd name="T18" fmla="*/ 2018 w 2034"/>
                      <a:gd name="T19" fmla="*/ 25 h 1802"/>
                      <a:gd name="T20" fmla="*/ 2030 w 2034"/>
                      <a:gd name="T21" fmla="*/ 79 h 1802"/>
                      <a:gd name="T22" fmla="*/ 1994 w 2034"/>
                      <a:gd name="T23" fmla="*/ 133 h 1802"/>
                      <a:gd name="T24" fmla="*/ 1928 w 2034"/>
                      <a:gd name="T25" fmla="*/ 178 h 1802"/>
                      <a:gd name="T26" fmla="*/ 1850 w 2034"/>
                      <a:gd name="T27" fmla="*/ 199 h 1802"/>
                      <a:gd name="T28" fmla="*/ 1778 w 2034"/>
                      <a:gd name="T29" fmla="*/ 211 h 1802"/>
                      <a:gd name="T30" fmla="*/ 1742 w 2034"/>
                      <a:gd name="T31" fmla="*/ 211 h 1802"/>
                      <a:gd name="T32" fmla="*/ 1700 w 2034"/>
                      <a:gd name="T33" fmla="*/ 220 h 1802"/>
                      <a:gd name="T34" fmla="*/ 1481 w 2034"/>
                      <a:gd name="T35" fmla="*/ 229 h 1802"/>
                      <a:gd name="T36" fmla="*/ 1098 w 2034"/>
                      <a:gd name="T37" fmla="*/ 271 h 1802"/>
                      <a:gd name="T38" fmla="*/ 924 w 2034"/>
                      <a:gd name="T39" fmla="*/ 313 h 1802"/>
                      <a:gd name="T40" fmla="*/ 741 w 2034"/>
                      <a:gd name="T41" fmla="*/ 562 h 1802"/>
                      <a:gd name="T42" fmla="*/ 374 w 2034"/>
                      <a:gd name="T43" fmla="*/ 1236 h 1802"/>
                      <a:gd name="T44" fmla="*/ 75 w 2034"/>
                      <a:gd name="T45" fmla="*/ 1761 h 1802"/>
                      <a:gd name="T46" fmla="*/ 50 w 2034"/>
                      <a:gd name="T47" fmla="*/ 1511 h 1802"/>
                      <a:gd name="T48" fmla="*/ 141 w 2034"/>
                      <a:gd name="T49" fmla="*/ 1261 h 18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034" h="1802">
                        <a:moveTo>
                          <a:pt x="141" y="1261"/>
                        </a:moveTo>
                        <a:lnTo>
                          <a:pt x="632" y="404"/>
                        </a:lnTo>
                        <a:cubicBezTo>
                          <a:pt x="751" y="218"/>
                          <a:pt x="757" y="196"/>
                          <a:pt x="857" y="146"/>
                        </a:cubicBezTo>
                        <a:cubicBezTo>
                          <a:pt x="957" y="96"/>
                          <a:pt x="1289" y="111"/>
                          <a:pt x="1411" y="94"/>
                        </a:cubicBezTo>
                        <a:lnTo>
                          <a:pt x="1556" y="67"/>
                        </a:lnTo>
                        <a:lnTo>
                          <a:pt x="1694" y="64"/>
                        </a:lnTo>
                        <a:cubicBezTo>
                          <a:pt x="1694" y="64"/>
                          <a:pt x="1786" y="61"/>
                          <a:pt x="1820" y="55"/>
                        </a:cubicBezTo>
                        <a:cubicBezTo>
                          <a:pt x="1854" y="49"/>
                          <a:pt x="1872" y="37"/>
                          <a:pt x="1898" y="28"/>
                        </a:cubicBezTo>
                        <a:cubicBezTo>
                          <a:pt x="1924" y="19"/>
                          <a:pt x="1956" y="2"/>
                          <a:pt x="1976" y="1"/>
                        </a:cubicBezTo>
                        <a:cubicBezTo>
                          <a:pt x="1996" y="0"/>
                          <a:pt x="2009" y="12"/>
                          <a:pt x="2018" y="25"/>
                        </a:cubicBezTo>
                        <a:cubicBezTo>
                          <a:pt x="2027" y="38"/>
                          <a:pt x="2034" y="61"/>
                          <a:pt x="2030" y="79"/>
                        </a:cubicBezTo>
                        <a:cubicBezTo>
                          <a:pt x="2026" y="97"/>
                          <a:pt x="2011" y="117"/>
                          <a:pt x="1994" y="133"/>
                        </a:cubicBezTo>
                        <a:cubicBezTo>
                          <a:pt x="1977" y="149"/>
                          <a:pt x="1952" y="167"/>
                          <a:pt x="1928" y="178"/>
                        </a:cubicBezTo>
                        <a:cubicBezTo>
                          <a:pt x="1904" y="189"/>
                          <a:pt x="1875" y="194"/>
                          <a:pt x="1850" y="199"/>
                        </a:cubicBezTo>
                        <a:cubicBezTo>
                          <a:pt x="1825" y="204"/>
                          <a:pt x="1796" y="209"/>
                          <a:pt x="1778" y="211"/>
                        </a:cubicBezTo>
                        <a:cubicBezTo>
                          <a:pt x="1760" y="213"/>
                          <a:pt x="1755" y="210"/>
                          <a:pt x="1742" y="211"/>
                        </a:cubicBezTo>
                        <a:cubicBezTo>
                          <a:pt x="1729" y="212"/>
                          <a:pt x="1710" y="219"/>
                          <a:pt x="1700" y="220"/>
                        </a:cubicBezTo>
                        <a:cubicBezTo>
                          <a:pt x="1625" y="220"/>
                          <a:pt x="1581" y="221"/>
                          <a:pt x="1481" y="229"/>
                        </a:cubicBezTo>
                        <a:cubicBezTo>
                          <a:pt x="1381" y="237"/>
                          <a:pt x="1191" y="257"/>
                          <a:pt x="1098" y="271"/>
                        </a:cubicBezTo>
                        <a:cubicBezTo>
                          <a:pt x="1005" y="285"/>
                          <a:pt x="983" y="265"/>
                          <a:pt x="924" y="313"/>
                        </a:cubicBezTo>
                        <a:cubicBezTo>
                          <a:pt x="807" y="397"/>
                          <a:pt x="833" y="408"/>
                          <a:pt x="741" y="562"/>
                        </a:cubicBezTo>
                        <a:cubicBezTo>
                          <a:pt x="649" y="716"/>
                          <a:pt x="485" y="1036"/>
                          <a:pt x="374" y="1236"/>
                        </a:cubicBezTo>
                        <a:cubicBezTo>
                          <a:pt x="290" y="1403"/>
                          <a:pt x="150" y="1802"/>
                          <a:pt x="75" y="1761"/>
                        </a:cubicBezTo>
                        <a:cubicBezTo>
                          <a:pt x="0" y="1720"/>
                          <a:pt x="39" y="1594"/>
                          <a:pt x="50" y="1511"/>
                        </a:cubicBezTo>
                        <a:cubicBezTo>
                          <a:pt x="61" y="1428"/>
                          <a:pt x="122" y="1313"/>
                          <a:pt x="141" y="1261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85" name="Group 1530">
                  <a:extLst>
                    <a:ext uri="{FF2B5EF4-FFF2-40B4-BE49-F238E27FC236}">
                      <a16:creationId xmlns:a16="http://schemas.microsoft.com/office/drawing/2014/main" id="{6B070F10-77E4-FF21-B4A1-47293ABD5E9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1006" y="3374"/>
                  <a:ext cx="2280" cy="681"/>
                  <a:chOff x="11006" y="3374"/>
                  <a:chExt cx="2280" cy="681"/>
                </a:xfrm>
              </p:grpSpPr>
              <p:sp>
                <p:nvSpPr>
                  <p:cNvPr id="88" name="Text Box 1403">
                    <a:extLst>
                      <a:ext uri="{FF2B5EF4-FFF2-40B4-BE49-F238E27FC236}">
                        <a16:creationId xmlns:a16="http://schemas.microsoft.com/office/drawing/2014/main" id="{53FCECE8-9FC3-9888-6645-A5135714BFC0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007" y="3374"/>
                    <a:ext cx="2279" cy="39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Fosse océanique</a:t>
                    </a:r>
                  </a:p>
                </p:txBody>
              </p:sp>
              <p:cxnSp>
                <p:nvCxnSpPr>
                  <p:cNvPr id="89" name="AutoShape 1404">
                    <a:extLst>
                      <a:ext uri="{FF2B5EF4-FFF2-40B4-BE49-F238E27FC236}">
                        <a16:creationId xmlns:a16="http://schemas.microsoft.com/office/drawing/2014/main" id="{07E079B0-8A04-18E6-4875-CE896BF59218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H="1">
                    <a:off x="11006" y="3700"/>
                    <a:ext cx="266" cy="355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86" name="Text Box 1548">
                  <a:extLst>
                    <a:ext uri="{FF2B5EF4-FFF2-40B4-BE49-F238E27FC236}">
                      <a16:creationId xmlns:a16="http://schemas.microsoft.com/office/drawing/2014/main" id="{58A03B73-D525-D04C-657A-E676D5BE8A35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65" y="5442"/>
                  <a:ext cx="2414" cy="7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Plan de</a:t>
                  </a:r>
                </a:p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 Wadati Bénioff</a:t>
                  </a:r>
                </a:p>
              </p:txBody>
            </p:sp>
            <p:cxnSp>
              <p:nvCxnSpPr>
                <p:cNvPr id="87" name="AutoShape 1555">
                  <a:extLst>
                    <a:ext uri="{FF2B5EF4-FFF2-40B4-BE49-F238E27FC236}">
                      <a16:creationId xmlns:a16="http://schemas.microsoft.com/office/drawing/2014/main" id="{0C30D600-3C01-2B48-39C0-A1BD25D70AAB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>
                  <a:off x="9825" y="4231"/>
                  <a:ext cx="997" cy="1817"/>
                </a:xfrm>
                <a:prstGeom prst="straightConnector1">
                  <a:avLst/>
                </a:prstGeom>
                <a:noFill/>
                <a:ln w="12700">
                  <a:solidFill>
                    <a:srgbClr val="FF0000"/>
                  </a:solidFill>
                  <a:prstDash val="lgDash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3" name="Group 1575">
                <a:extLst>
                  <a:ext uri="{FF2B5EF4-FFF2-40B4-BE49-F238E27FC236}">
                    <a16:creationId xmlns:a16="http://schemas.microsoft.com/office/drawing/2014/main" id="{2CF4A09C-0E57-E1B7-330E-D122434F88E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6722" y="6530"/>
                <a:ext cx="8757" cy="2543"/>
                <a:chOff x="6722" y="6530"/>
                <a:chExt cx="8757" cy="2543"/>
              </a:xfrm>
            </p:grpSpPr>
            <p:grpSp>
              <p:nvGrpSpPr>
                <p:cNvPr id="58" name="Group 1462">
                  <a:extLst>
                    <a:ext uri="{FF2B5EF4-FFF2-40B4-BE49-F238E27FC236}">
                      <a16:creationId xmlns:a16="http://schemas.microsoft.com/office/drawing/2014/main" id="{0EA6166B-2944-CC93-5D65-B05B7FFAA78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76" y="6903"/>
                  <a:ext cx="6803" cy="2170"/>
                  <a:chOff x="8609" y="6504"/>
                  <a:chExt cx="7078" cy="2170"/>
                </a:xfrm>
              </p:grpSpPr>
              <p:sp>
                <p:nvSpPr>
                  <p:cNvPr id="66" name="Freeform 1463">
                    <a:extLst>
                      <a:ext uri="{FF2B5EF4-FFF2-40B4-BE49-F238E27FC236}">
                        <a16:creationId xmlns:a16="http://schemas.microsoft.com/office/drawing/2014/main" id="{EDBD3D6C-C481-8995-E636-260013E9F94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380" y="6719"/>
                    <a:ext cx="5717" cy="536"/>
                  </a:xfrm>
                  <a:custGeom>
                    <a:avLst/>
                    <a:gdLst>
                      <a:gd name="T0" fmla="*/ 0 w 5717"/>
                      <a:gd name="T1" fmla="*/ 19 h 536"/>
                      <a:gd name="T2" fmla="*/ 5717 w 5717"/>
                      <a:gd name="T3" fmla="*/ 0 h 536"/>
                      <a:gd name="T4" fmla="*/ 5532 w 5717"/>
                      <a:gd name="T5" fmla="*/ 140 h 536"/>
                      <a:gd name="T6" fmla="*/ 5289 w 5717"/>
                      <a:gd name="T7" fmla="*/ 322 h 536"/>
                      <a:gd name="T8" fmla="*/ 4492 w 5717"/>
                      <a:gd name="T9" fmla="*/ 365 h 536"/>
                      <a:gd name="T10" fmla="*/ 3629 w 5717"/>
                      <a:gd name="T11" fmla="*/ 258 h 536"/>
                      <a:gd name="T12" fmla="*/ 3127 w 5717"/>
                      <a:gd name="T13" fmla="*/ 226 h 536"/>
                      <a:gd name="T14" fmla="*/ 2899 w 5717"/>
                      <a:gd name="T15" fmla="*/ 279 h 536"/>
                      <a:gd name="T16" fmla="*/ 2596 w 5717"/>
                      <a:gd name="T17" fmla="*/ 247 h 536"/>
                      <a:gd name="T18" fmla="*/ 2176 w 5717"/>
                      <a:gd name="T19" fmla="*/ 261 h 536"/>
                      <a:gd name="T20" fmla="*/ 1740 w 5717"/>
                      <a:gd name="T21" fmla="*/ 283 h 536"/>
                      <a:gd name="T22" fmla="*/ 1342 w 5717"/>
                      <a:gd name="T23" fmla="*/ 265 h 536"/>
                      <a:gd name="T24" fmla="*/ 901 w 5717"/>
                      <a:gd name="T25" fmla="*/ 536 h 536"/>
                      <a:gd name="T26" fmla="*/ 501 w 5717"/>
                      <a:gd name="T27" fmla="*/ 229 h 536"/>
                      <a:gd name="T28" fmla="*/ 238 w 5717"/>
                      <a:gd name="T29" fmla="*/ 209 h 536"/>
                      <a:gd name="T30" fmla="*/ 0 w 5717"/>
                      <a:gd name="T31" fmla="*/ 19 h 5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536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901" y="536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7" name="Freeform 1464">
                    <a:extLst>
                      <a:ext uri="{FF2B5EF4-FFF2-40B4-BE49-F238E27FC236}">
                        <a16:creationId xmlns:a16="http://schemas.microsoft.com/office/drawing/2014/main" id="{061D373D-45B4-E282-C68A-7B680FFEF22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22" y="6857"/>
                    <a:ext cx="7065" cy="1817"/>
                  </a:xfrm>
                  <a:custGeom>
                    <a:avLst/>
                    <a:gdLst>
                      <a:gd name="T0" fmla="*/ 3125 w 7065"/>
                      <a:gd name="T1" fmla="*/ 553 h 1817"/>
                      <a:gd name="T2" fmla="*/ 1946 w 7065"/>
                      <a:gd name="T3" fmla="*/ 644 h 1817"/>
                      <a:gd name="T4" fmla="*/ 1508 w 7065"/>
                      <a:gd name="T5" fmla="*/ 957 h 1817"/>
                      <a:gd name="T6" fmla="*/ 819 w 7065"/>
                      <a:gd name="T7" fmla="*/ 1695 h 1817"/>
                      <a:gd name="T8" fmla="*/ 268 w 7065"/>
                      <a:gd name="T9" fmla="*/ 1633 h 1817"/>
                      <a:gd name="T10" fmla="*/ 1245 w 7065"/>
                      <a:gd name="T11" fmla="*/ 681 h 1817"/>
                      <a:gd name="T12" fmla="*/ 957 w 7065"/>
                      <a:gd name="T13" fmla="*/ 644 h 1817"/>
                      <a:gd name="T14" fmla="*/ 882 w 7065"/>
                      <a:gd name="T15" fmla="*/ 719 h 1817"/>
                      <a:gd name="T16" fmla="*/ 5 w 7065"/>
                      <a:gd name="T17" fmla="*/ 863 h 1817"/>
                      <a:gd name="T18" fmla="*/ 0 w 7065"/>
                      <a:gd name="T19" fmla="*/ 243 h 1817"/>
                      <a:gd name="T20" fmla="*/ 1157 w 7065"/>
                      <a:gd name="T21" fmla="*/ 206 h 1817"/>
                      <a:gd name="T22" fmla="*/ 2675 w 7065"/>
                      <a:gd name="T23" fmla="*/ 110 h 1817"/>
                      <a:gd name="T24" fmla="*/ 3552 w 7065"/>
                      <a:gd name="T25" fmla="*/ 0 h 1817"/>
                      <a:gd name="T26" fmla="*/ 4902 w 7065"/>
                      <a:gd name="T27" fmla="*/ 100 h 1817"/>
                      <a:gd name="T28" fmla="*/ 5817 w 7065"/>
                      <a:gd name="T29" fmla="*/ 76 h 1817"/>
                      <a:gd name="T30" fmla="*/ 7048 w 7065"/>
                      <a:gd name="T31" fmla="*/ 171 h 1817"/>
                      <a:gd name="T32" fmla="*/ 7065 w 7065"/>
                      <a:gd name="T33" fmla="*/ 794 h 1817"/>
                      <a:gd name="T34" fmla="*/ 5589 w 7065"/>
                      <a:gd name="T35" fmla="*/ 594 h 1817"/>
                      <a:gd name="T36" fmla="*/ 4324 w 7065"/>
                      <a:gd name="T37" fmla="*/ 602 h 1817"/>
                      <a:gd name="T38" fmla="*/ 3519 w 7065"/>
                      <a:gd name="T39" fmla="*/ 377 h 1817"/>
                      <a:gd name="T40" fmla="*/ 3125 w 7065"/>
                      <a:gd name="T41" fmla="*/ 553 h 18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065" h="1817">
                        <a:moveTo>
                          <a:pt x="3125" y="553"/>
                        </a:moveTo>
                        <a:cubicBezTo>
                          <a:pt x="2863" y="597"/>
                          <a:pt x="2215" y="577"/>
                          <a:pt x="1946" y="644"/>
                        </a:cubicBezTo>
                        <a:cubicBezTo>
                          <a:pt x="1853" y="686"/>
                          <a:pt x="1594" y="809"/>
                          <a:pt x="1508" y="957"/>
                        </a:cubicBezTo>
                        <a:cubicBezTo>
                          <a:pt x="1422" y="1105"/>
                          <a:pt x="960" y="1573"/>
                          <a:pt x="819" y="1695"/>
                        </a:cubicBezTo>
                        <a:cubicBezTo>
                          <a:pt x="678" y="1817"/>
                          <a:pt x="195" y="1800"/>
                          <a:pt x="268" y="1633"/>
                        </a:cubicBezTo>
                        <a:lnTo>
                          <a:pt x="1245" y="681"/>
                        </a:lnTo>
                        <a:cubicBezTo>
                          <a:pt x="1360" y="516"/>
                          <a:pt x="1017" y="638"/>
                          <a:pt x="957" y="644"/>
                        </a:cubicBezTo>
                        <a:cubicBezTo>
                          <a:pt x="897" y="650"/>
                          <a:pt x="1041" y="683"/>
                          <a:pt x="882" y="719"/>
                        </a:cubicBezTo>
                        <a:cubicBezTo>
                          <a:pt x="576" y="769"/>
                          <a:pt x="251" y="903"/>
                          <a:pt x="5" y="863"/>
                        </a:cubicBezTo>
                        <a:lnTo>
                          <a:pt x="0" y="243"/>
                        </a:lnTo>
                        <a:lnTo>
                          <a:pt x="1157" y="206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68" name="Group 1465">
                    <a:extLst>
                      <a:ext uri="{FF2B5EF4-FFF2-40B4-BE49-F238E27FC236}">
                        <a16:creationId xmlns:a16="http://schemas.microsoft.com/office/drawing/2014/main" id="{F994EFFD-724C-263D-14C9-AC52E24C92F1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7" y="6701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81" name="Freeform 1466">
                      <a:extLst>
                        <a:ext uri="{FF2B5EF4-FFF2-40B4-BE49-F238E27FC236}">
                          <a16:creationId xmlns:a16="http://schemas.microsoft.com/office/drawing/2014/main" id="{AF064FC6-6D2E-9C04-C0FE-6B8C8E7D7A2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2" name="Freeform 1467">
                      <a:extLst>
                        <a:ext uri="{FF2B5EF4-FFF2-40B4-BE49-F238E27FC236}">
                          <a16:creationId xmlns:a16="http://schemas.microsoft.com/office/drawing/2014/main" id="{B2CAB8C8-A37D-56C1-CD09-F982294A3A72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3" name="Freeform 1468">
                      <a:extLst>
                        <a:ext uri="{FF2B5EF4-FFF2-40B4-BE49-F238E27FC236}">
                          <a16:creationId xmlns:a16="http://schemas.microsoft.com/office/drawing/2014/main" id="{2FD225F8-4302-1DE8-0805-F5FA40AF69B9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69" name="Freeform 1469">
                    <a:extLst>
                      <a:ext uri="{FF2B5EF4-FFF2-40B4-BE49-F238E27FC236}">
                        <a16:creationId xmlns:a16="http://schemas.microsoft.com/office/drawing/2014/main" id="{50CC32E3-61F5-2BAA-3FAD-A27ACA58B16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2143" y="6785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0" name="Freeform 1470">
                    <a:extLst>
                      <a:ext uri="{FF2B5EF4-FFF2-40B4-BE49-F238E27FC236}">
                        <a16:creationId xmlns:a16="http://schemas.microsoft.com/office/drawing/2014/main" id="{4047BBEA-6659-86BD-A670-094B529A155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09" y="6504"/>
                    <a:ext cx="1494" cy="774"/>
                  </a:xfrm>
                  <a:custGeom>
                    <a:avLst/>
                    <a:gdLst>
                      <a:gd name="T0" fmla="*/ 1494 w 1494"/>
                      <a:gd name="T1" fmla="*/ 513 h 774"/>
                      <a:gd name="T2" fmla="*/ 1422 w 1494"/>
                      <a:gd name="T3" fmla="*/ 522 h 774"/>
                      <a:gd name="T4" fmla="*/ 1362 w 1494"/>
                      <a:gd name="T5" fmla="*/ 660 h 774"/>
                      <a:gd name="T6" fmla="*/ 1270 w 1494"/>
                      <a:gd name="T7" fmla="*/ 742 h 774"/>
                      <a:gd name="T8" fmla="*/ 869 w 1494"/>
                      <a:gd name="T9" fmla="*/ 769 h 774"/>
                      <a:gd name="T10" fmla="*/ 651 w 1494"/>
                      <a:gd name="T11" fmla="*/ 760 h 774"/>
                      <a:gd name="T12" fmla="*/ 377 w 1494"/>
                      <a:gd name="T13" fmla="*/ 687 h 774"/>
                      <a:gd name="T14" fmla="*/ 169 w 1494"/>
                      <a:gd name="T15" fmla="*/ 694 h 774"/>
                      <a:gd name="T16" fmla="*/ 8 w 1494"/>
                      <a:gd name="T17" fmla="*/ 716 h 774"/>
                      <a:gd name="T18" fmla="*/ 0 w 1494"/>
                      <a:gd name="T19" fmla="*/ 213 h 774"/>
                      <a:gd name="T20" fmla="*/ 75 w 1494"/>
                      <a:gd name="T21" fmla="*/ 207 h 774"/>
                      <a:gd name="T22" fmla="*/ 168 w 1494"/>
                      <a:gd name="T23" fmla="*/ 216 h 774"/>
                      <a:gd name="T24" fmla="*/ 240 w 1494"/>
                      <a:gd name="T25" fmla="*/ 204 h 774"/>
                      <a:gd name="T26" fmla="*/ 300 w 1494"/>
                      <a:gd name="T27" fmla="*/ 183 h 774"/>
                      <a:gd name="T28" fmla="*/ 372 w 1494"/>
                      <a:gd name="T29" fmla="*/ 171 h 774"/>
                      <a:gd name="T30" fmla="*/ 402 w 1494"/>
                      <a:gd name="T31" fmla="*/ 171 h 774"/>
                      <a:gd name="T32" fmla="*/ 505 w 1494"/>
                      <a:gd name="T33" fmla="*/ 58 h 774"/>
                      <a:gd name="T34" fmla="*/ 531 w 1494"/>
                      <a:gd name="T35" fmla="*/ 135 h 774"/>
                      <a:gd name="T36" fmla="*/ 605 w 1494"/>
                      <a:gd name="T37" fmla="*/ 22 h 774"/>
                      <a:gd name="T38" fmla="*/ 705 w 1494"/>
                      <a:gd name="T39" fmla="*/ 67 h 774"/>
                      <a:gd name="T40" fmla="*/ 729 w 1494"/>
                      <a:gd name="T41" fmla="*/ 102 h 774"/>
                      <a:gd name="T42" fmla="*/ 787 w 1494"/>
                      <a:gd name="T43" fmla="*/ 3 h 774"/>
                      <a:gd name="T44" fmla="*/ 869 w 1494"/>
                      <a:gd name="T45" fmla="*/ 122 h 774"/>
                      <a:gd name="T46" fmla="*/ 1015 w 1494"/>
                      <a:gd name="T47" fmla="*/ 104 h 774"/>
                      <a:gd name="T48" fmla="*/ 1152 w 1494"/>
                      <a:gd name="T49" fmla="*/ 231 h 774"/>
                      <a:gd name="T50" fmla="*/ 1280 w 1494"/>
                      <a:gd name="T51" fmla="*/ 186 h 774"/>
                      <a:gd name="T52" fmla="*/ 1480 w 1494"/>
                      <a:gd name="T53" fmla="*/ 568 h 7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1494" h="774">
                        <a:moveTo>
                          <a:pt x="1494" y="513"/>
                        </a:moveTo>
                        <a:lnTo>
                          <a:pt x="1422" y="522"/>
                        </a:lnTo>
                        <a:lnTo>
                          <a:pt x="1362" y="660"/>
                        </a:lnTo>
                        <a:lnTo>
                          <a:pt x="1270" y="742"/>
                        </a:lnTo>
                        <a:lnTo>
                          <a:pt x="869" y="769"/>
                        </a:lnTo>
                        <a:cubicBezTo>
                          <a:pt x="766" y="772"/>
                          <a:pt x="733" y="774"/>
                          <a:pt x="651" y="760"/>
                        </a:cubicBezTo>
                        <a:cubicBezTo>
                          <a:pt x="564" y="742"/>
                          <a:pt x="457" y="698"/>
                          <a:pt x="377" y="687"/>
                        </a:cubicBezTo>
                        <a:cubicBezTo>
                          <a:pt x="297" y="676"/>
                          <a:pt x="225" y="685"/>
                          <a:pt x="169" y="694"/>
                        </a:cubicBezTo>
                        <a:lnTo>
                          <a:pt x="8" y="716"/>
                        </a:lnTo>
                        <a:lnTo>
                          <a:pt x="0" y="213"/>
                        </a:lnTo>
                        <a:lnTo>
                          <a:pt x="75" y="207"/>
                        </a:lnTo>
                        <a:lnTo>
                          <a:pt x="168" y="216"/>
                        </a:lnTo>
                        <a:lnTo>
                          <a:pt x="240" y="204"/>
                        </a:lnTo>
                        <a:lnTo>
                          <a:pt x="300" y="183"/>
                        </a:lnTo>
                        <a:lnTo>
                          <a:pt x="372" y="171"/>
                        </a:lnTo>
                        <a:lnTo>
                          <a:pt x="402" y="171"/>
                        </a:lnTo>
                        <a:lnTo>
                          <a:pt x="505" y="58"/>
                        </a:lnTo>
                        <a:lnTo>
                          <a:pt x="531" y="135"/>
                        </a:lnTo>
                        <a:lnTo>
                          <a:pt x="605" y="22"/>
                        </a:lnTo>
                        <a:lnTo>
                          <a:pt x="705" y="67"/>
                        </a:lnTo>
                        <a:cubicBezTo>
                          <a:pt x="726" y="80"/>
                          <a:pt x="715" y="113"/>
                          <a:pt x="729" y="102"/>
                        </a:cubicBezTo>
                        <a:cubicBezTo>
                          <a:pt x="741" y="99"/>
                          <a:pt x="764" y="0"/>
                          <a:pt x="787" y="3"/>
                        </a:cubicBezTo>
                        <a:cubicBezTo>
                          <a:pt x="810" y="6"/>
                          <a:pt x="831" y="105"/>
                          <a:pt x="869" y="122"/>
                        </a:cubicBezTo>
                        <a:cubicBezTo>
                          <a:pt x="912" y="122"/>
                          <a:pt x="963" y="103"/>
                          <a:pt x="1015" y="104"/>
                        </a:cubicBezTo>
                        <a:cubicBezTo>
                          <a:pt x="1067" y="105"/>
                          <a:pt x="1119" y="198"/>
                          <a:pt x="1152" y="231"/>
                        </a:cubicBezTo>
                        <a:cubicBezTo>
                          <a:pt x="1196" y="245"/>
                          <a:pt x="1225" y="130"/>
                          <a:pt x="1280" y="186"/>
                        </a:cubicBezTo>
                        <a:cubicBezTo>
                          <a:pt x="1327" y="220"/>
                          <a:pt x="1438" y="488"/>
                          <a:pt x="1480" y="568"/>
                        </a:cubicBez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1" name="Freeform 1471">
                    <a:extLst>
                      <a:ext uri="{FF2B5EF4-FFF2-40B4-BE49-F238E27FC236}">
                        <a16:creationId xmlns:a16="http://schemas.microsoft.com/office/drawing/2014/main" id="{C9DB968E-7AB0-C42C-DAF3-40E7C953679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4219" y="6565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72" name="Group 1472">
                    <a:extLst>
                      <a:ext uri="{FF2B5EF4-FFF2-40B4-BE49-F238E27FC236}">
                        <a16:creationId xmlns:a16="http://schemas.microsoft.com/office/drawing/2014/main" id="{8E9C7E85-E0B2-1610-8C6D-2C386DA127A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2" y="6718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78" name="Freeform 1473">
                      <a:extLst>
                        <a:ext uri="{FF2B5EF4-FFF2-40B4-BE49-F238E27FC236}">
                          <a16:creationId xmlns:a16="http://schemas.microsoft.com/office/drawing/2014/main" id="{EF7A92ED-A465-FD2C-83D4-32AEE52C9BC1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9" name="Freeform 1474">
                      <a:extLst>
                        <a:ext uri="{FF2B5EF4-FFF2-40B4-BE49-F238E27FC236}">
                          <a16:creationId xmlns:a16="http://schemas.microsoft.com/office/drawing/2014/main" id="{053C5F03-CFA3-1526-2F1F-14684F3C1689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0" name="Freeform 1475">
                      <a:extLst>
                        <a:ext uri="{FF2B5EF4-FFF2-40B4-BE49-F238E27FC236}">
                          <a16:creationId xmlns:a16="http://schemas.microsoft.com/office/drawing/2014/main" id="{31427EA7-F4E1-B149-ADB4-463BDB32C92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73" name="Freeform 1476">
                    <a:extLst>
                      <a:ext uri="{FF2B5EF4-FFF2-40B4-BE49-F238E27FC236}">
                        <a16:creationId xmlns:a16="http://schemas.microsoft.com/office/drawing/2014/main" id="{B6C94835-2990-91E2-0340-C294EBF6F45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67" y="6789"/>
                    <a:ext cx="3375" cy="1804"/>
                  </a:xfrm>
                  <a:custGeom>
                    <a:avLst/>
                    <a:gdLst>
                      <a:gd name="T0" fmla="*/ 324 w 3375"/>
                      <a:gd name="T1" fmla="*/ 1250 h 1804"/>
                      <a:gd name="T2" fmla="*/ 1084 w 3375"/>
                      <a:gd name="T3" fmla="*/ 404 h 1804"/>
                      <a:gd name="T4" fmla="*/ 1452 w 3375"/>
                      <a:gd name="T5" fmla="*/ 146 h 1804"/>
                      <a:gd name="T6" fmla="*/ 2357 w 3375"/>
                      <a:gd name="T7" fmla="*/ 94 h 1804"/>
                      <a:gd name="T8" fmla="*/ 2594 w 3375"/>
                      <a:gd name="T9" fmla="*/ 67 h 1804"/>
                      <a:gd name="T10" fmla="*/ 2819 w 3375"/>
                      <a:gd name="T11" fmla="*/ 64 h 1804"/>
                      <a:gd name="T12" fmla="*/ 3025 w 3375"/>
                      <a:gd name="T13" fmla="*/ 55 h 1804"/>
                      <a:gd name="T14" fmla="*/ 3153 w 3375"/>
                      <a:gd name="T15" fmla="*/ 28 h 1804"/>
                      <a:gd name="T16" fmla="*/ 3280 w 3375"/>
                      <a:gd name="T17" fmla="*/ 1 h 1804"/>
                      <a:gd name="T18" fmla="*/ 3349 w 3375"/>
                      <a:gd name="T19" fmla="*/ 25 h 1804"/>
                      <a:gd name="T20" fmla="*/ 3368 w 3375"/>
                      <a:gd name="T21" fmla="*/ 79 h 1804"/>
                      <a:gd name="T22" fmla="*/ 3310 w 3375"/>
                      <a:gd name="T23" fmla="*/ 133 h 1804"/>
                      <a:gd name="T24" fmla="*/ 3202 w 3375"/>
                      <a:gd name="T25" fmla="*/ 178 h 1804"/>
                      <a:gd name="T26" fmla="*/ 3074 w 3375"/>
                      <a:gd name="T27" fmla="*/ 199 h 1804"/>
                      <a:gd name="T28" fmla="*/ 2957 w 3375"/>
                      <a:gd name="T29" fmla="*/ 211 h 1804"/>
                      <a:gd name="T30" fmla="*/ 2898 w 3375"/>
                      <a:gd name="T31" fmla="*/ 211 h 1804"/>
                      <a:gd name="T32" fmla="*/ 2829 w 3375"/>
                      <a:gd name="T33" fmla="*/ 220 h 1804"/>
                      <a:gd name="T34" fmla="*/ 2471 w 3375"/>
                      <a:gd name="T35" fmla="*/ 229 h 1804"/>
                      <a:gd name="T36" fmla="*/ 1845 w 3375"/>
                      <a:gd name="T37" fmla="*/ 271 h 1804"/>
                      <a:gd name="T38" fmla="*/ 1561 w 3375"/>
                      <a:gd name="T39" fmla="*/ 313 h 1804"/>
                      <a:gd name="T40" fmla="*/ 1262 w 3375"/>
                      <a:gd name="T41" fmla="*/ 562 h 1804"/>
                      <a:gd name="T42" fmla="*/ 662 w 3375"/>
                      <a:gd name="T43" fmla="*/ 1236 h 1804"/>
                      <a:gd name="T44" fmla="*/ 123 w 3375"/>
                      <a:gd name="T45" fmla="*/ 1763 h 1804"/>
                      <a:gd name="T46" fmla="*/ 133 w 3375"/>
                      <a:gd name="T47" fmla="*/ 1511 h 1804"/>
                      <a:gd name="T48" fmla="*/ 324 w 3375"/>
                      <a:gd name="T49" fmla="*/ 1250 h 18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3375" h="1804">
                        <a:moveTo>
                          <a:pt x="324" y="1250"/>
                        </a:moveTo>
                        <a:lnTo>
                          <a:pt x="1084" y="404"/>
                        </a:lnTo>
                        <a:cubicBezTo>
                          <a:pt x="1272" y="220"/>
                          <a:pt x="1288" y="196"/>
                          <a:pt x="1452" y="146"/>
                        </a:cubicBezTo>
                        <a:cubicBezTo>
                          <a:pt x="1615" y="96"/>
                          <a:pt x="2158" y="111"/>
                          <a:pt x="2357" y="94"/>
                        </a:cubicBezTo>
                        <a:lnTo>
                          <a:pt x="2594" y="67"/>
                        </a:lnTo>
                        <a:lnTo>
                          <a:pt x="2819" y="64"/>
                        </a:lnTo>
                        <a:cubicBezTo>
                          <a:pt x="2819" y="64"/>
                          <a:pt x="2970" y="61"/>
                          <a:pt x="3025" y="55"/>
                        </a:cubicBezTo>
                        <a:cubicBezTo>
                          <a:pt x="3081" y="49"/>
                          <a:pt x="3110" y="37"/>
                          <a:pt x="3153" y="28"/>
                        </a:cubicBezTo>
                        <a:cubicBezTo>
                          <a:pt x="3195" y="19"/>
                          <a:pt x="3248" y="2"/>
                          <a:pt x="3280" y="1"/>
                        </a:cubicBezTo>
                        <a:cubicBezTo>
                          <a:pt x="3313" y="0"/>
                          <a:pt x="3334" y="12"/>
                          <a:pt x="3349" y="25"/>
                        </a:cubicBezTo>
                        <a:cubicBezTo>
                          <a:pt x="3364" y="38"/>
                          <a:pt x="3375" y="61"/>
                          <a:pt x="3368" y="79"/>
                        </a:cubicBezTo>
                        <a:cubicBezTo>
                          <a:pt x="3362" y="97"/>
                          <a:pt x="3337" y="117"/>
                          <a:pt x="3310" y="133"/>
                        </a:cubicBezTo>
                        <a:cubicBezTo>
                          <a:pt x="3282" y="149"/>
                          <a:pt x="3241" y="167"/>
                          <a:pt x="3202" y="178"/>
                        </a:cubicBezTo>
                        <a:cubicBezTo>
                          <a:pt x="3163" y="189"/>
                          <a:pt x="3115" y="194"/>
                          <a:pt x="3074" y="199"/>
                        </a:cubicBezTo>
                        <a:cubicBezTo>
                          <a:pt x="3033" y="204"/>
                          <a:pt x="2986" y="209"/>
                          <a:pt x="2957" y="211"/>
                        </a:cubicBezTo>
                        <a:cubicBezTo>
                          <a:pt x="2927" y="213"/>
                          <a:pt x="2919" y="210"/>
                          <a:pt x="2898" y="211"/>
                        </a:cubicBezTo>
                        <a:cubicBezTo>
                          <a:pt x="2877" y="212"/>
                          <a:pt x="2846" y="219"/>
                          <a:pt x="2829" y="220"/>
                        </a:cubicBezTo>
                        <a:cubicBezTo>
                          <a:pt x="2707" y="220"/>
                          <a:pt x="2635" y="221"/>
                          <a:pt x="2471" y="229"/>
                        </a:cubicBezTo>
                        <a:cubicBezTo>
                          <a:pt x="2308" y="237"/>
                          <a:pt x="1997" y="257"/>
                          <a:pt x="1845" y="271"/>
                        </a:cubicBezTo>
                        <a:cubicBezTo>
                          <a:pt x="1693" y="285"/>
                          <a:pt x="1657" y="265"/>
                          <a:pt x="1561" y="313"/>
                        </a:cubicBezTo>
                        <a:cubicBezTo>
                          <a:pt x="1370" y="397"/>
                          <a:pt x="1412" y="408"/>
                          <a:pt x="1262" y="562"/>
                        </a:cubicBezTo>
                        <a:cubicBezTo>
                          <a:pt x="1112" y="716"/>
                          <a:pt x="852" y="1036"/>
                          <a:pt x="662" y="1236"/>
                        </a:cubicBezTo>
                        <a:cubicBezTo>
                          <a:pt x="525" y="1403"/>
                          <a:pt x="245" y="1804"/>
                          <a:pt x="123" y="1763"/>
                        </a:cubicBezTo>
                        <a:cubicBezTo>
                          <a:pt x="0" y="1722"/>
                          <a:pt x="115" y="1594"/>
                          <a:pt x="133" y="1511"/>
                        </a:cubicBezTo>
                        <a:cubicBezTo>
                          <a:pt x="151" y="1428"/>
                          <a:pt x="324" y="1250"/>
                          <a:pt x="324" y="1250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4" name="Freeform 1477">
                    <a:extLst>
                      <a:ext uri="{FF2B5EF4-FFF2-40B4-BE49-F238E27FC236}">
                        <a16:creationId xmlns:a16="http://schemas.microsoft.com/office/drawing/2014/main" id="{553C378C-7F51-274F-A15F-1DB1C039E9D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853" y="6762"/>
                    <a:ext cx="141" cy="139"/>
                  </a:xfrm>
                  <a:custGeom>
                    <a:avLst/>
                    <a:gdLst>
                      <a:gd name="T0" fmla="*/ 0 w 141"/>
                      <a:gd name="T1" fmla="*/ 0 h 139"/>
                      <a:gd name="T2" fmla="*/ 69 w 141"/>
                      <a:gd name="T3" fmla="*/ 100 h 139"/>
                      <a:gd name="T4" fmla="*/ 138 w 141"/>
                      <a:gd name="T5" fmla="*/ 137 h 139"/>
                      <a:gd name="T6" fmla="*/ 88 w 141"/>
                      <a:gd name="T7" fmla="*/ 112 h 1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41" h="139">
                        <a:moveTo>
                          <a:pt x="0" y="0"/>
                        </a:moveTo>
                        <a:cubicBezTo>
                          <a:pt x="23" y="38"/>
                          <a:pt x="46" y="77"/>
                          <a:pt x="69" y="100"/>
                        </a:cubicBezTo>
                        <a:cubicBezTo>
                          <a:pt x="92" y="123"/>
                          <a:pt x="135" y="135"/>
                          <a:pt x="138" y="137"/>
                        </a:cubicBezTo>
                        <a:cubicBezTo>
                          <a:pt x="141" y="139"/>
                          <a:pt x="114" y="125"/>
                          <a:pt x="88" y="11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5" name="Freeform 1478">
                    <a:extLst>
                      <a:ext uri="{FF2B5EF4-FFF2-40B4-BE49-F238E27FC236}">
                        <a16:creationId xmlns:a16="http://schemas.microsoft.com/office/drawing/2014/main" id="{54C2EDB3-D927-6916-98A5-9C2CC90DCD9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34" y="6824"/>
                    <a:ext cx="113" cy="138"/>
                  </a:xfrm>
                  <a:custGeom>
                    <a:avLst/>
                    <a:gdLst>
                      <a:gd name="T0" fmla="*/ 0 w 113"/>
                      <a:gd name="T1" fmla="*/ 0 h 138"/>
                      <a:gd name="T2" fmla="*/ 44 w 113"/>
                      <a:gd name="T3" fmla="*/ 88 h 138"/>
                      <a:gd name="T4" fmla="*/ 113 w 113"/>
                      <a:gd name="T5" fmla="*/ 138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3" h="138">
                        <a:moveTo>
                          <a:pt x="0" y="0"/>
                        </a:moveTo>
                        <a:cubicBezTo>
                          <a:pt x="12" y="32"/>
                          <a:pt x="25" y="65"/>
                          <a:pt x="44" y="88"/>
                        </a:cubicBezTo>
                        <a:cubicBezTo>
                          <a:pt x="63" y="111"/>
                          <a:pt x="88" y="124"/>
                          <a:pt x="113" y="138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6" name="Freeform 1479">
                    <a:extLst>
                      <a:ext uri="{FF2B5EF4-FFF2-40B4-BE49-F238E27FC236}">
                        <a16:creationId xmlns:a16="http://schemas.microsoft.com/office/drawing/2014/main" id="{95397CB2-A949-4926-8C84-4865914CD64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798" y="6787"/>
                    <a:ext cx="94" cy="106"/>
                  </a:xfrm>
                  <a:custGeom>
                    <a:avLst/>
                    <a:gdLst>
                      <a:gd name="T0" fmla="*/ 0 w 94"/>
                      <a:gd name="T1" fmla="*/ 0 h 106"/>
                      <a:gd name="T2" fmla="*/ 50 w 94"/>
                      <a:gd name="T3" fmla="*/ 87 h 106"/>
                      <a:gd name="T4" fmla="*/ 94 w 94"/>
                      <a:gd name="T5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94" h="106">
                        <a:moveTo>
                          <a:pt x="0" y="0"/>
                        </a:moveTo>
                        <a:cubicBezTo>
                          <a:pt x="17" y="34"/>
                          <a:pt x="34" y="69"/>
                          <a:pt x="50" y="87"/>
                        </a:cubicBezTo>
                        <a:cubicBezTo>
                          <a:pt x="66" y="105"/>
                          <a:pt x="80" y="105"/>
                          <a:pt x="94" y="10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7" name="Freeform 1480">
                    <a:extLst>
                      <a:ext uri="{FF2B5EF4-FFF2-40B4-BE49-F238E27FC236}">
                        <a16:creationId xmlns:a16="http://schemas.microsoft.com/office/drawing/2014/main" id="{3FCA5B0F-D1D2-2E6D-D21C-88F47E5415A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542" y="6762"/>
                    <a:ext cx="137" cy="137"/>
                  </a:xfrm>
                  <a:custGeom>
                    <a:avLst/>
                    <a:gdLst>
                      <a:gd name="T0" fmla="*/ 0 w 137"/>
                      <a:gd name="T1" fmla="*/ 0 h 137"/>
                      <a:gd name="T2" fmla="*/ 75 w 137"/>
                      <a:gd name="T3" fmla="*/ 100 h 137"/>
                      <a:gd name="T4" fmla="*/ 137 w 137"/>
                      <a:gd name="T5" fmla="*/ 137 h 1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7" h="137">
                        <a:moveTo>
                          <a:pt x="0" y="0"/>
                        </a:moveTo>
                        <a:cubicBezTo>
                          <a:pt x="26" y="38"/>
                          <a:pt x="52" y="77"/>
                          <a:pt x="75" y="100"/>
                        </a:cubicBezTo>
                        <a:cubicBezTo>
                          <a:pt x="98" y="123"/>
                          <a:pt x="127" y="131"/>
                          <a:pt x="137" y="137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59" name="Group 1531">
                  <a:extLst>
                    <a:ext uri="{FF2B5EF4-FFF2-40B4-BE49-F238E27FC236}">
                      <a16:creationId xmlns:a16="http://schemas.microsoft.com/office/drawing/2014/main" id="{EFD0A1F7-1555-3337-1881-DDF20B08562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0166" y="6534"/>
                  <a:ext cx="2280" cy="681"/>
                  <a:chOff x="11006" y="3374"/>
                  <a:chExt cx="2280" cy="681"/>
                </a:xfrm>
              </p:grpSpPr>
              <p:sp>
                <p:nvSpPr>
                  <p:cNvPr id="64" name="Text Box 1532">
                    <a:extLst>
                      <a:ext uri="{FF2B5EF4-FFF2-40B4-BE49-F238E27FC236}">
                        <a16:creationId xmlns:a16="http://schemas.microsoft.com/office/drawing/2014/main" id="{0CA82986-2ADE-B268-B2BA-2D521E998ED9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007" y="3374"/>
                    <a:ext cx="2279" cy="39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Fosse océanique</a:t>
                    </a:r>
                  </a:p>
                </p:txBody>
              </p:sp>
              <p:cxnSp>
                <p:nvCxnSpPr>
                  <p:cNvPr id="65" name="AutoShape 1533">
                    <a:extLst>
                      <a:ext uri="{FF2B5EF4-FFF2-40B4-BE49-F238E27FC236}">
                        <a16:creationId xmlns:a16="http://schemas.microsoft.com/office/drawing/2014/main" id="{6DF10C9B-820D-B08F-3DBE-15869573DCCD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H="1">
                    <a:off x="11006" y="3700"/>
                    <a:ext cx="266" cy="355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60" name="Group 1561">
                  <a:extLst>
                    <a:ext uri="{FF2B5EF4-FFF2-40B4-BE49-F238E27FC236}">
                      <a16:creationId xmlns:a16="http://schemas.microsoft.com/office/drawing/2014/main" id="{211BC8A2-8BD8-2B63-8B3B-48DB68FF5B3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722" y="6530"/>
                  <a:ext cx="2786" cy="1059"/>
                  <a:chOff x="6739" y="6547"/>
                  <a:chExt cx="2786" cy="1059"/>
                </a:xfrm>
              </p:grpSpPr>
              <p:sp>
                <p:nvSpPr>
                  <p:cNvPr id="61" name="Text Box 1557">
                    <a:extLst>
                      <a:ext uri="{FF2B5EF4-FFF2-40B4-BE49-F238E27FC236}">
                        <a16:creationId xmlns:a16="http://schemas.microsoft.com/office/drawing/2014/main" id="{44ABB027-4B65-80A7-3C98-D84E44A972E5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739" y="6547"/>
                    <a:ext cx="1993" cy="77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/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Andésite </a:t>
                    </a:r>
                  </a:p>
                  <a:p>
                    <a:pPr algn="ctr"/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Granodiorite</a:t>
                    </a:r>
                  </a:p>
                  <a:p>
                    <a:r>
                      <a:rPr lang="fr-FR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 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</p:txBody>
              </p:sp>
              <p:cxnSp>
                <p:nvCxnSpPr>
                  <p:cNvPr id="62" name="AutoShape 1559">
                    <a:extLst>
                      <a:ext uri="{FF2B5EF4-FFF2-40B4-BE49-F238E27FC236}">
                        <a16:creationId xmlns:a16="http://schemas.microsoft.com/office/drawing/2014/main" id="{1842874A-8289-C26D-571C-AC1350945988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8485" y="6724"/>
                    <a:ext cx="975" cy="288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3" name="AutoShape 1560">
                    <a:extLst>
                      <a:ext uri="{FF2B5EF4-FFF2-40B4-BE49-F238E27FC236}">
                        <a16:creationId xmlns:a16="http://schemas.microsoft.com/office/drawing/2014/main" id="{80C3FA38-5C64-9B91-9778-39B3412F79A2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8527" y="7129"/>
                    <a:ext cx="998" cy="477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14" name="Group 1594">
                <a:extLst>
                  <a:ext uri="{FF2B5EF4-FFF2-40B4-BE49-F238E27FC236}">
                    <a16:creationId xmlns:a16="http://schemas.microsoft.com/office/drawing/2014/main" id="{25EE1378-1813-EF91-E883-4D7F983B8250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511" y="7454"/>
                <a:ext cx="10526" cy="2958"/>
                <a:chOff x="511" y="7454"/>
                <a:chExt cx="10526" cy="2958"/>
              </a:xfrm>
            </p:grpSpPr>
            <p:grpSp>
              <p:nvGrpSpPr>
                <p:cNvPr id="16" name="Group 1481">
                  <a:extLst>
                    <a:ext uri="{FF2B5EF4-FFF2-40B4-BE49-F238E27FC236}">
                      <a16:creationId xmlns:a16="http://schemas.microsoft.com/office/drawing/2014/main" id="{A6A5A3FB-F952-C8D8-B3F8-EB96D66CA39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 flipH="1">
                  <a:off x="3352" y="8241"/>
                  <a:ext cx="3969" cy="2142"/>
                  <a:chOff x="5208" y="8998"/>
                  <a:chExt cx="3564" cy="2142"/>
                </a:xfrm>
              </p:grpSpPr>
              <p:sp>
                <p:nvSpPr>
                  <p:cNvPr id="25" name="Freeform 1482">
                    <a:extLst>
                      <a:ext uri="{FF2B5EF4-FFF2-40B4-BE49-F238E27FC236}">
                        <a16:creationId xmlns:a16="http://schemas.microsoft.com/office/drawing/2014/main" id="{2E70C8D2-A5C6-F8C7-9378-5E54346C520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224" y="9524"/>
                    <a:ext cx="3544" cy="1616"/>
                  </a:xfrm>
                  <a:custGeom>
                    <a:avLst/>
                    <a:gdLst>
                      <a:gd name="T0" fmla="*/ 2121 w 3544"/>
                      <a:gd name="T1" fmla="*/ 1423 h 1616"/>
                      <a:gd name="T2" fmla="*/ 1159 w 3544"/>
                      <a:gd name="T3" fmla="*/ 1019 h 1616"/>
                      <a:gd name="T4" fmla="*/ 4 w 3544"/>
                      <a:gd name="T5" fmla="*/ 791 h 1616"/>
                      <a:gd name="T6" fmla="*/ 0 w 3544"/>
                      <a:gd name="T7" fmla="*/ 307 h 1616"/>
                      <a:gd name="T8" fmla="*/ 2008 w 3544"/>
                      <a:gd name="T9" fmla="*/ 83 h 1616"/>
                      <a:gd name="T10" fmla="*/ 3539 w 3544"/>
                      <a:gd name="T11" fmla="*/ 235 h 1616"/>
                      <a:gd name="T12" fmla="*/ 3529 w 3544"/>
                      <a:gd name="T13" fmla="*/ 1496 h 1616"/>
                      <a:gd name="T14" fmla="*/ 2830 w 3544"/>
                      <a:gd name="T15" fmla="*/ 1607 h 1616"/>
                      <a:gd name="T16" fmla="*/ 2121 w 3544"/>
                      <a:gd name="T17" fmla="*/ 1423 h 16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544" h="1616">
                        <a:moveTo>
                          <a:pt x="2121" y="1423"/>
                        </a:moveTo>
                        <a:cubicBezTo>
                          <a:pt x="1876" y="1378"/>
                          <a:pt x="1509" y="1113"/>
                          <a:pt x="1159" y="1019"/>
                        </a:cubicBezTo>
                        <a:lnTo>
                          <a:pt x="4" y="791"/>
                        </a:lnTo>
                        <a:lnTo>
                          <a:pt x="0" y="307"/>
                        </a:lnTo>
                        <a:lnTo>
                          <a:pt x="2008" y="83"/>
                        </a:lnTo>
                        <a:cubicBezTo>
                          <a:pt x="2008" y="83"/>
                          <a:pt x="3285" y="0"/>
                          <a:pt x="3539" y="235"/>
                        </a:cubicBezTo>
                        <a:cubicBezTo>
                          <a:pt x="3513" y="1349"/>
                          <a:pt x="3544" y="873"/>
                          <a:pt x="3529" y="1496"/>
                        </a:cubicBezTo>
                        <a:cubicBezTo>
                          <a:pt x="3267" y="1611"/>
                          <a:pt x="3061" y="1616"/>
                          <a:pt x="2830" y="1607"/>
                        </a:cubicBezTo>
                        <a:cubicBezTo>
                          <a:pt x="2569" y="1543"/>
                          <a:pt x="2366" y="1468"/>
                          <a:pt x="2121" y="142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26" name="Freeform 1483">
                    <a:extLst>
                      <a:ext uri="{FF2B5EF4-FFF2-40B4-BE49-F238E27FC236}">
                        <a16:creationId xmlns:a16="http://schemas.microsoft.com/office/drawing/2014/main" id="{02A0F2A4-743A-E131-D745-7FDDAB5DABE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303" y="9044"/>
                    <a:ext cx="3332" cy="852"/>
                  </a:xfrm>
                  <a:custGeom>
                    <a:avLst/>
                    <a:gdLst>
                      <a:gd name="T0" fmla="*/ 3300 w 3332"/>
                      <a:gd name="T1" fmla="*/ 852 h 852"/>
                      <a:gd name="T2" fmla="*/ 1429 w 3332"/>
                      <a:gd name="T3" fmla="*/ 674 h 852"/>
                      <a:gd name="T4" fmla="*/ 1225 w 3332"/>
                      <a:gd name="T5" fmla="*/ 538 h 852"/>
                      <a:gd name="T6" fmla="*/ 899 w 3332"/>
                      <a:gd name="T7" fmla="*/ 640 h 852"/>
                      <a:gd name="T8" fmla="*/ 587 w 3332"/>
                      <a:gd name="T9" fmla="*/ 557 h 852"/>
                      <a:gd name="T10" fmla="*/ 415 w 3332"/>
                      <a:gd name="T11" fmla="*/ 392 h 852"/>
                      <a:gd name="T12" fmla="*/ 0 w 3332"/>
                      <a:gd name="T13" fmla="*/ 348 h 852"/>
                      <a:gd name="T14" fmla="*/ 431 w 3332"/>
                      <a:gd name="T15" fmla="*/ 258 h 852"/>
                      <a:gd name="T16" fmla="*/ 641 w 3332"/>
                      <a:gd name="T17" fmla="*/ 242 h 852"/>
                      <a:gd name="T18" fmla="*/ 784 w 3332"/>
                      <a:gd name="T19" fmla="*/ 170 h 852"/>
                      <a:gd name="T20" fmla="*/ 910 w 3332"/>
                      <a:gd name="T21" fmla="*/ 153 h 852"/>
                      <a:gd name="T22" fmla="*/ 1067 w 3332"/>
                      <a:gd name="T23" fmla="*/ 143 h 852"/>
                      <a:gd name="T24" fmla="*/ 1183 w 3332"/>
                      <a:gd name="T25" fmla="*/ 100 h 852"/>
                      <a:gd name="T26" fmla="*/ 1361 w 3332"/>
                      <a:gd name="T27" fmla="*/ 106 h 852"/>
                      <a:gd name="T28" fmla="*/ 1560 w 3332"/>
                      <a:gd name="T29" fmla="*/ 11 h 852"/>
                      <a:gd name="T30" fmla="*/ 1803 w 3332"/>
                      <a:gd name="T31" fmla="*/ 32 h 852"/>
                      <a:gd name="T32" fmla="*/ 2008 w 3332"/>
                      <a:gd name="T33" fmla="*/ 32 h 852"/>
                      <a:gd name="T34" fmla="*/ 2191 w 3332"/>
                      <a:gd name="T35" fmla="*/ 122 h 852"/>
                      <a:gd name="T36" fmla="*/ 2317 w 3332"/>
                      <a:gd name="T37" fmla="*/ 80 h 852"/>
                      <a:gd name="T38" fmla="*/ 2517 w 3332"/>
                      <a:gd name="T39" fmla="*/ 181 h 852"/>
                      <a:gd name="T40" fmla="*/ 2652 w 3332"/>
                      <a:gd name="T41" fmla="*/ 224 h 852"/>
                      <a:gd name="T42" fmla="*/ 2721 w 3332"/>
                      <a:gd name="T43" fmla="*/ 243 h 852"/>
                      <a:gd name="T44" fmla="*/ 2879 w 3332"/>
                      <a:gd name="T45" fmla="*/ 243 h 852"/>
                      <a:gd name="T46" fmla="*/ 3029 w 3332"/>
                      <a:gd name="T47" fmla="*/ 235 h 852"/>
                      <a:gd name="T48" fmla="*/ 3260 w 3332"/>
                      <a:gd name="T49" fmla="*/ 193 h 852"/>
                      <a:gd name="T50" fmla="*/ 3332 w 3332"/>
                      <a:gd name="T51" fmla="*/ 224 h 852"/>
                      <a:gd name="T52" fmla="*/ 3300 w 3332"/>
                      <a:gd name="T53" fmla="*/ 852 h 8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3332" h="852">
                        <a:moveTo>
                          <a:pt x="3300" y="852"/>
                        </a:moveTo>
                        <a:lnTo>
                          <a:pt x="1429" y="674"/>
                        </a:lnTo>
                        <a:lnTo>
                          <a:pt x="1225" y="538"/>
                        </a:lnTo>
                        <a:lnTo>
                          <a:pt x="899" y="640"/>
                        </a:lnTo>
                        <a:lnTo>
                          <a:pt x="587" y="557"/>
                        </a:lnTo>
                        <a:lnTo>
                          <a:pt x="415" y="392"/>
                        </a:lnTo>
                        <a:lnTo>
                          <a:pt x="0" y="348"/>
                        </a:lnTo>
                        <a:lnTo>
                          <a:pt x="431" y="258"/>
                        </a:lnTo>
                        <a:cubicBezTo>
                          <a:pt x="538" y="240"/>
                          <a:pt x="582" y="257"/>
                          <a:pt x="641" y="242"/>
                        </a:cubicBezTo>
                        <a:cubicBezTo>
                          <a:pt x="700" y="227"/>
                          <a:pt x="739" y="185"/>
                          <a:pt x="784" y="170"/>
                        </a:cubicBezTo>
                        <a:cubicBezTo>
                          <a:pt x="829" y="155"/>
                          <a:pt x="863" y="157"/>
                          <a:pt x="910" y="153"/>
                        </a:cubicBezTo>
                        <a:cubicBezTo>
                          <a:pt x="957" y="149"/>
                          <a:pt x="1022" y="152"/>
                          <a:pt x="1067" y="143"/>
                        </a:cubicBezTo>
                        <a:cubicBezTo>
                          <a:pt x="1112" y="134"/>
                          <a:pt x="1134" y="106"/>
                          <a:pt x="1183" y="100"/>
                        </a:cubicBezTo>
                        <a:cubicBezTo>
                          <a:pt x="1232" y="94"/>
                          <a:pt x="1298" y="121"/>
                          <a:pt x="1361" y="106"/>
                        </a:cubicBezTo>
                        <a:cubicBezTo>
                          <a:pt x="1424" y="91"/>
                          <a:pt x="1486" y="23"/>
                          <a:pt x="1560" y="11"/>
                        </a:cubicBezTo>
                        <a:cubicBezTo>
                          <a:pt x="1634" y="0"/>
                          <a:pt x="1677" y="21"/>
                          <a:pt x="1803" y="32"/>
                        </a:cubicBezTo>
                        <a:cubicBezTo>
                          <a:pt x="1878" y="36"/>
                          <a:pt x="1943" y="17"/>
                          <a:pt x="2008" y="32"/>
                        </a:cubicBezTo>
                        <a:cubicBezTo>
                          <a:pt x="2073" y="47"/>
                          <a:pt x="2140" y="114"/>
                          <a:pt x="2191" y="122"/>
                        </a:cubicBezTo>
                        <a:cubicBezTo>
                          <a:pt x="2242" y="130"/>
                          <a:pt x="2263" y="70"/>
                          <a:pt x="2317" y="80"/>
                        </a:cubicBezTo>
                        <a:cubicBezTo>
                          <a:pt x="2473" y="95"/>
                          <a:pt x="2450" y="154"/>
                          <a:pt x="2517" y="181"/>
                        </a:cubicBezTo>
                        <a:cubicBezTo>
                          <a:pt x="2573" y="205"/>
                          <a:pt x="2618" y="214"/>
                          <a:pt x="2652" y="224"/>
                        </a:cubicBezTo>
                        <a:cubicBezTo>
                          <a:pt x="2686" y="234"/>
                          <a:pt x="2683" y="240"/>
                          <a:pt x="2721" y="243"/>
                        </a:cubicBezTo>
                        <a:cubicBezTo>
                          <a:pt x="2759" y="246"/>
                          <a:pt x="2828" y="244"/>
                          <a:pt x="2879" y="243"/>
                        </a:cubicBezTo>
                        <a:cubicBezTo>
                          <a:pt x="2930" y="242"/>
                          <a:pt x="2966" y="243"/>
                          <a:pt x="3029" y="235"/>
                        </a:cubicBezTo>
                        <a:cubicBezTo>
                          <a:pt x="3092" y="227"/>
                          <a:pt x="3210" y="195"/>
                          <a:pt x="3260" y="193"/>
                        </a:cubicBezTo>
                        <a:cubicBezTo>
                          <a:pt x="3310" y="191"/>
                          <a:pt x="3325" y="114"/>
                          <a:pt x="3332" y="224"/>
                        </a:cubicBezTo>
                        <a:lnTo>
                          <a:pt x="3300" y="852"/>
                        </a:lnTo>
                        <a:close/>
                      </a:path>
                    </a:pathLst>
                  </a:custGeom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n w="63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27" name="Freeform 1484">
                    <a:extLst>
                      <a:ext uri="{FF2B5EF4-FFF2-40B4-BE49-F238E27FC236}">
                        <a16:creationId xmlns:a16="http://schemas.microsoft.com/office/drawing/2014/main" id="{5F2237AB-E620-97A9-6F04-D98800B29D3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10" y="9161"/>
                    <a:ext cx="1062" cy="777"/>
                  </a:xfrm>
                  <a:custGeom>
                    <a:avLst/>
                    <a:gdLst>
                      <a:gd name="T0" fmla="*/ 1051 w 1062"/>
                      <a:gd name="T1" fmla="*/ 110 h 777"/>
                      <a:gd name="T2" fmla="*/ 867 w 1062"/>
                      <a:gd name="T3" fmla="*/ 94 h 777"/>
                      <a:gd name="T4" fmla="*/ 762 w 1062"/>
                      <a:gd name="T5" fmla="*/ 89 h 777"/>
                      <a:gd name="T6" fmla="*/ 626 w 1062"/>
                      <a:gd name="T7" fmla="*/ 157 h 777"/>
                      <a:gd name="T8" fmla="*/ 460 w 1062"/>
                      <a:gd name="T9" fmla="*/ 207 h 777"/>
                      <a:gd name="T10" fmla="*/ 387 w 1062"/>
                      <a:gd name="T11" fmla="*/ 284 h 777"/>
                      <a:gd name="T12" fmla="*/ 37 w 1062"/>
                      <a:gd name="T13" fmla="*/ 451 h 777"/>
                      <a:gd name="T14" fmla="*/ 168 w 1062"/>
                      <a:gd name="T15" fmla="*/ 562 h 777"/>
                      <a:gd name="T16" fmla="*/ 294 w 1062"/>
                      <a:gd name="T17" fmla="*/ 740 h 777"/>
                      <a:gd name="T18" fmla="*/ 494 w 1062"/>
                      <a:gd name="T19" fmla="*/ 719 h 777"/>
                      <a:gd name="T20" fmla="*/ 662 w 1062"/>
                      <a:gd name="T21" fmla="*/ 746 h 777"/>
                      <a:gd name="T22" fmla="*/ 815 w 1062"/>
                      <a:gd name="T23" fmla="*/ 762 h 777"/>
                      <a:gd name="T24" fmla="*/ 967 w 1062"/>
                      <a:gd name="T25" fmla="*/ 767 h 777"/>
                      <a:gd name="T26" fmla="*/ 1046 w 1062"/>
                      <a:gd name="T27" fmla="*/ 777 h 777"/>
                      <a:gd name="T28" fmla="*/ 1051 w 1062"/>
                      <a:gd name="T29" fmla="*/ 110 h 7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62" h="777">
                        <a:moveTo>
                          <a:pt x="1051" y="110"/>
                        </a:moveTo>
                        <a:cubicBezTo>
                          <a:pt x="1022" y="0"/>
                          <a:pt x="915" y="97"/>
                          <a:pt x="867" y="94"/>
                        </a:cubicBezTo>
                        <a:cubicBezTo>
                          <a:pt x="819" y="91"/>
                          <a:pt x="802" y="79"/>
                          <a:pt x="762" y="89"/>
                        </a:cubicBezTo>
                        <a:cubicBezTo>
                          <a:pt x="722" y="99"/>
                          <a:pt x="676" y="137"/>
                          <a:pt x="626" y="157"/>
                        </a:cubicBezTo>
                        <a:cubicBezTo>
                          <a:pt x="576" y="177"/>
                          <a:pt x="500" y="186"/>
                          <a:pt x="460" y="207"/>
                        </a:cubicBezTo>
                        <a:cubicBezTo>
                          <a:pt x="420" y="228"/>
                          <a:pt x="457" y="243"/>
                          <a:pt x="387" y="284"/>
                        </a:cubicBezTo>
                        <a:cubicBezTo>
                          <a:pt x="317" y="325"/>
                          <a:pt x="74" y="405"/>
                          <a:pt x="37" y="451"/>
                        </a:cubicBezTo>
                        <a:cubicBezTo>
                          <a:pt x="0" y="497"/>
                          <a:pt x="125" y="514"/>
                          <a:pt x="168" y="562"/>
                        </a:cubicBezTo>
                        <a:cubicBezTo>
                          <a:pt x="211" y="610"/>
                          <a:pt x="240" y="714"/>
                          <a:pt x="294" y="740"/>
                        </a:cubicBezTo>
                        <a:cubicBezTo>
                          <a:pt x="348" y="766"/>
                          <a:pt x="433" y="718"/>
                          <a:pt x="494" y="719"/>
                        </a:cubicBezTo>
                        <a:cubicBezTo>
                          <a:pt x="555" y="720"/>
                          <a:pt x="609" y="739"/>
                          <a:pt x="662" y="746"/>
                        </a:cubicBezTo>
                        <a:cubicBezTo>
                          <a:pt x="715" y="753"/>
                          <a:pt x="764" y="759"/>
                          <a:pt x="815" y="762"/>
                        </a:cubicBezTo>
                        <a:cubicBezTo>
                          <a:pt x="866" y="765"/>
                          <a:pt x="929" y="765"/>
                          <a:pt x="967" y="767"/>
                        </a:cubicBezTo>
                        <a:cubicBezTo>
                          <a:pt x="1005" y="769"/>
                          <a:pt x="878" y="771"/>
                          <a:pt x="1046" y="777"/>
                        </a:cubicBezTo>
                        <a:cubicBezTo>
                          <a:pt x="1062" y="398"/>
                          <a:pt x="1043" y="246"/>
                          <a:pt x="1051" y="110"/>
                        </a:cubicBezTo>
                        <a:close/>
                      </a:path>
                    </a:pathLst>
                  </a:custGeom>
                  <a:solidFill>
                    <a:srgbClr val="E5B8B7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28" name="Freeform 1485">
                    <a:extLst>
                      <a:ext uri="{FF2B5EF4-FFF2-40B4-BE49-F238E27FC236}">
                        <a16:creationId xmlns:a16="http://schemas.microsoft.com/office/drawing/2014/main" id="{30531319-40B8-43BC-208C-7B8EBD397AB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249" y="9656"/>
                    <a:ext cx="144" cy="188"/>
                  </a:xfrm>
                  <a:custGeom>
                    <a:avLst/>
                    <a:gdLst>
                      <a:gd name="T0" fmla="*/ 144 w 144"/>
                      <a:gd name="T1" fmla="*/ 0 h 188"/>
                      <a:gd name="T2" fmla="*/ 102 w 144"/>
                      <a:gd name="T3" fmla="*/ 90 h 188"/>
                      <a:gd name="T4" fmla="*/ 23 w 144"/>
                      <a:gd name="T5" fmla="*/ 172 h 188"/>
                      <a:gd name="T6" fmla="*/ 0 w 144"/>
                      <a:gd name="T7" fmla="*/ 183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44" h="188">
                        <a:moveTo>
                          <a:pt x="144" y="0"/>
                        </a:moveTo>
                        <a:cubicBezTo>
                          <a:pt x="137" y="15"/>
                          <a:pt x="122" y="61"/>
                          <a:pt x="102" y="90"/>
                        </a:cubicBezTo>
                        <a:cubicBezTo>
                          <a:pt x="86" y="113"/>
                          <a:pt x="40" y="156"/>
                          <a:pt x="23" y="172"/>
                        </a:cubicBezTo>
                        <a:cubicBezTo>
                          <a:pt x="6" y="188"/>
                          <a:pt x="5" y="181"/>
                          <a:pt x="0" y="183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29" name="Freeform 1486">
                    <a:extLst>
                      <a:ext uri="{FF2B5EF4-FFF2-40B4-BE49-F238E27FC236}">
                        <a16:creationId xmlns:a16="http://schemas.microsoft.com/office/drawing/2014/main" id="{92687D52-DA41-123C-B91E-20419828677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183" y="9641"/>
                    <a:ext cx="78" cy="159"/>
                  </a:xfrm>
                  <a:custGeom>
                    <a:avLst/>
                    <a:gdLst>
                      <a:gd name="T0" fmla="*/ 78 w 78"/>
                      <a:gd name="T1" fmla="*/ 0 h 159"/>
                      <a:gd name="T2" fmla="*/ 45 w 78"/>
                      <a:gd name="T3" fmla="*/ 93 h 159"/>
                      <a:gd name="T4" fmla="*/ 0 w 78"/>
                      <a:gd name="T5" fmla="*/ 159 h 1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8" h="159">
                        <a:moveTo>
                          <a:pt x="78" y="0"/>
                        </a:moveTo>
                        <a:cubicBezTo>
                          <a:pt x="73" y="15"/>
                          <a:pt x="58" y="67"/>
                          <a:pt x="45" y="93"/>
                        </a:cubicBezTo>
                        <a:cubicBezTo>
                          <a:pt x="32" y="119"/>
                          <a:pt x="7" y="148"/>
                          <a:pt x="0" y="15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0" name="Freeform 1487">
                    <a:extLst>
                      <a:ext uri="{FF2B5EF4-FFF2-40B4-BE49-F238E27FC236}">
                        <a16:creationId xmlns:a16="http://schemas.microsoft.com/office/drawing/2014/main" id="{2DCE2937-DFE9-3AF0-1507-73957B1C4E6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069" y="9885"/>
                    <a:ext cx="9" cy="138"/>
                  </a:xfrm>
                  <a:custGeom>
                    <a:avLst/>
                    <a:gdLst>
                      <a:gd name="T0" fmla="*/ 9 w 9"/>
                      <a:gd name="T1" fmla="*/ 0 h 138"/>
                      <a:gd name="T2" fmla="*/ 0 w 9"/>
                      <a:gd name="T3" fmla="*/ 138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" h="138">
                        <a:moveTo>
                          <a:pt x="9" y="0"/>
                        </a:moveTo>
                        <a:cubicBezTo>
                          <a:pt x="8" y="23"/>
                          <a:pt x="2" y="109"/>
                          <a:pt x="0" y="138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1" name="Freeform 1488">
                    <a:extLst>
                      <a:ext uri="{FF2B5EF4-FFF2-40B4-BE49-F238E27FC236}">
                        <a16:creationId xmlns:a16="http://schemas.microsoft.com/office/drawing/2014/main" id="{C059E062-9CC0-4438-0787-179EB2178AF5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114" y="9634"/>
                    <a:ext cx="21" cy="96"/>
                  </a:xfrm>
                  <a:custGeom>
                    <a:avLst/>
                    <a:gdLst>
                      <a:gd name="T0" fmla="*/ 21 w 21"/>
                      <a:gd name="T1" fmla="*/ 0 h 96"/>
                      <a:gd name="T2" fmla="*/ 0 w 21"/>
                      <a:gd name="T3" fmla="*/ 96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21" h="96">
                        <a:moveTo>
                          <a:pt x="21" y="0"/>
                        </a:moveTo>
                        <a:lnTo>
                          <a:pt x="0" y="96"/>
                        </a:ln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2" name="Freeform 1489">
                    <a:extLst>
                      <a:ext uri="{FF2B5EF4-FFF2-40B4-BE49-F238E27FC236}">
                        <a16:creationId xmlns:a16="http://schemas.microsoft.com/office/drawing/2014/main" id="{BEF6C2BC-9066-7E98-F384-3BCBA209F51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81" y="9889"/>
                    <a:ext cx="180" cy="193"/>
                  </a:xfrm>
                  <a:custGeom>
                    <a:avLst/>
                    <a:gdLst>
                      <a:gd name="T0" fmla="*/ 0 w 180"/>
                      <a:gd name="T1" fmla="*/ 0 h 193"/>
                      <a:gd name="T2" fmla="*/ 57 w 180"/>
                      <a:gd name="T3" fmla="*/ 90 h 193"/>
                      <a:gd name="T4" fmla="*/ 156 w 180"/>
                      <a:gd name="T5" fmla="*/ 177 h 193"/>
                      <a:gd name="T6" fmla="*/ 180 w 180"/>
                      <a:gd name="T7" fmla="*/ 186 h 1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80" h="193">
                        <a:moveTo>
                          <a:pt x="0" y="0"/>
                        </a:moveTo>
                        <a:cubicBezTo>
                          <a:pt x="15" y="30"/>
                          <a:pt x="31" y="60"/>
                          <a:pt x="57" y="90"/>
                        </a:cubicBezTo>
                        <a:cubicBezTo>
                          <a:pt x="83" y="120"/>
                          <a:pt x="136" y="161"/>
                          <a:pt x="156" y="177"/>
                        </a:cubicBezTo>
                        <a:cubicBezTo>
                          <a:pt x="176" y="193"/>
                          <a:pt x="178" y="189"/>
                          <a:pt x="180" y="18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3" name="Freeform 1490">
                    <a:extLst>
                      <a:ext uri="{FF2B5EF4-FFF2-40B4-BE49-F238E27FC236}">
                        <a16:creationId xmlns:a16="http://schemas.microsoft.com/office/drawing/2014/main" id="{361E42EA-4CCE-63F3-5582-592CAE3A7BF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865" y="9932"/>
                    <a:ext cx="126" cy="126"/>
                  </a:xfrm>
                  <a:custGeom>
                    <a:avLst/>
                    <a:gdLst>
                      <a:gd name="T0" fmla="*/ 0 w 126"/>
                      <a:gd name="T1" fmla="*/ 0 h 126"/>
                      <a:gd name="T2" fmla="*/ 69 w 126"/>
                      <a:gd name="T3" fmla="*/ 99 h 126"/>
                      <a:gd name="T4" fmla="*/ 126 w 126"/>
                      <a:gd name="T5" fmla="*/ 126 h 1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26" h="126">
                        <a:moveTo>
                          <a:pt x="0" y="0"/>
                        </a:moveTo>
                        <a:cubicBezTo>
                          <a:pt x="24" y="39"/>
                          <a:pt x="48" y="78"/>
                          <a:pt x="69" y="99"/>
                        </a:cubicBezTo>
                        <a:cubicBezTo>
                          <a:pt x="90" y="120"/>
                          <a:pt x="108" y="123"/>
                          <a:pt x="126" y="12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4" name="Freeform 1491">
                    <a:extLst>
                      <a:ext uri="{FF2B5EF4-FFF2-40B4-BE49-F238E27FC236}">
                        <a16:creationId xmlns:a16="http://schemas.microsoft.com/office/drawing/2014/main" id="{245C6D14-0F20-AE8B-72D1-C9119A62DC9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208" y="9362"/>
                    <a:ext cx="2850" cy="1129"/>
                  </a:xfrm>
                  <a:custGeom>
                    <a:avLst/>
                    <a:gdLst>
                      <a:gd name="T0" fmla="*/ 7 w 2850"/>
                      <a:gd name="T1" fmla="*/ 6 h 1129"/>
                      <a:gd name="T2" fmla="*/ 13 w 2850"/>
                      <a:gd name="T3" fmla="*/ 469 h 1129"/>
                      <a:gd name="T4" fmla="*/ 401 w 2850"/>
                      <a:gd name="T5" fmla="*/ 538 h 1129"/>
                      <a:gd name="T6" fmla="*/ 1246 w 2850"/>
                      <a:gd name="T7" fmla="*/ 676 h 1129"/>
                      <a:gd name="T8" fmla="*/ 2035 w 2850"/>
                      <a:gd name="T9" fmla="*/ 958 h 1129"/>
                      <a:gd name="T10" fmla="*/ 2398 w 2850"/>
                      <a:gd name="T11" fmla="*/ 1127 h 1129"/>
                      <a:gd name="T12" fmla="*/ 2830 w 2850"/>
                      <a:gd name="T13" fmla="*/ 970 h 1129"/>
                      <a:gd name="T14" fmla="*/ 2517 w 2850"/>
                      <a:gd name="T15" fmla="*/ 670 h 1129"/>
                      <a:gd name="T16" fmla="*/ 1991 w 2850"/>
                      <a:gd name="T17" fmla="*/ 363 h 1129"/>
                      <a:gd name="T18" fmla="*/ 1334 w 2850"/>
                      <a:gd name="T19" fmla="*/ 156 h 1129"/>
                      <a:gd name="T20" fmla="*/ 701 w 2850"/>
                      <a:gd name="T21" fmla="*/ 25 h 1129"/>
                      <a:gd name="T22" fmla="*/ 7 w 2850"/>
                      <a:gd name="T23" fmla="*/ 6 h 11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850" h="1129">
                        <a:moveTo>
                          <a:pt x="7" y="6"/>
                        </a:moveTo>
                        <a:cubicBezTo>
                          <a:pt x="0" y="256"/>
                          <a:pt x="19" y="275"/>
                          <a:pt x="13" y="469"/>
                        </a:cubicBezTo>
                        <a:cubicBezTo>
                          <a:pt x="207" y="531"/>
                          <a:pt x="207" y="498"/>
                          <a:pt x="401" y="538"/>
                        </a:cubicBezTo>
                        <a:cubicBezTo>
                          <a:pt x="606" y="572"/>
                          <a:pt x="974" y="606"/>
                          <a:pt x="1246" y="676"/>
                        </a:cubicBezTo>
                        <a:cubicBezTo>
                          <a:pt x="1518" y="746"/>
                          <a:pt x="1843" y="883"/>
                          <a:pt x="2035" y="958"/>
                        </a:cubicBezTo>
                        <a:cubicBezTo>
                          <a:pt x="2227" y="1033"/>
                          <a:pt x="2266" y="1125"/>
                          <a:pt x="2398" y="1127"/>
                        </a:cubicBezTo>
                        <a:cubicBezTo>
                          <a:pt x="2530" y="1129"/>
                          <a:pt x="2810" y="1046"/>
                          <a:pt x="2830" y="970"/>
                        </a:cubicBezTo>
                        <a:cubicBezTo>
                          <a:pt x="2850" y="894"/>
                          <a:pt x="2657" y="771"/>
                          <a:pt x="2517" y="670"/>
                        </a:cubicBezTo>
                        <a:cubicBezTo>
                          <a:pt x="2377" y="569"/>
                          <a:pt x="2188" y="449"/>
                          <a:pt x="1991" y="363"/>
                        </a:cubicBezTo>
                        <a:cubicBezTo>
                          <a:pt x="1794" y="277"/>
                          <a:pt x="1549" y="212"/>
                          <a:pt x="1334" y="156"/>
                        </a:cubicBezTo>
                        <a:cubicBezTo>
                          <a:pt x="1119" y="100"/>
                          <a:pt x="922" y="50"/>
                          <a:pt x="701" y="25"/>
                        </a:cubicBezTo>
                        <a:cubicBezTo>
                          <a:pt x="480" y="0"/>
                          <a:pt x="152" y="10"/>
                          <a:pt x="7" y="6"/>
                        </a:cubicBezTo>
                        <a:close/>
                      </a:path>
                    </a:pathLst>
                  </a:custGeom>
                  <a:solidFill>
                    <a:srgbClr val="E5B8B7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5" name="Freeform 1492">
                    <a:extLst>
                      <a:ext uri="{FF2B5EF4-FFF2-40B4-BE49-F238E27FC236}">
                        <a16:creationId xmlns:a16="http://schemas.microsoft.com/office/drawing/2014/main" id="{9FBE81A2-D48F-A23B-20F7-AEC0D52D4D8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167" y="8998"/>
                    <a:ext cx="2016" cy="1144"/>
                  </a:xfrm>
                  <a:custGeom>
                    <a:avLst/>
                    <a:gdLst>
                      <a:gd name="T0" fmla="*/ 2016 w 2016"/>
                      <a:gd name="T1" fmla="*/ 1029 h 1144"/>
                      <a:gd name="T2" fmla="*/ 1665 w 2016"/>
                      <a:gd name="T3" fmla="*/ 598 h 1144"/>
                      <a:gd name="T4" fmla="*/ 1166 w 2016"/>
                      <a:gd name="T5" fmla="*/ 98 h 1144"/>
                      <a:gd name="T6" fmla="*/ 1049 w 2016"/>
                      <a:gd name="T7" fmla="*/ 10 h 1144"/>
                      <a:gd name="T8" fmla="*/ 940 w 2016"/>
                      <a:gd name="T9" fmla="*/ 67 h 1144"/>
                      <a:gd name="T10" fmla="*/ 849 w 2016"/>
                      <a:gd name="T11" fmla="*/ 10 h 1144"/>
                      <a:gd name="T12" fmla="*/ 698 w 2016"/>
                      <a:gd name="T13" fmla="*/ 98 h 1144"/>
                      <a:gd name="T14" fmla="*/ 645 w 2016"/>
                      <a:gd name="T15" fmla="*/ 183 h 1144"/>
                      <a:gd name="T16" fmla="*/ 545 w 2016"/>
                      <a:gd name="T17" fmla="*/ 177 h 1144"/>
                      <a:gd name="T18" fmla="*/ 477 w 2016"/>
                      <a:gd name="T19" fmla="*/ 256 h 1144"/>
                      <a:gd name="T20" fmla="*/ 367 w 2016"/>
                      <a:gd name="T21" fmla="*/ 256 h 1144"/>
                      <a:gd name="T22" fmla="*/ 232 w 2016"/>
                      <a:gd name="T23" fmla="*/ 200 h 1144"/>
                      <a:gd name="T24" fmla="*/ 5 w 2016"/>
                      <a:gd name="T25" fmla="*/ 193 h 1144"/>
                      <a:gd name="T26" fmla="*/ 262 w 2016"/>
                      <a:gd name="T27" fmla="*/ 330 h 1144"/>
                      <a:gd name="T28" fmla="*/ 924 w 2016"/>
                      <a:gd name="T29" fmla="*/ 634 h 1144"/>
                      <a:gd name="T30" fmla="*/ 1597 w 2016"/>
                      <a:gd name="T31" fmla="*/ 1060 h 1144"/>
                      <a:gd name="T32" fmla="*/ 1711 w 2016"/>
                      <a:gd name="T33" fmla="*/ 1140 h 11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2016" h="1144">
                        <a:moveTo>
                          <a:pt x="2016" y="1029"/>
                        </a:moveTo>
                        <a:cubicBezTo>
                          <a:pt x="1957" y="958"/>
                          <a:pt x="1807" y="753"/>
                          <a:pt x="1665" y="598"/>
                        </a:cubicBezTo>
                        <a:cubicBezTo>
                          <a:pt x="1523" y="443"/>
                          <a:pt x="1269" y="196"/>
                          <a:pt x="1166" y="98"/>
                        </a:cubicBezTo>
                        <a:cubicBezTo>
                          <a:pt x="1063" y="0"/>
                          <a:pt x="1107" y="57"/>
                          <a:pt x="1049" y="10"/>
                        </a:cubicBezTo>
                        <a:cubicBezTo>
                          <a:pt x="1007" y="62"/>
                          <a:pt x="973" y="67"/>
                          <a:pt x="940" y="67"/>
                        </a:cubicBezTo>
                        <a:cubicBezTo>
                          <a:pt x="907" y="67"/>
                          <a:pt x="907" y="52"/>
                          <a:pt x="849" y="10"/>
                        </a:cubicBezTo>
                        <a:cubicBezTo>
                          <a:pt x="797" y="68"/>
                          <a:pt x="732" y="69"/>
                          <a:pt x="698" y="98"/>
                        </a:cubicBezTo>
                        <a:cubicBezTo>
                          <a:pt x="664" y="127"/>
                          <a:pt x="670" y="170"/>
                          <a:pt x="645" y="183"/>
                        </a:cubicBezTo>
                        <a:cubicBezTo>
                          <a:pt x="620" y="196"/>
                          <a:pt x="573" y="165"/>
                          <a:pt x="545" y="177"/>
                        </a:cubicBezTo>
                        <a:cubicBezTo>
                          <a:pt x="517" y="189"/>
                          <a:pt x="507" y="243"/>
                          <a:pt x="477" y="256"/>
                        </a:cubicBezTo>
                        <a:cubicBezTo>
                          <a:pt x="447" y="269"/>
                          <a:pt x="408" y="265"/>
                          <a:pt x="367" y="256"/>
                        </a:cubicBezTo>
                        <a:cubicBezTo>
                          <a:pt x="326" y="247"/>
                          <a:pt x="292" y="210"/>
                          <a:pt x="232" y="200"/>
                        </a:cubicBezTo>
                        <a:cubicBezTo>
                          <a:pt x="172" y="190"/>
                          <a:pt x="0" y="171"/>
                          <a:pt x="5" y="193"/>
                        </a:cubicBezTo>
                        <a:cubicBezTo>
                          <a:pt x="10" y="215"/>
                          <a:pt x="109" y="256"/>
                          <a:pt x="262" y="330"/>
                        </a:cubicBezTo>
                        <a:cubicBezTo>
                          <a:pt x="415" y="404"/>
                          <a:pt x="702" y="512"/>
                          <a:pt x="924" y="634"/>
                        </a:cubicBezTo>
                        <a:cubicBezTo>
                          <a:pt x="1146" y="756"/>
                          <a:pt x="1466" y="976"/>
                          <a:pt x="1597" y="1060"/>
                        </a:cubicBezTo>
                        <a:cubicBezTo>
                          <a:pt x="1728" y="1144"/>
                          <a:pt x="1692" y="1127"/>
                          <a:pt x="1711" y="1140"/>
                        </a:cubicBezTo>
                      </a:path>
                    </a:pathLst>
                  </a:custGeom>
                  <a:solidFill>
                    <a:srgbClr val="E5B8B7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6" name="Freeform 1493">
                    <a:extLst>
                      <a:ext uri="{FF2B5EF4-FFF2-40B4-BE49-F238E27FC236}">
                        <a16:creationId xmlns:a16="http://schemas.microsoft.com/office/drawing/2014/main" id="{F4A1508F-24E5-AB7C-F58C-1346E388A02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967" y="9607"/>
                    <a:ext cx="58" cy="89"/>
                  </a:xfrm>
                  <a:custGeom>
                    <a:avLst/>
                    <a:gdLst>
                      <a:gd name="T0" fmla="*/ 0 w 58"/>
                      <a:gd name="T1" fmla="*/ 0 h 89"/>
                      <a:gd name="T2" fmla="*/ 16 w 58"/>
                      <a:gd name="T3" fmla="*/ 58 h 89"/>
                      <a:gd name="T4" fmla="*/ 58 w 58"/>
                      <a:gd name="T5" fmla="*/ 89 h 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89">
                        <a:moveTo>
                          <a:pt x="0" y="0"/>
                        </a:moveTo>
                        <a:cubicBezTo>
                          <a:pt x="3" y="21"/>
                          <a:pt x="6" y="43"/>
                          <a:pt x="16" y="58"/>
                        </a:cubicBezTo>
                        <a:cubicBezTo>
                          <a:pt x="26" y="73"/>
                          <a:pt x="42" y="81"/>
                          <a:pt x="58" y="8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7" name="Freeform 1494">
                    <a:extLst>
                      <a:ext uri="{FF2B5EF4-FFF2-40B4-BE49-F238E27FC236}">
                        <a16:creationId xmlns:a16="http://schemas.microsoft.com/office/drawing/2014/main" id="{AA7F0938-E823-74CD-861B-56FBB9B2A95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165" y="9200"/>
                    <a:ext cx="1702" cy="930"/>
                  </a:xfrm>
                  <a:custGeom>
                    <a:avLst/>
                    <a:gdLst>
                      <a:gd name="T0" fmla="*/ 1702 w 1702"/>
                      <a:gd name="T1" fmla="*/ 930 h 930"/>
                      <a:gd name="T2" fmla="*/ 1471 w 1702"/>
                      <a:gd name="T3" fmla="*/ 783 h 930"/>
                      <a:gd name="T4" fmla="*/ 1114 w 1702"/>
                      <a:gd name="T5" fmla="*/ 541 h 930"/>
                      <a:gd name="T6" fmla="*/ 646 w 1702"/>
                      <a:gd name="T7" fmla="*/ 279 h 930"/>
                      <a:gd name="T8" fmla="*/ 236 w 1702"/>
                      <a:gd name="T9" fmla="*/ 116 h 930"/>
                      <a:gd name="T10" fmla="*/ 0 w 1702"/>
                      <a:gd name="T11" fmla="*/ 0 h 9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702" h="930">
                        <a:moveTo>
                          <a:pt x="1702" y="930"/>
                        </a:moveTo>
                        <a:cubicBezTo>
                          <a:pt x="1635" y="889"/>
                          <a:pt x="1569" y="848"/>
                          <a:pt x="1471" y="783"/>
                        </a:cubicBezTo>
                        <a:cubicBezTo>
                          <a:pt x="1373" y="718"/>
                          <a:pt x="1252" y="625"/>
                          <a:pt x="1114" y="541"/>
                        </a:cubicBezTo>
                        <a:cubicBezTo>
                          <a:pt x="976" y="457"/>
                          <a:pt x="792" y="350"/>
                          <a:pt x="646" y="279"/>
                        </a:cubicBezTo>
                        <a:cubicBezTo>
                          <a:pt x="500" y="208"/>
                          <a:pt x="344" y="162"/>
                          <a:pt x="236" y="116"/>
                        </a:cubicBezTo>
                        <a:cubicBezTo>
                          <a:pt x="128" y="70"/>
                          <a:pt x="64" y="35"/>
                          <a:pt x="0" y="0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 dirty="0"/>
                  </a:p>
                </p:txBody>
              </p:sp>
              <p:sp>
                <p:nvSpPr>
                  <p:cNvPr id="38" name="Freeform 1495">
                    <a:extLst>
                      <a:ext uri="{FF2B5EF4-FFF2-40B4-BE49-F238E27FC236}">
                        <a16:creationId xmlns:a16="http://schemas.microsoft.com/office/drawing/2014/main" id="{2EFE70A0-8A82-BF37-5D56-F1E66C6BAD2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294" y="9073"/>
                    <a:ext cx="914" cy="983"/>
                  </a:xfrm>
                  <a:custGeom>
                    <a:avLst/>
                    <a:gdLst>
                      <a:gd name="T0" fmla="*/ 914 w 914"/>
                      <a:gd name="T1" fmla="*/ 983 h 983"/>
                      <a:gd name="T2" fmla="*/ 790 w 914"/>
                      <a:gd name="T3" fmla="*/ 828 h 983"/>
                      <a:gd name="T4" fmla="*/ 631 w 914"/>
                      <a:gd name="T5" fmla="*/ 613 h 983"/>
                      <a:gd name="T6" fmla="*/ 374 w 914"/>
                      <a:gd name="T7" fmla="*/ 324 h 983"/>
                      <a:gd name="T8" fmla="*/ 137 w 914"/>
                      <a:gd name="T9" fmla="*/ 114 h 983"/>
                      <a:gd name="T10" fmla="*/ 0 w 914"/>
                      <a:gd name="T11" fmla="*/ 0 h 9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14" h="983">
                        <a:moveTo>
                          <a:pt x="914" y="983"/>
                        </a:moveTo>
                        <a:cubicBezTo>
                          <a:pt x="878" y="940"/>
                          <a:pt x="837" y="890"/>
                          <a:pt x="790" y="828"/>
                        </a:cubicBezTo>
                        <a:cubicBezTo>
                          <a:pt x="743" y="766"/>
                          <a:pt x="700" y="697"/>
                          <a:pt x="631" y="613"/>
                        </a:cubicBezTo>
                        <a:cubicBezTo>
                          <a:pt x="562" y="529"/>
                          <a:pt x="456" y="407"/>
                          <a:pt x="374" y="324"/>
                        </a:cubicBezTo>
                        <a:cubicBezTo>
                          <a:pt x="292" y="241"/>
                          <a:pt x="199" y="168"/>
                          <a:pt x="137" y="114"/>
                        </a:cubicBezTo>
                        <a:cubicBezTo>
                          <a:pt x="75" y="60"/>
                          <a:pt x="29" y="24"/>
                          <a:pt x="0" y="0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9" name="Freeform 1496">
                    <a:extLst>
                      <a:ext uri="{FF2B5EF4-FFF2-40B4-BE49-F238E27FC236}">
                        <a16:creationId xmlns:a16="http://schemas.microsoft.com/office/drawing/2014/main" id="{5A5625D6-4557-5104-555F-76F96D224A4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547" y="10280"/>
                    <a:ext cx="47" cy="84"/>
                  </a:xfrm>
                  <a:custGeom>
                    <a:avLst/>
                    <a:gdLst>
                      <a:gd name="T0" fmla="*/ 0 w 47"/>
                      <a:gd name="T1" fmla="*/ 0 h 84"/>
                      <a:gd name="T2" fmla="*/ 10 w 47"/>
                      <a:gd name="T3" fmla="*/ 63 h 84"/>
                      <a:gd name="T4" fmla="*/ 47 w 47"/>
                      <a:gd name="T5" fmla="*/ 84 h 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7" h="84">
                        <a:moveTo>
                          <a:pt x="0" y="0"/>
                        </a:moveTo>
                        <a:cubicBezTo>
                          <a:pt x="1" y="24"/>
                          <a:pt x="2" y="49"/>
                          <a:pt x="10" y="63"/>
                        </a:cubicBezTo>
                        <a:cubicBezTo>
                          <a:pt x="18" y="77"/>
                          <a:pt x="32" y="80"/>
                          <a:pt x="47" y="8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0" name="Freeform 1497">
                    <a:extLst>
                      <a:ext uri="{FF2B5EF4-FFF2-40B4-BE49-F238E27FC236}">
                        <a16:creationId xmlns:a16="http://schemas.microsoft.com/office/drawing/2014/main" id="{D0F18F36-6DB5-186C-8B09-DA36AF823AF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57" y="10285"/>
                    <a:ext cx="48" cy="119"/>
                  </a:xfrm>
                  <a:custGeom>
                    <a:avLst/>
                    <a:gdLst>
                      <a:gd name="T0" fmla="*/ 48 w 48"/>
                      <a:gd name="T1" fmla="*/ 0 h 119"/>
                      <a:gd name="T2" fmla="*/ 32 w 48"/>
                      <a:gd name="T3" fmla="*/ 100 h 119"/>
                      <a:gd name="T4" fmla="*/ 0 w 48"/>
                      <a:gd name="T5" fmla="*/ 116 h 1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8" h="119">
                        <a:moveTo>
                          <a:pt x="48" y="0"/>
                        </a:moveTo>
                        <a:cubicBezTo>
                          <a:pt x="44" y="40"/>
                          <a:pt x="40" y="81"/>
                          <a:pt x="32" y="100"/>
                        </a:cubicBezTo>
                        <a:cubicBezTo>
                          <a:pt x="24" y="119"/>
                          <a:pt x="12" y="117"/>
                          <a:pt x="0" y="11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1" name="Freeform 1498">
                    <a:extLst>
                      <a:ext uri="{FF2B5EF4-FFF2-40B4-BE49-F238E27FC236}">
                        <a16:creationId xmlns:a16="http://schemas.microsoft.com/office/drawing/2014/main" id="{32AA5F4A-52DB-1DCE-AA06-336C87B74C7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804" y="10238"/>
                    <a:ext cx="6" cy="94"/>
                  </a:xfrm>
                  <a:custGeom>
                    <a:avLst/>
                    <a:gdLst>
                      <a:gd name="T0" fmla="*/ 0 w 6"/>
                      <a:gd name="T1" fmla="*/ 0 h 94"/>
                      <a:gd name="T2" fmla="*/ 6 w 6"/>
                      <a:gd name="T3" fmla="*/ 94 h 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6" h="94">
                        <a:moveTo>
                          <a:pt x="0" y="0"/>
                        </a:moveTo>
                        <a:cubicBezTo>
                          <a:pt x="0" y="0"/>
                          <a:pt x="3" y="47"/>
                          <a:pt x="6" y="9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2" name="Freeform 1499">
                    <a:extLst>
                      <a:ext uri="{FF2B5EF4-FFF2-40B4-BE49-F238E27FC236}">
                        <a16:creationId xmlns:a16="http://schemas.microsoft.com/office/drawing/2014/main" id="{E9BAEAF2-23C7-9FD1-4AFE-C2201896FA9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426" y="10217"/>
                    <a:ext cx="5" cy="63"/>
                  </a:xfrm>
                  <a:custGeom>
                    <a:avLst/>
                    <a:gdLst>
                      <a:gd name="T0" fmla="*/ 0 w 5"/>
                      <a:gd name="T1" fmla="*/ 0 h 63"/>
                      <a:gd name="T2" fmla="*/ 5 w 5"/>
                      <a:gd name="T3" fmla="*/ 63 h 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5" h="63">
                        <a:moveTo>
                          <a:pt x="0" y="0"/>
                        </a:moveTo>
                        <a:cubicBezTo>
                          <a:pt x="2" y="26"/>
                          <a:pt x="4" y="52"/>
                          <a:pt x="5" y="63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3" name="Freeform 1500">
                    <a:extLst>
                      <a:ext uri="{FF2B5EF4-FFF2-40B4-BE49-F238E27FC236}">
                        <a16:creationId xmlns:a16="http://schemas.microsoft.com/office/drawing/2014/main" id="{62229660-0A3D-FA39-5770-B40CD40EAF4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063" y="10075"/>
                    <a:ext cx="90" cy="94"/>
                  </a:xfrm>
                  <a:custGeom>
                    <a:avLst/>
                    <a:gdLst>
                      <a:gd name="T0" fmla="*/ 0 w 90"/>
                      <a:gd name="T1" fmla="*/ 0 h 94"/>
                      <a:gd name="T2" fmla="*/ 58 w 90"/>
                      <a:gd name="T3" fmla="*/ 58 h 94"/>
                      <a:gd name="T4" fmla="*/ 90 w 90"/>
                      <a:gd name="T5" fmla="*/ 94 h 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90" h="94">
                        <a:moveTo>
                          <a:pt x="0" y="0"/>
                        </a:moveTo>
                        <a:cubicBezTo>
                          <a:pt x="21" y="21"/>
                          <a:pt x="43" y="42"/>
                          <a:pt x="58" y="58"/>
                        </a:cubicBezTo>
                        <a:cubicBezTo>
                          <a:pt x="73" y="74"/>
                          <a:pt x="85" y="88"/>
                          <a:pt x="90" y="9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4" name="Freeform 1501">
                    <a:extLst>
                      <a:ext uri="{FF2B5EF4-FFF2-40B4-BE49-F238E27FC236}">
                        <a16:creationId xmlns:a16="http://schemas.microsoft.com/office/drawing/2014/main" id="{711E6869-9BBC-6819-ECEA-54FE360D42C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247" y="10001"/>
                    <a:ext cx="32" cy="126"/>
                  </a:xfrm>
                  <a:custGeom>
                    <a:avLst/>
                    <a:gdLst>
                      <a:gd name="T0" fmla="*/ 0 w 32"/>
                      <a:gd name="T1" fmla="*/ 0 h 126"/>
                      <a:gd name="T2" fmla="*/ 32 w 32"/>
                      <a:gd name="T3" fmla="*/ 126 h 1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32" h="126">
                        <a:moveTo>
                          <a:pt x="0" y="0"/>
                        </a:moveTo>
                        <a:cubicBezTo>
                          <a:pt x="0" y="0"/>
                          <a:pt x="16" y="63"/>
                          <a:pt x="32" y="12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5" name="Freeform 1502">
                    <a:extLst>
                      <a:ext uri="{FF2B5EF4-FFF2-40B4-BE49-F238E27FC236}">
                        <a16:creationId xmlns:a16="http://schemas.microsoft.com/office/drawing/2014/main" id="{A4A424FD-884D-79A4-DC2A-8FA16B4CDD1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410" y="10022"/>
                    <a:ext cx="37" cy="90"/>
                  </a:xfrm>
                  <a:custGeom>
                    <a:avLst/>
                    <a:gdLst>
                      <a:gd name="T0" fmla="*/ 0 w 37"/>
                      <a:gd name="T1" fmla="*/ 0 h 90"/>
                      <a:gd name="T2" fmla="*/ 37 w 37"/>
                      <a:gd name="T3" fmla="*/ 90 h 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37" h="90">
                        <a:moveTo>
                          <a:pt x="0" y="0"/>
                        </a:moveTo>
                        <a:cubicBezTo>
                          <a:pt x="0" y="0"/>
                          <a:pt x="18" y="45"/>
                          <a:pt x="37" y="9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6" name="Freeform 1503">
                    <a:extLst>
                      <a:ext uri="{FF2B5EF4-FFF2-40B4-BE49-F238E27FC236}">
                        <a16:creationId xmlns:a16="http://schemas.microsoft.com/office/drawing/2014/main" id="{5937E108-5A64-DA35-60D5-7BA67E5790A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05" y="10106"/>
                    <a:ext cx="52" cy="132"/>
                  </a:xfrm>
                  <a:custGeom>
                    <a:avLst/>
                    <a:gdLst>
                      <a:gd name="T0" fmla="*/ 0 w 52"/>
                      <a:gd name="T1" fmla="*/ 0 h 132"/>
                      <a:gd name="T2" fmla="*/ 52 w 52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52" h="132">
                        <a:moveTo>
                          <a:pt x="0" y="0"/>
                        </a:moveTo>
                        <a:cubicBezTo>
                          <a:pt x="0" y="0"/>
                          <a:pt x="26" y="66"/>
                          <a:pt x="52" y="13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7" name="Freeform 1504">
                    <a:extLst>
                      <a:ext uri="{FF2B5EF4-FFF2-40B4-BE49-F238E27FC236}">
                        <a16:creationId xmlns:a16="http://schemas.microsoft.com/office/drawing/2014/main" id="{B1F3F9CA-6988-C14F-4A39-DEAE350CBBD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599" y="9822"/>
                    <a:ext cx="53" cy="74"/>
                  </a:xfrm>
                  <a:custGeom>
                    <a:avLst/>
                    <a:gdLst>
                      <a:gd name="T0" fmla="*/ 0 w 53"/>
                      <a:gd name="T1" fmla="*/ 0 h 74"/>
                      <a:gd name="T2" fmla="*/ 53 w 53"/>
                      <a:gd name="T3" fmla="*/ 74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53" h="74">
                        <a:moveTo>
                          <a:pt x="0" y="0"/>
                        </a:moveTo>
                        <a:cubicBezTo>
                          <a:pt x="0" y="0"/>
                          <a:pt x="26" y="37"/>
                          <a:pt x="53" y="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8" name="Freeform 1505">
                    <a:extLst>
                      <a:ext uri="{FF2B5EF4-FFF2-40B4-BE49-F238E27FC236}">
                        <a16:creationId xmlns:a16="http://schemas.microsoft.com/office/drawing/2014/main" id="{4B2EE1BD-2C5D-4D64-3F3F-FB9C802AF4A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99" y="9838"/>
                    <a:ext cx="47" cy="74"/>
                  </a:xfrm>
                  <a:custGeom>
                    <a:avLst/>
                    <a:gdLst>
                      <a:gd name="T0" fmla="*/ 0 w 47"/>
                      <a:gd name="T1" fmla="*/ 0 h 74"/>
                      <a:gd name="T2" fmla="*/ 47 w 47"/>
                      <a:gd name="T3" fmla="*/ 74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7" h="74">
                        <a:moveTo>
                          <a:pt x="0" y="0"/>
                        </a:moveTo>
                        <a:cubicBezTo>
                          <a:pt x="0" y="0"/>
                          <a:pt x="23" y="37"/>
                          <a:pt x="47" y="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49" name="Freeform 1506">
                    <a:extLst>
                      <a:ext uri="{FF2B5EF4-FFF2-40B4-BE49-F238E27FC236}">
                        <a16:creationId xmlns:a16="http://schemas.microsoft.com/office/drawing/2014/main" id="{266416D9-2A19-30C3-C7D4-CD2C8580C10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957" y="9917"/>
                    <a:ext cx="16" cy="95"/>
                  </a:xfrm>
                  <a:custGeom>
                    <a:avLst/>
                    <a:gdLst>
                      <a:gd name="T0" fmla="*/ 16 w 16"/>
                      <a:gd name="T1" fmla="*/ 0 h 95"/>
                      <a:gd name="T2" fmla="*/ 0 w 16"/>
                      <a:gd name="T3" fmla="*/ 9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6" h="95">
                        <a:moveTo>
                          <a:pt x="16" y="0"/>
                        </a:moveTo>
                        <a:cubicBezTo>
                          <a:pt x="16" y="0"/>
                          <a:pt x="8" y="47"/>
                          <a:pt x="0" y="95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0" name="Freeform 1507">
                    <a:extLst>
                      <a:ext uri="{FF2B5EF4-FFF2-40B4-BE49-F238E27FC236}">
                        <a16:creationId xmlns:a16="http://schemas.microsoft.com/office/drawing/2014/main" id="{7D2A315A-05B4-A975-6676-E947D6F2B66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852" y="9712"/>
                    <a:ext cx="21" cy="95"/>
                  </a:xfrm>
                  <a:custGeom>
                    <a:avLst/>
                    <a:gdLst>
                      <a:gd name="T0" fmla="*/ 0 w 21"/>
                      <a:gd name="T1" fmla="*/ 0 h 95"/>
                      <a:gd name="T2" fmla="*/ 21 w 21"/>
                      <a:gd name="T3" fmla="*/ 9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21" h="95">
                        <a:moveTo>
                          <a:pt x="0" y="0"/>
                        </a:moveTo>
                        <a:cubicBezTo>
                          <a:pt x="0" y="0"/>
                          <a:pt x="10" y="47"/>
                          <a:pt x="21" y="95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1" name="Freeform 1508">
                    <a:extLst>
                      <a:ext uri="{FF2B5EF4-FFF2-40B4-BE49-F238E27FC236}">
                        <a16:creationId xmlns:a16="http://schemas.microsoft.com/office/drawing/2014/main" id="{EC0F13A3-4272-4A45-D3C3-FE23BEB15B05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816" y="9286"/>
                    <a:ext cx="289" cy="106"/>
                  </a:xfrm>
                  <a:custGeom>
                    <a:avLst/>
                    <a:gdLst>
                      <a:gd name="T0" fmla="*/ 0 w 289"/>
                      <a:gd name="T1" fmla="*/ 27 h 106"/>
                      <a:gd name="T2" fmla="*/ 74 w 289"/>
                      <a:gd name="T3" fmla="*/ 6 h 106"/>
                      <a:gd name="T4" fmla="*/ 111 w 289"/>
                      <a:gd name="T5" fmla="*/ 63 h 106"/>
                      <a:gd name="T6" fmla="*/ 184 w 289"/>
                      <a:gd name="T7" fmla="*/ 63 h 106"/>
                      <a:gd name="T8" fmla="*/ 232 w 289"/>
                      <a:gd name="T9" fmla="*/ 90 h 106"/>
                      <a:gd name="T10" fmla="*/ 289 w 289"/>
                      <a:gd name="T11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89" h="106">
                        <a:moveTo>
                          <a:pt x="0" y="27"/>
                        </a:moveTo>
                        <a:cubicBezTo>
                          <a:pt x="28" y="13"/>
                          <a:pt x="56" y="0"/>
                          <a:pt x="74" y="6"/>
                        </a:cubicBezTo>
                        <a:cubicBezTo>
                          <a:pt x="92" y="12"/>
                          <a:pt x="93" y="54"/>
                          <a:pt x="111" y="63"/>
                        </a:cubicBezTo>
                        <a:cubicBezTo>
                          <a:pt x="129" y="72"/>
                          <a:pt x="164" y="59"/>
                          <a:pt x="184" y="63"/>
                        </a:cubicBezTo>
                        <a:cubicBezTo>
                          <a:pt x="204" y="67"/>
                          <a:pt x="214" y="83"/>
                          <a:pt x="232" y="90"/>
                        </a:cubicBezTo>
                        <a:cubicBezTo>
                          <a:pt x="250" y="97"/>
                          <a:pt x="280" y="103"/>
                          <a:pt x="289" y="10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2" name="Freeform 1509">
                    <a:extLst>
                      <a:ext uri="{FF2B5EF4-FFF2-40B4-BE49-F238E27FC236}">
                        <a16:creationId xmlns:a16="http://schemas.microsoft.com/office/drawing/2014/main" id="{9CA23ABF-B125-7022-A0EE-8B45C35C92C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111" y="9265"/>
                    <a:ext cx="325" cy="184"/>
                  </a:xfrm>
                  <a:custGeom>
                    <a:avLst/>
                    <a:gdLst>
                      <a:gd name="T0" fmla="*/ 0 w 325"/>
                      <a:gd name="T1" fmla="*/ 0 h 184"/>
                      <a:gd name="T2" fmla="*/ 115 w 325"/>
                      <a:gd name="T3" fmla="*/ 16 h 184"/>
                      <a:gd name="T4" fmla="*/ 105 w 325"/>
                      <a:gd name="T5" fmla="*/ 74 h 184"/>
                      <a:gd name="T6" fmla="*/ 184 w 325"/>
                      <a:gd name="T7" fmla="*/ 111 h 184"/>
                      <a:gd name="T8" fmla="*/ 210 w 325"/>
                      <a:gd name="T9" fmla="*/ 158 h 184"/>
                      <a:gd name="T10" fmla="*/ 325 w 325"/>
                      <a:gd name="T11" fmla="*/ 184 h 1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25" h="184">
                        <a:moveTo>
                          <a:pt x="0" y="0"/>
                        </a:moveTo>
                        <a:cubicBezTo>
                          <a:pt x="49" y="2"/>
                          <a:pt x="98" y="4"/>
                          <a:pt x="115" y="16"/>
                        </a:cubicBezTo>
                        <a:cubicBezTo>
                          <a:pt x="132" y="28"/>
                          <a:pt x="93" y="58"/>
                          <a:pt x="105" y="74"/>
                        </a:cubicBezTo>
                        <a:cubicBezTo>
                          <a:pt x="117" y="90"/>
                          <a:pt x="167" y="97"/>
                          <a:pt x="184" y="111"/>
                        </a:cubicBezTo>
                        <a:cubicBezTo>
                          <a:pt x="201" y="125"/>
                          <a:pt x="187" y="146"/>
                          <a:pt x="210" y="158"/>
                        </a:cubicBezTo>
                        <a:cubicBezTo>
                          <a:pt x="233" y="170"/>
                          <a:pt x="279" y="177"/>
                          <a:pt x="325" y="18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3" name="Freeform 1510">
                    <a:extLst>
                      <a:ext uri="{FF2B5EF4-FFF2-40B4-BE49-F238E27FC236}">
                        <a16:creationId xmlns:a16="http://schemas.microsoft.com/office/drawing/2014/main" id="{8934C0C4-92E6-E0E0-34C8-974459FE606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538" y="9480"/>
                    <a:ext cx="278" cy="69"/>
                  </a:xfrm>
                  <a:custGeom>
                    <a:avLst/>
                    <a:gdLst>
                      <a:gd name="T0" fmla="*/ 0 w 278"/>
                      <a:gd name="T1" fmla="*/ 27 h 69"/>
                      <a:gd name="T2" fmla="*/ 37 w 278"/>
                      <a:gd name="T3" fmla="*/ 27 h 69"/>
                      <a:gd name="T4" fmla="*/ 73 w 278"/>
                      <a:gd name="T5" fmla="*/ 1 h 69"/>
                      <a:gd name="T6" fmla="*/ 152 w 278"/>
                      <a:gd name="T7" fmla="*/ 32 h 69"/>
                      <a:gd name="T8" fmla="*/ 205 w 278"/>
                      <a:gd name="T9" fmla="*/ 22 h 69"/>
                      <a:gd name="T10" fmla="*/ 278 w 278"/>
                      <a:gd name="T11" fmla="*/ 69 h 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78" h="69">
                        <a:moveTo>
                          <a:pt x="0" y="27"/>
                        </a:moveTo>
                        <a:cubicBezTo>
                          <a:pt x="12" y="29"/>
                          <a:pt x="25" y="31"/>
                          <a:pt x="37" y="27"/>
                        </a:cubicBezTo>
                        <a:cubicBezTo>
                          <a:pt x="49" y="23"/>
                          <a:pt x="54" y="0"/>
                          <a:pt x="73" y="1"/>
                        </a:cubicBezTo>
                        <a:cubicBezTo>
                          <a:pt x="92" y="2"/>
                          <a:pt x="130" y="29"/>
                          <a:pt x="152" y="32"/>
                        </a:cubicBezTo>
                        <a:cubicBezTo>
                          <a:pt x="174" y="35"/>
                          <a:pt x="184" y="16"/>
                          <a:pt x="205" y="22"/>
                        </a:cubicBezTo>
                        <a:cubicBezTo>
                          <a:pt x="226" y="28"/>
                          <a:pt x="265" y="61"/>
                          <a:pt x="278" y="69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4" name="Freeform 1511">
                    <a:extLst>
                      <a:ext uri="{FF2B5EF4-FFF2-40B4-BE49-F238E27FC236}">
                        <a16:creationId xmlns:a16="http://schemas.microsoft.com/office/drawing/2014/main" id="{C2A9E368-733C-6E04-BADA-17B850724A4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254" y="9423"/>
                    <a:ext cx="368" cy="29"/>
                  </a:xfrm>
                  <a:custGeom>
                    <a:avLst/>
                    <a:gdLst>
                      <a:gd name="T0" fmla="*/ 0 w 368"/>
                      <a:gd name="T1" fmla="*/ 21 h 29"/>
                      <a:gd name="T2" fmla="*/ 42 w 368"/>
                      <a:gd name="T3" fmla="*/ 26 h 29"/>
                      <a:gd name="T4" fmla="*/ 173 w 368"/>
                      <a:gd name="T5" fmla="*/ 5 h 29"/>
                      <a:gd name="T6" fmla="*/ 237 w 368"/>
                      <a:gd name="T7" fmla="*/ 26 h 29"/>
                      <a:gd name="T8" fmla="*/ 294 w 368"/>
                      <a:gd name="T9" fmla="*/ 16 h 29"/>
                      <a:gd name="T10" fmla="*/ 352 w 368"/>
                      <a:gd name="T11" fmla="*/ 26 h 29"/>
                      <a:gd name="T12" fmla="*/ 368 w 368"/>
                      <a:gd name="T13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68" h="29">
                        <a:moveTo>
                          <a:pt x="0" y="21"/>
                        </a:moveTo>
                        <a:cubicBezTo>
                          <a:pt x="6" y="25"/>
                          <a:pt x="13" y="29"/>
                          <a:pt x="42" y="26"/>
                        </a:cubicBezTo>
                        <a:cubicBezTo>
                          <a:pt x="71" y="23"/>
                          <a:pt x="141" y="5"/>
                          <a:pt x="173" y="5"/>
                        </a:cubicBezTo>
                        <a:cubicBezTo>
                          <a:pt x="205" y="5"/>
                          <a:pt x="217" y="24"/>
                          <a:pt x="237" y="26"/>
                        </a:cubicBezTo>
                        <a:cubicBezTo>
                          <a:pt x="257" y="28"/>
                          <a:pt x="275" y="16"/>
                          <a:pt x="294" y="16"/>
                        </a:cubicBezTo>
                        <a:cubicBezTo>
                          <a:pt x="313" y="16"/>
                          <a:pt x="340" y="29"/>
                          <a:pt x="352" y="26"/>
                        </a:cubicBezTo>
                        <a:cubicBezTo>
                          <a:pt x="364" y="23"/>
                          <a:pt x="366" y="11"/>
                          <a:pt x="368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5" name="Freeform 1512">
                    <a:extLst>
                      <a:ext uri="{FF2B5EF4-FFF2-40B4-BE49-F238E27FC236}">
                        <a16:creationId xmlns:a16="http://schemas.microsoft.com/office/drawing/2014/main" id="{BDA627E3-07E9-41D4-E6C4-7A1F2D49971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400" y="9332"/>
                    <a:ext cx="238" cy="222"/>
                  </a:xfrm>
                  <a:custGeom>
                    <a:avLst/>
                    <a:gdLst>
                      <a:gd name="T0" fmla="*/ 0 w 238"/>
                      <a:gd name="T1" fmla="*/ 12 h 222"/>
                      <a:gd name="T2" fmla="*/ 79 w 238"/>
                      <a:gd name="T3" fmla="*/ 12 h 222"/>
                      <a:gd name="T4" fmla="*/ 131 w 238"/>
                      <a:gd name="T5" fmla="*/ 86 h 222"/>
                      <a:gd name="T6" fmla="*/ 163 w 238"/>
                      <a:gd name="T7" fmla="*/ 96 h 222"/>
                      <a:gd name="T8" fmla="*/ 163 w 238"/>
                      <a:gd name="T9" fmla="*/ 165 h 222"/>
                      <a:gd name="T10" fmla="*/ 226 w 238"/>
                      <a:gd name="T11" fmla="*/ 180 h 222"/>
                      <a:gd name="T12" fmla="*/ 236 w 238"/>
                      <a:gd name="T13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38" h="222">
                        <a:moveTo>
                          <a:pt x="0" y="12"/>
                        </a:moveTo>
                        <a:cubicBezTo>
                          <a:pt x="28" y="6"/>
                          <a:pt x="57" y="0"/>
                          <a:pt x="79" y="12"/>
                        </a:cubicBezTo>
                        <a:cubicBezTo>
                          <a:pt x="101" y="24"/>
                          <a:pt x="117" y="72"/>
                          <a:pt x="131" y="86"/>
                        </a:cubicBezTo>
                        <a:cubicBezTo>
                          <a:pt x="145" y="100"/>
                          <a:pt x="158" y="83"/>
                          <a:pt x="163" y="96"/>
                        </a:cubicBezTo>
                        <a:cubicBezTo>
                          <a:pt x="168" y="109"/>
                          <a:pt x="153" y="151"/>
                          <a:pt x="163" y="165"/>
                        </a:cubicBezTo>
                        <a:cubicBezTo>
                          <a:pt x="173" y="179"/>
                          <a:pt x="214" y="171"/>
                          <a:pt x="226" y="180"/>
                        </a:cubicBezTo>
                        <a:cubicBezTo>
                          <a:pt x="238" y="189"/>
                          <a:pt x="237" y="205"/>
                          <a:pt x="236" y="22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6" name="Freeform 1513">
                    <a:extLst>
                      <a:ext uri="{FF2B5EF4-FFF2-40B4-BE49-F238E27FC236}">
                        <a16:creationId xmlns:a16="http://schemas.microsoft.com/office/drawing/2014/main" id="{659CAC46-6641-639C-ACE7-B361E4FE2A5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271" y="9050"/>
                    <a:ext cx="482" cy="409"/>
                  </a:xfrm>
                  <a:custGeom>
                    <a:avLst/>
                    <a:gdLst>
                      <a:gd name="T0" fmla="*/ 14 w 482"/>
                      <a:gd name="T1" fmla="*/ 2 h 409"/>
                      <a:gd name="T2" fmla="*/ 152 w 482"/>
                      <a:gd name="T3" fmla="*/ 40 h 409"/>
                      <a:gd name="T4" fmla="*/ 299 w 482"/>
                      <a:gd name="T5" fmla="*/ 75 h 409"/>
                      <a:gd name="T6" fmla="*/ 353 w 482"/>
                      <a:gd name="T7" fmla="*/ 117 h 409"/>
                      <a:gd name="T8" fmla="*/ 441 w 482"/>
                      <a:gd name="T9" fmla="*/ 175 h 409"/>
                      <a:gd name="T10" fmla="*/ 449 w 482"/>
                      <a:gd name="T11" fmla="*/ 221 h 409"/>
                      <a:gd name="T12" fmla="*/ 449 w 482"/>
                      <a:gd name="T13" fmla="*/ 252 h 409"/>
                      <a:gd name="T14" fmla="*/ 480 w 482"/>
                      <a:gd name="T15" fmla="*/ 333 h 409"/>
                      <a:gd name="T16" fmla="*/ 464 w 482"/>
                      <a:gd name="T17" fmla="*/ 375 h 409"/>
                      <a:gd name="T18" fmla="*/ 445 w 482"/>
                      <a:gd name="T19" fmla="*/ 399 h 409"/>
                      <a:gd name="T20" fmla="*/ 356 w 482"/>
                      <a:gd name="T21" fmla="*/ 314 h 409"/>
                      <a:gd name="T22" fmla="*/ 68 w 482"/>
                      <a:gd name="T23" fmla="*/ 52 h 409"/>
                      <a:gd name="T24" fmla="*/ 14 w 482"/>
                      <a:gd name="T25" fmla="*/ 2 h 40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482" h="409">
                        <a:moveTo>
                          <a:pt x="14" y="2"/>
                        </a:moveTo>
                        <a:cubicBezTo>
                          <a:pt x="28" y="0"/>
                          <a:pt x="105" y="28"/>
                          <a:pt x="152" y="40"/>
                        </a:cubicBezTo>
                        <a:cubicBezTo>
                          <a:pt x="199" y="52"/>
                          <a:pt x="265" y="62"/>
                          <a:pt x="299" y="75"/>
                        </a:cubicBezTo>
                        <a:cubicBezTo>
                          <a:pt x="333" y="88"/>
                          <a:pt x="329" y="100"/>
                          <a:pt x="353" y="117"/>
                        </a:cubicBezTo>
                        <a:cubicBezTo>
                          <a:pt x="377" y="134"/>
                          <a:pt x="425" y="158"/>
                          <a:pt x="441" y="175"/>
                        </a:cubicBezTo>
                        <a:cubicBezTo>
                          <a:pt x="457" y="192"/>
                          <a:pt x="448" y="208"/>
                          <a:pt x="449" y="221"/>
                        </a:cubicBezTo>
                        <a:cubicBezTo>
                          <a:pt x="450" y="234"/>
                          <a:pt x="444" y="233"/>
                          <a:pt x="449" y="252"/>
                        </a:cubicBezTo>
                        <a:cubicBezTo>
                          <a:pt x="454" y="271"/>
                          <a:pt x="478" y="313"/>
                          <a:pt x="480" y="333"/>
                        </a:cubicBezTo>
                        <a:cubicBezTo>
                          <a:pt x="482" y="353"/>
                          <a:pt x="470" y="364"/>
                          <a:pt x="464" y="375"/>
                        </a:cubicBezTo>
                        <a:cubicBezTo>
                          <a:pt x="458" y="386"/>
                          <a:pt x="463" y="409"/>
                          <a:pt x="445" y="399"/>
                        </a:cubicBezTo>
                        <a:cubicBezTo>
                          <a:pt x="427" y="389"/>
                          <a:pt x="419" y="372"/>
                          <a:pt x="356" y="314"/>
                        </a:cubicBezTo>
                        <a:cubicBezTo>
                          <a:pt x="293" y="256"/>
                          <a:pt x="125" y="104"/>
                          <a:pt x="68" y="52"/>
                        </a:cubicBezTo>
                        <a:cubicBezTo>
                          <a:pt x="11" y="0"/>
                          <a:pt x="0" y="4"/>
                          <a:pt x="14" y="2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57" name="Freeform 1514">
                    <a:extLst>
                      <a:ext uri="{FF2B5EF4-FFF2-40B4-BE49-F238E27FC236}">
                        <a16:creationId xmlns:a16="http://schemas.microsoft.com/office/drawing/2014/main" id="{2E4F74F3-8DCA-5876-2B15-246E4E09DA6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429" y="9075"/>
                    <a:ext cx="324" cy="273"/>
                  </a:xfrm>
                  <a:custGeom>
                    <a:avLst/>
                    <a:gdLst>
                      <a:gd name="T0" fmla="*/ 2 w 324"/>
                      <a:gd name="T1" fmla="*/ 15 h 273"/>
                      <a:gd name="T2" fmla="*/ 129 w 324"/>
                      <a:gd name="T3" fmla="*/ 135 h 273"/>
                      <a:gd name="T4" fmla="*/ 195 w 324"/>
                      <a:gd name="T5" fmla="*/ 223 h 273"/>
                      <a:gd name="T6" fmla="*/ 283 w 324"/>
                      <a:gd name="T7" fmla="*/ 273 h 273"/>
                      <a:gd name="T8" fmla="*/ 322 w 324"/>
                      <a:gd name="T9" fmla="*/ 223 h 273"/>
                      <a:gd name="T10" fmla="*/ 272 w 324"/>
                      <a:gd name="T11" fmla="*/ 139 h 273"/>
                      <a:gd name="T12" fmla="*/ 202 w 324"/>
                      <a:gd name="T13" fmla="*/ 89 h 273"/>
                      <a:gd name="T14" fmla="*/ 118 w 324"/>
                      <a:gd name="T15" fmla="*/ 42 h 273"/>
                      <a:gd name="T16" fmla="*/ 2 w 324"/>
                      <a:gd name="T17" fmla="*/ 15 h 2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24" h="273">
                        <a:moveTo>
                          <a:pt x="2" y="15"/>
                        </a:moveTo>
                        <a:cubicBezTo>
                          <a:pt x="4" y="30"/>
                          <a:pt x="97" y="100"/>
                          <a:pt x="129" y="135"/>
                        </a:cubicBezTo>
                        <a:cubicBezTo>
                          <a:pt x="161" y="170"/>
                          <a:pt x="169" y="200"/>
                          <a:pt x="195" y="223"/>
                        </a:cubicBezTo>
                        <a:cubicBezTo>
                          <a:pt x="221" y="246"/>
                          <a:pt x="262" y="273"/>
                          <a:pt x="283" y="273"/>
                        </a:cubicBezTo>
                        <a:cubicBezTo>
                          <a:pt x="304" y="273"/>
                          <a:pt x="324" y="245"/>
                          <a:pt x="322" y="223"/>
                        </a:cubicBezTo>
                        <a:cubicBezTo>
                          <a:pt x="320" y="201"/>
                          <a:pt x="292" y="161"/>
                          <a:pt x="272" y="139"/>
                        </a:cubicBezTo>
                        <a:cubicBezTo>
                          <a:pt x="252" y="117"/>
                          <a:pt x="228" y="105"/>
                          <a:pt x="202" y="89"/>
                        </a:cubicBezTo>
                        <a:cubicBezTo>
                          <a:pt x="176" y="73"/>
                          <a:pt x="151" y="54"/>
                          <a:pt x="118" y="42"/>
                        </a:cubicBezTo>
                        <a:cubicBezTo>
                          <a:pt x="85" y="30"/>
                          <a:pt x="0" y="0"/>
                          <a:pt x="2" y="15"/>
                        </a:cubicBezTo>
                        <a:close/>
                      </a:path>
                    </a:pathLst>
                  </a:custGeom>
                  <a:solidFill>
                    <a:srgbClr val="B8CCE4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cxnSp>
              <p:nvCxnSpPr>
                <p:cNvPr id="17" name="AutoShape 1567">
                  <a:extLst>
                    <a:ext uri="{FF2B5EF4-FFF2-40B4-BE49-F238E27FC236}">
                      <a16:creationId xmlns:a16="http://schemas.microsoft.com/office/drawing/2014/main" id="{C8CAC9BC-AF08-563F-00E2-2CB22763E53D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V="1">
                  <a:off x="2925" y="9668"/>
                  <a:ext cx="1174" cy="400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8" name="Text Box 1568">
                  <a:extLst>
                    <a:ext uri="{FF2B5EF4-FFF2-40B4-BE49-F238E27FC236}">
                      <a16:creationId xmlns:a16="http://schemas.microsoft.com/office/drawing/2014/main" id="{7B7FC644-6787-F9B0-8DF7-8402D442ECDA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11" y="9825"/>
                  <a:ext cx="2963" cy="5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Racine crustale</a:t>
                  </a:r>
                </a:p>
              </p:txBody>
            </p:sp>
            <p:grpSp>
              <p:nvGrpSpPr>
                <p:cNvPr id="19" name="Group 1593">
                  <a:extLst>
                    <a:ext uri="{FF2B5EF4-FFF2-40B4-BE49-F238E27FC236}">
                      <a16:creationId xmlns:a16="http://schemas.microsoft.com/office/drawing/2014/main" id="{77945C1C-E85F-B30E-BCD0-F0036BD62AA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4710" y="7454"/>
                  <a:ext cx="1801" cy="987"/>
                  <a:chOff x="4710" y="7454"/>
                  <a:chExt cx="1801" cy="987"/>
                </a:xfrm>
              </p:grpSpPr>
              <p:sp>
                <p:nvSpPr>
                  <p:cNvPr id="23" name="Text Box 1330">
                    <a:extLst>
                      <a:ext uri="{FF2B5EF4-FFF2-40B4-BE49-F238E27FC236}">
                        <a16:creationId xmlns:a16="http://schemas.microsoft.com/office/drawing/2014/main" id="{D4B8D683-906F-ADAB-449B-CB180F039449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5094" y="7454"/>
                    <a:ext cx="1417" cy="45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/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Ophiolites</a:t>
                    </a:r>
                  </a:p>
                </p:txBody>
              </p:sp>
              <p:cxnSp>
                <p:nvCxnSpPr>
                  <p:cNvPr id="24" name="AutoShape 1337">
                    <a:extLst>
                      <a:ext uri="{FF2B5EF4-FFF2-40B4-BE49-F238E27FC236}">
                        <a16:creationId xmlns:a16="http://schemas.microsoft.com/office/drawing/2014/main" id="{3A4F511F-08C3-8A05-0EEE-15E08EE7778B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H="1">
                    <a:off x="4710" y="7903"/>
                    <a:ext cx="382" cy="538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20" name="Group 1592">
                  <a:extLst>
                    <a:ext uri="{FF2B5EF4-FFF2-40B4-BE49-F238E27FC236}">
                      <a16:creationId xmlns:a16="http://schemas.microsoft.com/office/drawing/2014/main" id="{EF9C91B1-2BB4-3375-5A51-6B797B92CE3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6809" y="9247"/>
                  <a:ext cx="4228" cy="1165"/>
                  <a:chOff x="6809" y="9247"/>
                  <a:chExt cx="4228" cy="1165"/>
                </a:xfrm>
              </p:grpSpPr>
              <p:sp>
                <p:nvSpPr>
                  <p:cNvPr id="21" name="Text Box 1536">
                    <a:extLst>
                      <a:ext uri="{FF2B5EF4-FFF2-40B4-BE49-F238E27FC236}">
                        <a16:creationId xmlns:a16="http://schemas.microsoft.com/office/drawing/2014/main" id="{6121528D-9167-492A-5902-CDD1916DDB5B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596" y="9247"/>
                    <a:ext cx="3440" cy="11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Manteau supérieur rigide :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péridotite</a:t>
                    </a:r>
                  </a:p>
                </p:txBody>
              </p:sp>
              <p:cxnSp>
                <p:nvCxnSpPr>
                  <p:cNvPr id="22" name="AutoShape 1537">
                    <a:extLst>
                      <a:ext uri="{FF2B5EF4-FFF2-40B4-BE49-F238E27FC236}">
                        <a16:creationId xmlns:a16="http://schemas.microsoft.com/office/drawing/2014/main" id="{B71BE232-0423-C8E7-0A90-0090A04FC366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6809" y="9377"/>
                    <a:ext cx="876" cy="212"/>
                  </a:xfrm>
                  <a:prstGeom prst="straightConnector1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164" name="Text Box 1536">
                    <a:extLst>
                      <a:ext uri="{FF2B5EF4-FFF2-40B4-BE49-F238E27FC236}">
                        <a16:creationId xmlns:a16="http://schemas.microsoft.com/office/drawing/2014/main" id="{6121528D-9167-492A-5902-CDD1916DDB5B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597" y="9247"/>
                    <a:ext cx="3440" cy="11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Manteau supérieur rigide :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péridotite</a:t>
                    </a:r>
                  </a:p>
                </p:txBody>
              </p:sp>
            </p:grpSp>
          </p:grpSp>
        </p:grpSp>
        <p:grpSp>
          <p:nvGrpSpPr>
            <p:cNvPr id="4" name="Group 1591">
              <a:extLst>
                <a:ext uri="{FF2B5EF4-FFF2-40B4-BE49-F238E27FC236}">
                  <a16:creationId xmlns:a16="http://schemas.microsoft.com/office/drawing/2014/main" id="{80DDEFF8-2D59-2C66-9438-8380E6AD2AA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106" y="10053"/>
              <a:ext cx="5608" cy="1165"/>
              <a:chOff x="6106" y="10053"/>
              <a:chExt cx="5608" cy="1165"/>
            </a:xfrm>
          </p:grpSpPr>
          <p:sp>
            <p:nvSpPr>
              <p:cNvPr id="5" name="Text Box 1543">
                <a:extLst>
                  <a:ext uri="{FF2B5EF4-FFF2-40B4-BE49-F238E27FC236}">
                    <a16:creationId xmlns:a16="http://schemas.microsoft.com/office/drawing/2014/main" id="{B5CA119D-87F2-FA8A-AF09-D9BF712FFD1B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347" y="10053"/>
                <a:ext cx="4367" cy="1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Manteau asthénosphérique ductile :</a:t>
                </a:r>
              </a:p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péridotite</a:t>
                </a:r>
              </a:p>
            </p:txBody>
          </p:sp>
          <p:cxnSp>
            <p:nvCxnSpPr>
              <p:cNvPr id="6" name="AutoShape 1544">
                <a:extLst>
                  <a:ext uri="{FF2B5EF4-FFF2-40B4-BE49-F238E27FC236}">
                    <a16:creationId xmlns:a16="http://schemas.microsoft.com/office/drawing/2014/main" id="{F3A9A237-C79E-7761-BBC7-E89D25E05054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6106" y="10061"/>
                <a:ext cx="1226" cy="345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56" name="ZoneTexte 155">
            <a:extLst>
              <a:ext uri="{FF2B5EF4-FFF2-40B4-BE49-F238E27FC236}">
                <a16:creationId xmlns:a16="http://schemas.microsoft.com/office/drawing/2014/main" id="{4B642480-4123-4847-02D8-329152C51798}"/>
              </a:ext>
            </a:extLst>
          </p:cNvPr>
          <p:cNvSpPr txBox="1"/>
          <p:nvPr/>
        </p:nvSpPr>
        <p:spPr>
          <a:xfrm>
            <a:off x="233998" y="433388"/>
            <a:ext cx="1636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Roches, structures et contextes</a:t>
            </a:r>
            <a:endParaRPr lang="fr-FR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157" name="ZoneTexte 156">
            <a:extLst>
              <a:ext uri="{FF2B5EF4-FFF2-40B4-BE49-F238E27FC236}">
                <a16:creationId xmlns:a16="http://schemas.microsoft.com/office/drawing/2014/main" id="{6B323A8A-4DDC-82F2-568A-00D3A4D44A52}"/>
              </a:ext>
            </a:extLst>
          </p:cNvPr>
          <p:cNvSpPr txBox="1"/>
          <p:nvPr/>
        </p:nvSpPr>
        <p:spPr>
          <a:xfrm>
            <a:off x="2818886" y="3060847"/>
            <a:ext cx="2237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= Fossé rhénan</a:t>
            </a:r>
          </a:p>
        </p:txBody>
      </p:sp>
      <p:sp>
        <p:nvSpPr>
          <p:cNvPr id="158" name="ZoneTexte 157">
            <a:extLst>
              <a:ext uri="{FF2B5EF4-FFF2-40B4-BE49-F238E27FC236}">
                <a16:creationId xmlns:a16="http://schemas.microsoft.com/office/drawing/2014/main" id="{ACE8AC83-D152-F3C0-18F2-9F3122894FF5}"/>
              </a:ext>
            </a:extLst>
          </p:cNvPr>
          <p:cNvSpPr txBox="1"/>
          <p:nvPr/>
        </p:nvSpPr>
        <p:spPr>
          <a:xfrm>
            <a:off x="329568" y="4205556"/>
            <a:ext cx="2524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Failles normales</a:t>
            </a:r>
          </a:p>
        </p:txBody>
      </p:sp>
      <p:sp>
        <p:nvSpPr>
          <p:cNvPr id="159" name="ZoneTexte 158">
            <a:extLst>
              <a:ext uri="{FF2B5EF4-FFF2-40B4-BE49-F238E27FC236}">
                <a16:creationId xmlns:a16="http://schemas.microsoft.com/office/drawing/2014/main" id="{1C9E4193-1149-B56B-E21F-64B402E347E1}"/>
              </a:ext>
            </a:extLst>
          </p:cNvPr>
          <p:cNvSpPr txBox="1"/>
          <p:nvPr/>
        </p:nvSpPr>
        <p:spPr>
          <a:xfrm>
            <a:off x="678478" y="2698195"/>
            <a:ext cx="2287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Blocs basculés</a:t>
            </a:r>
          </a:p>
        </p:txBody>
      </p: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C2C7776F-E522-9128-53AD-E6846E3A33DD}"/>
              </a:ext>
            </a:extLst>
          </p:cNvPr>
          <p:cNvCxnSpPr>
            <a:cxnSpLocks/>
          </p:cNvCxnSpPr>
          <p:nvPr/>
        </p:nvCxnSpPr>
        <p:spPr>
          <a:xfrm flipV="1">
            <a:off x="1849628" y="2099866"/>
            <a:ext cx="252131" cy="6601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>
            <a:extLst>
              <a:ext uri="{FF2B5EF4-FFF2-40B4-BE49-F238E27FC236}">
                <a16:creationId xmlns:a16="http://schemas.microsoft.com/office/drawing/2014/main" id="{3437588D-28CC-596D-3FBB-7E25346DBE6E}"/>
              </a:ext>
            </a:extLst>
          </p:cNvPr>
          <p:cNvCxnSpPr>
            <a:endCxn id="140" idx="27"/>
          </p:cNvCxnSpPr>
          <p:nvPr/>
        </p:nvCxnSpPr>
        <p:spPr>
          <a:xfrm flipV="1">
            <a:off x="1862772" y="2038033"/>
            <a:ext cx="443865" cy="7187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avec flèche 164">
            <a:extLst>
              <a:ext uri="{FF2B5EF4-FFF2-40B4-BE49-F238E27FC236}">
                <a16:creationId xmlns:a16="http://schemas.microsoft.com/office/drawing/2014/main" id="{4D913889-C235-DD31-26B3-63F6B3FA5A59}"/>
              </a:ext>
            </a:extLst>
          </p:cNvPr>
          <p:cNvCxnSpPr>
            <a:endCxn id="149" idx="5"/>
          </p:cNvCxnSpPr>
          <p:nvPr/>
        </p:nvCxnSpPr>
        <p:spPr>
          <a:xfrm flipV="1">
            <a:off x="2247582" y="3645218"/>
            <a:ext cx="466090" cy="6064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ZoneTexte 159"/>
          <p:cNvSpPr txBox="1"/>
          <p:nvPr/>
        </p:nvSpPr>
        <p:spPr>
          <a:xfrm>
            <a:off x="4692693" y="697288"/>
            <a:ext cx="4451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Manteau supérieur rigide: péridotite</a:t>
            </a:r>
            <a:endParaRPr lang="fr-FR" sz="1200" dirty="0"/>
          </a:p>
        </p:txBody>
      </p:sp>
      <p:pic>
        <p:nvPicPr>
          <p:cNvPr id="162" name="Image 1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813" y="2733193"/>
            <a:ext cx="1530229" cy="877900"/>
          </a:xfrm>
          <a:prstGeom prst="rect">
            <a:avLst/>
          </a:prstGeom>
        </p:spPr>
      </p:pic>
      <p:pic>
        <p:nvPicPr>
          <p:cNvPr id="166" name="Image 1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7069" y="2192690"/>
            <a:ext cx="396274" cy="329213"/>
          </a:xfrm>
          <a:prstGeom prst="rect">
            <a:avLst/>
          </a:prstGeom>
        </p:spPr>
      </p:pic>
      <p:pic>
        <p:nvPicPr>
          <p:cNvPr id="168" name="Image 16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1679" y="2502454"/>
            <a:ext cx="396274" cy="512108"/>
          </a:xfrm>
          <a:prstGeom prst="rect">
            <a:avLst/>
          </a:prstGeom>
        </p:spPr>
      </p:pic>
      <p:pic>
        <p:nvPicPr>
          <p:cNvPr id="169" name="Image 16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6072" y="3032175"/>
            <a:ext cx="371888" cy="323116"/>
          </a:xfrm>
          <a:prstGeom prst="rect">
            <a:avLst/>
          </a:prstGeom>
        </p:spPr>
      </p:pic>
      <p:sp>
        <p:nvSpPr>
          <p:cNvPr id="170" name="ZoneTexte 169"/>
          <p:cNvSpPr txBox="1"/>
          <p:nvPr/>
        </p:nvSpPr>
        <p:spPr>
          <a:xfrm>
            <a:off x="3420701" y="6348731"/>
            <a:ext cx="11965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Granite</a:t>
            </a:r>
            <a:endParaRPr lang="fr-FR" sz="1600" dirty="0"/>
          </a:p>
        </p:txBody>
      </p:sp>
      <p:cxnSp>
        <p:nvCxnSpPr>
          <p:cNvPr id="172" name="Connecteur droit 171"/>
          <p:cNvCxnSpPr>
            <a:stCxn id="170" idx="0"/>
          </p:cNvCxnSpPr>
          <p:nvPr/>
        </p:nvCxnSpPr>
        <p:spPr>
          <a:xfrm flipH="1" flipV="1">
            <a:off x="3913188" y="5641659"/>
            <a:ext cx="105806" cy="7070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ZoneTexte 172"/>
          <p:cNvSpPr txBox="1"/>
          <p:nvPr/>
        </p:nvSpPr>
        <p:spPr>
          <a:xfrm>
            <a:off x="3195221" y="4339561"/>
            <a:ext cx="311858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Ophiolite= péridotite et gabbro sur une croute continentale</a:t>
            </a:r>
            <a:endParaRPr lang="fr-FR" sz="1200" dirty="0"/>
          </a:p>
        </p:txBody>
      </p:sp>
      <p:sp>
        <p:nvSpPr>
          <p:cNvPr id="174" name="ZoneTexte 173"/>
          <p:cNvSpPr txBox="1"/>
          <p:nvPr/>
        </p:nvSpPr>
        <p:spPr>
          <a:xfrm>
            <a:off x="9235202" y="2930069"/>
            <a:ext cx="2083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= roche hydratée</a:t>
            </a:r>
            <a:endParaRPr lang="fr-FR" sz="1200" dirty="0"/>
          </a:p>
        </p:txBody>
      </p:sp>
      <p:sp>
        <p:nvSpPr>
          <p:cNvPr id="175" name="ZoneTexte 174"/>
          <p:cNvSpPr txBox="1"/>
          <p:nvPr/>
        </p:nvSpPr>
        <p:spPr>
          <a:xfrm>
            <a:off x="9235202" y="3223439"/>
            <a:ext cx="2279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= roches déshydratées</a:t>
            </a:r>
            <a:endParaRPr lang="fr-FR" sz="1200" dirty="0"/>
          </a:p>
        </p:txBody>
      </p:sp>
      <p:sp>
        <p:nvSpPr>
          <p:cNvPr id="176" name="ZoneTexte 175"/>
          <p:cNvSpPr txBox="1"/>
          <p:nvPr/>
        </p:nvSpPr>
        <p:spPr>
          <a:xfrm>
            <a:off x="6791479" y="2798614"/>
            <a:ext cx="7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H2O</a:t>
            </a:r>
            <a:endParaRPr lang="fr-FR" dirty="0"/>
          </a:p>
        </p:txBody>
      </p:sp>
      <p:cxnSp>
        <p:nvCxnSpPr>
          <p:cNvPr id="178" name="Connecteur droit avec flèche 177"/>
          <p:cNvCxnSpPr/>
          <p:nvPr/>
        </p:nvCxnSpPr>
        <p:spPr>
          <a:xfrm flipH="1" flipV="1">
            <a:off x="7330093" y="2987358"/>
            <a:ext cx="147666" cy="1225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9" name="ZoneTexte 178"/>
          <p:cNvSpPr txBox="1"/>
          <p:nvPr/>
        </p:nvSpPr>
        <p:spPr>
          <a:xfrm>
            <a:off x="7436072" y="1285079"/>
            <a:ext cx="4589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Contexte : fermeture d’un océan</a:t>
            </a:r>
            <a:endParaRPr lang="fr-FR" dirty="0"/>
          </a:p>
        </p:txBody>
      </p:sp>
      <p:sp>
        <p:nvSpPr>
          <p:cNvPr id="180" name="ZoneTexte 179"/>
          <p:cNvSpPr txBox="1"/>
          <p:nvPr/>
        </p:nvSpPr>
        <p:spPr>
          <a:xfrm>
            <a:off x="2791600" y="39942"/>
            <a:ext cx="4423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Contexte: ouverture d’un océan</a:t>
            </a:r>
            <a:endParaRPr lang="fr-FR" dirty="0"/>
          </a:p>
        </p:txBody>
      </p:sp>
      <p:cxnSp>
        <p:nvCxnSpPr>
          <p:cNvPr id="182" name="Connecteur droit avec flèche 181"/>
          <p:cNvCxnSpPr/>
          <p:nvPr/>
        </p:nvCxnSpPr>
        <p:spPr>
          <a:xfrm flipH="1">
            <a:off x="3987843" y="5453698"/>
            <a:ext cx="405835" cy="2101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avec flèche 183"/>
          <p:cNvCxnSpPr/>
          <p:nvPr/>
        </p:nvCxnSpPr>
        <p:spPr>
          <a:xfrm flipV="1">
            <a:off x="3686593" y="5270184"/>
            <a:ext cx="409445" cy="2305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ZoneTexte 185"/>
          <p:cNvSpPr txBox="1"/>
          <p:nvPr/>
        </p:nvSpPr>
        <p:spPr>
          <a:xfrm>
            <a:off x="1751096" y="5268005"/>
            <a:ext cx="1411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Failles inverses</a:t>
            </a:r>
            <a:endParaRPr lang="fr-FR" sz="1400" dirty="0"/>
          </a:p>
        </p:txBody>
      </p:sp>
      <p:cxnSp>
        <p:nvCxnSpPr>
          <p:cNvPr id="188" name="Connecteur droit avec flèche 187"/>
          <p:cNvCxnSpPr>
            <a:stCxn id="186" idx="3"/>
            <a:endCxn id="49" idx="1"/>
          </p:cNvCxnSpPr>
          <p:nvPr/>
        </p:nvCxnSpPr>
        <p:spPr>
          <a:xfrm>
            <a:off x="3162182" y="5529615"/>
            <a:ext cx="465010" cy="345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9" name="Accolade ouvrante 188"/>
          <p:cNvSpPr/>
          <p:nvPr/>
        </p:nvSpPr>
        <p:spPr>
          <a:xfrm>
            <a:off x="3627801" y="5348630"/>
            <a:ext cx="66269" cy="41718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1" name="Connecteur droit avec flèche 190"/>
          <p:cNvCxnSpPr/>
          <p:nvPr/>
        </p:nvCxnSpPr>
        <p:spPr>
          <a:xfrm>
            <a:off x="2763713" y="3674862"/>
            <a:ext cx="110614" cy="1067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ZoneTexte 193"/>
          <p:cNvSpPr txBox="1"/>
          <p:nvPr/>
        </p:nvSpPr>
        <p:spPr>
          <a:xfrm>
            <a:off x="1082694" y="3295482"/>
            <a:ext cx="4504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Amincissement de la lithosphère </a:t>
            </a:r>
            <a:endParaRPr lang="fr-FR" sz="1600" dirty="0"/>
          </a:p>
        </p:txBody>
      </p:sp>
      <p:sp>
        <p:nvSpPr>
          <p:cNvPr id="167" name="Ellipse 166"/>
          <p:cNvSpPr/>
          <p:nvPr/>
        </p:nvSpPr>
        <p:spPr>
          <a:xfrm>
            <a:off x="3839339" y="5483543"/>
            <a:ext cx="163354" cy="120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1" name="ZoneTexte 170"/>
          <p:cNvSpPr txBox="1"/>
          <p:nvPr/>
        </p:nvSpPr>
        <p:spPr>
          <a:xfrm>
            <a:off x="678479" y="4528861"/>
            <a:ext cx="2506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Chaine de montagnes: Alpes</a:t>
            </a:r>
            <a:endParaRPr lang="fr-FR" dirty="0"/>
          </a:p>
        </p:txBody>
      </p:sp>
      <p:sp>
        <p:nvSpPr>
          <p:cNvPr id="187" name="ZoneTexte 186"/>
          <p:cNvSpPr txBox="1"/>
          <p:nvPr/>
        </p:nvSpPr>
        <p:spPr>
          <a:xfrm>
            <a:off x="7786223" y="4837212"/>
            <a:ext cx="19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Chaine de montagnes volcanique: Andes</a:t>
            </a:r>
            <a:endParaRPr lang="fr-FR" dirty="0"/>
          </a:p>
        </p:txBody>
      </p:sp>
      <p:cxnSp>
        <p:nvCxnSpPr>
          <p:cNvPr id="181" name="Connecteur droit avec flèche 180"/>
          <p:cNvCxnSpPr/>
          <p:nvPr/>
        </p:nvCxnSpPr>
        <p:spPr>
          <a:xfrm flipH="1" flipV="1">
            <a:off x="7001033" y="4310698"/>
            <a:ext cx="636746" cy="708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Connecteur droit avec flèche 184"/>
          <p:cNvCxnSpPr>
            <a:stCxn id="171" idx="3"/>
            <a:endCxn id="56" idx="11"/>
          </p:cNvCxnSpPr>
          <p:nvPr/>
        </p:nvCxnSpPr>
        <p:spPr>
          <a:xfrm>
            <a:off x="3184765" y="4852027"/>
            <a:ext cx="879451" cy="134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93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90">
            <a:extLst>
              <a:ext uri="{FF2B5EF4-FFF2-40B4-BE49-F238E27FC236}">
                <a16:creationId xmlns:a16="http://schemas.microsoft.com/office/drawing/2014/main" id="{4CEDDA1A-528E-B220-FBBD-D391F8F75C4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52867" y="196215"/>
            <a:ext cx="9486265" cy="6465570"/>
            <a:chOff x="540" y="696"/>
            <a:chExt cx="14939" cy="10182"/>
          </a:xfrm>
        </p:grpSpPr>
        <p:grpSp>
          <p:nvGrpSpPr>
            <p:cNvPr id="5" name="Group 1551">
              <a:extLst>
                <a:ext uri="{FF2B5EF4-FFF2-40B4-BE49-F238E27FC236}">
                  <a16:creationId xmlns:a16="http://schemas.microsoft.com/office/drawing/2014/main" id="{7FAA6C77-FE0C-8EE3-D490-66B6F7BB744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40" y="5387"/>
              <a:ext cx="2724" cy="772"/>
              <a:chOff x="540" y="5387"/>
              <a:chExt cx="2724" cy="772"/>
            </a:xfrm>
          </p:grpSpPr>
          <p:sp>
            <p:nvSpPr>
              <p:cNvPr id="158" name="Text Box 1549">
                <a:extLst>
                  <a:ext uri="{FF2B5EF4-FFF2-40B4-BE49-F238E27FC236}">
                    <a16:creationId xmlns:a16="http://schemas.microsoft.com/office/drawing/2014/main" id="{7EB34928-F28C-58FD-474E-1116BB8A3E99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40" y="5387"/>
                <a:ext cx="2724" cy="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Failles normales</a:t>
                </a:r>
              </a:p>
            </p:txBody>
          </p:sp>
          <p:cxnSp>
            <p:nvCxnSpPr>
              <p:cNvPr id="159" name="AutoShape 1550">
                <a:extLst>
                  <a:ext uri="{FF2B5EF4-FFF2-40B4-BE49-F238E27FC236}">
                    <a16:creationId xmlns:a16="http://schemas.microsoft.com/office/drawing/2014/main" id="{3FD86D6D-469F-0206-7CB1-2AC6297B4A79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2692" y="5782"/>
                <a:ext cx="199" cy="377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" name="Group 1587">
              <a:extLst>
                <a:ext uri="{FF2B5EF4-FFF2-40B4-BE49-F238E27FC236}">
                  <a16:creationId xmlns:a16="http://schemas.microsoft.com/office/drawing/2014/main" id="{2F4E6E07-6B9F-E188-B598-907A522B531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9" y="696"/>
              <a:ext cx="14910" cy="10182"/>
              <a:chOff x="569" y="696"/>
              <a:chExt cx="14910" cy="10182"/>
            </a:xfrm>
          </p:grpSpPr>
          <p:grpSp>
            <p:nvGrpSpPr>
              <p:cNvPr id="7" name="Group 1107">
                <a:extLst>
                  <a:ext uri="{FF2B5EF4-FFF2-40B4-BE49-F238E27FC236}">
                    <a16:creationId xmlns:a16="http://schemas.microsoft.com/office/drawing/2014/main" id="{2FA32232-FE20-2074-CA88-A1140185D65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22" y="6097"/>
                <a:ext cx="3981" cy="1002"/>
                <a:chOff x="3511" y="1976"/>
                <a:chExt cx="3981" cy="1002"/>
              </a:xfrm>
            </p:grpSpPr>
            <p:sp>
              <p:nvSpPr>
                <p:cNvPr id="150" name="Freeform 1108">
                  <a:extLst>
                    <a:ext uri="{FF2B5EF4-FFF2-40B4-BE49-F238E27FC236}">
                      <a16:creationId xmlns:a16="http://schemas.microsoft.com/office/drawing/2014/main" id="{E9BEAEDC-5AF6-9605-236B-74B24CFC670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516" y="2264"/>
                  <a:ext cx="3976" cy="714"/>
                </a:xfrm>
                <a:custGeom>
                  <a:avLst/>
                  <a:gdLst>
                    <a:gd name="T0" fmla="*/ 1877 w 3976"/>
                    <a:gd name="T1" fmla="*/ 283 h 714"/>
                    <a:gd name="T2" fmla="*/ 1189 w 3976"/>
                    <a:gd name="T3" fmla="*/ 616 h 714"/>
                    <a:gd name="T4" fmla="*/ 4 w 3976"/>
                    <a:gd name="T5" fmla="*/ 708 h 714"/>
                    <a:gd name="T6" fmla="*/ 0 w 3976"/>
                    <a:gd name="T7" fmla="*/ 224 h 714"/>
                    <a:gd name="T8" fmla="*/ 2008 w 3976"/>
                    <a:gd name="T9" fmla="*/ 0 h 714"/>
                    <a:gd name="T10" fmla="*/ 3972 w 3976"/>
                    <a:gd name="T11" fmla="*/ 208 h 714"/>
                    <a:gd name="T12" fmla="*/ 3976 w 3976"/>
                    <a:gd name="T13" fmla="*/ 656 h 714"/>
                    <a:gd name="T14" fmla="*/ 2772 w 3976"/>
                    <a:gd name="T15" fmla="*/ 556 h 714"/>
                    <a:gd name="T16" fmla="*/ 2218 w 3976"/>
                    <a:gd name="T17" fmla="*/ 296 h 714"/>
                    <a:gd name="T18" fmla="*/ 1877 w 3976"/>
                    <a:gd name="T19" fmla="*/ 283 h 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976" h="714">
                      <a:moveTo>
                        <a:pt x="1877" y="283"/>
                      </a:moveTo>
                      <a:cubicBezTo>
                        <a:pt x="1707" y="329"/>
                        <a:pt x="1501" y="559"/>
                        <a:pt x="1189" y="616"/>
                      </a:cubicBezTo>
                      <a:lnTo>
                        <a:pt x="4" y="708"/>
                      </a:lnTo>
                      <a:lnTo>
                        <a:pt x="0" y="224"/>
                      </a:lnTo>
                      <a:lnTo>
                        <a:pt x="2008" y="0"/>
                      </a:lnTo>
                      <a:lnTo>
                        <a:pt x="3972" y="208"/>
                      </a:lnTo>
                      <a:lnTo>
                        <a:pt x="3976" y="656"/>
                      </a:lnTo>
                      <a:cubicBezTo>
                        <a:pt x="3776" y="714"/>
                        <a:pt x="3065" y="616"/>
                        <a:pt x="2772" y="556"/>
                      </a:cubicBezTo>
                      <a:cubicBezTo>
                        <a:pt x="2506" y="504"/>
                        <a:pt x="2367" y="341"/>
                        <a:pt x="2218" y="296"/>
                      </a:cubicBezTo>
                      <a:cubicBezTo>
                        <a:pt x="2069" y="251"/>
                        <a:pt x="1948" y="286"/>
                        <a:pt x="1877" y="283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1" name="Freeform 1109">
                  <a:extLst>
                    <a:ext uri="{FF2B5EF4-FFF2-40B4-BE49-F238E27FC236}">
                      <a16:creationId xmlns:a16="http://schemas.microsoft.com/office/drawing/2014/main" id="{ED9B003E-4B11-061E-B4A9-7088CE1B1BA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511" y="1976"/>
                  <a:ext cx="3981" cy="552"/>
                </a:xfrm>
                <a:custGeom>
                  <a:avLst/>
                  <a:gdLst>
                    <a:gd name="T0" fmla="*/ 0 w 3981"/>
                    <a:gd name="T1" fmla="*/ 186 h 552"/>
                    <a:gd name="T2" fmla="*/ 553 w 3981"/>
                    <a:gd name="T3" fmla="*/ 146 h 552"/>
                    <a:gd name="T4" fmla="*/ 1030 w 3981"/>
                    <a:gd name="T5" fmla="*/ 106 h 552"/>
                    <a:gd name="T6" fmla="*/ 1243 w 3981"/>
                    <a:gd name="T7" fmla="*/ 90 h 552"/>
                    <a:gd name="T8" fmla="*/ 1635 w 3981"/>
                    <a:gd name="T9" fmla="*/ 37 h 552"/>
                    <a:gd name="T10" fmla="*/ 1699 w 3981"/>
                    <a:gd name="T11" fmla="*/ 136 h 552"/>
                    <a:gd name="T12" fmla="*/ 1814 w 3981"/>
                    <a:gd name="T13" fmla="*/ 105 h 552"/>
                    <a:gd name="T14" fmla="*/ 1882 w 3981"/>
                    <a:gd name="T15" fmla="*/ 172 h 552"/>
                    <a:gd name="T16" fmla="*/ 2011 w 3981"/>
                    <a:gd name="T17" fmla="*/ 165 h 552"/>
                    <a:gd name="T18" fmla="*/ 2055 w 3981"/>
                    <a:gd name="T19" fmla="*/ 151 h 552"/>
                    <a:gd name="T20" fmla="*/ 2099 w 3981"/>
                    <a:gd name="T21" fmla="*/ 142 h 552"/>
                    <a:gd name="T22" fmla="*/ 2113 w 3981"/>
                    <a:gd name="T23" fmla="*/ 79 h 552"/>
                    <a:gd name="T24" fmla="*/ 2190 w 3981"/>
                    <a:gd name="T25" fmla="*/ 75 h 552"/>
                    <a:gd name="T26" fmla="*/ 2205 w 3981"/>
                    <a:gd name="T27" fmla="*/ 136 h 552"/>
                    <a:gd name="T28" fmla="*/ 2283 w 3981"/>
                    <a:gd name="T29" fmla="*/ 139 h 552"/>
                    <a:gd name="T30" fmla="*/ 2334 w 3981"/>
                    <a:gd name="T31" fmla="*/ 37 h 552"/>
                    <a:gd name="T32" fmla="*/ 2514 w 3981"/>
                    <a:gd name="T33" fmla="*/ 67 h 552"/>
                    <a:gd name="T34" fmla="*/ 2573 w 3981"/>
                    <a:gd name="T35" fmla="*/ 0 h 552"/>
                    <a:gd name="T36" fmla="*/ 2924 w 3981"/>
                    <a:gd name="T37" fmla="*/ 75 h 552"/>
                    <a:gd name="T38" fmla="*/ 3981 w 3981"/>
                    <a:gd name="T39" fmla="*/ 156 h 552"/>
                    <a:gd name="T40" fmla="*/ 3977 w 3981"/>
                    <a:gd name="T41" fmla="*/ 524 h 552"/>
                    <a:gd name="T42" fmla="*/ 3969 w 3981"/>
                    <a:gd name="T43" fmla="*/ 539 h 552"/>
                    <a:gd name="T44" fmla="*/ 3719 w 3981"/>
                    <a:gd name="T45" fmla="*/ 532 h 552"/>
                    <a:gd name="T46" fmla="*/ 3044 w 3981"/>
                    <a:gd name="T47" fmla="*/ 459 h 552"/>
                    <a:gd name="T48" fmla="*/ 2144 w 3981"/>
                    <a:gd name="T49" fmla="*/ 372 h 552"/>
                    <a:gd name="T50" fmla="*/ 1447 w 3981"/>
                    <a:gd name="T51" fmla="*/ 419 h 552"/>
                    <a:gd name="T52" fmla="*/ 841 w 3981"/>
                    <a:gd name="T53" fmla="*/ 486 h 552"/>
                    <a:gd name="T54" fmla="*/ 349 w 3981"/>
                    <a:gd name="T55" fmla="*/ 526 h 552"/>
                    <a:gd name="T56" fmla="*/ 5 w 3981"/>
                    <a:gd name="T57" fmla="*/ 552 h 552"/>
                    <a:gd name="T58" fmla="*/ 0 w 3981"/>
                    <a:gd name="T59" fmla="*/ 186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981" h="552">
                      <a:moveTo>
                        <a:pt x="0" y="186"/>
                      </a:moveTo>
                      <a:lnTo>
                        <a:pt x="553" y="146"/>
                      </a:lnTo>
                      <a:lnTo>
                        <a:pt x="1030" y="106"/>
                      </a:lnTo>
                      <a:lnTo>
                        <a:pt x="1243" y="90"/>
                      </a:lnTo>
                      <a:lnTo>
                        <a:pt x="1635" y="37"/>
                      </a:lnTo>
                      <a:lnTo>
                        <a:pt x="1699" y="136"/>
                      </a:lnTo>
                      <a:lnTo>
                        <a:pt x="1814" y="105"/>
                      </a:lnTo>
                      <a:lnTo>
                        <a:pt x="1882" y="172"/>
                      </a:lnTo>
                      <a:lnTo>
                        <a:pt x="2011" y="165"/>
                      </a:lnTo>
                      <a:lnTo>
                        <a:pt x="2055" y="151"/>
                      </a:lnTo>
                      <a:lnTo>
                        <a:pt x="2099" y="142"/>
                      </a:lnTo>
                      <a:lnTo>
                        <a:pt x="2113" y="79"/>
                      </a:lnTo>
                      <a:lnTo>
                        <a:pt x="2190" y="75"/>
                      </a:lnTo>
                      <a:lnTo>
                        <a:pt x="2205" y="136"/>
                      </a:lnTo>
                      <a:lnTo>
                        <a:pt x="2283" y="139"/>
                      </a:lnTo>
                      <a:lnTo>
                        <a:pt x="2334" y="37"/>
                      </a:lnTo>
                      <a:lnTo>
                        <a:pt x="2514" y="67"/>
                      </a:lnTo>
                      <a:lnTo>
                        <a:pt x="2573" y="0"/>
                      </a:lnTo>
                      <a:lnTo>
                        <a:pt x="2924" y="75"/>
                      </a:lnTo>
                      <a:lnTo>
                        <a:pt x="3981" y="156"/>
                      </a:lnTo>
                      <a:lnTo>
                        <a:pt x="3977" y="524"/>
                      </a:lnTo>
                      <a:lnTo>
                        <a:pt x="3969" y="539"/>
                      </a:lnTo>
                      <a:lnTo>
                        <a:pt x="3719" y="532"/>
                      </a:lnTo>
                      <a:cubicBezTo>
                        <a:pt x="3554" y="483"/>
                        <a:pt x="3307" y="486"/>
                        <a:pt x="3044" y="459"/>
                      </a:cubicBezTo>
                      <a:cubicBezTo>
                        <a:pt x="2782" y="432"/>
                        <a:pt x="2409" y="379"/>
                        <a:pt x="2144" y="372"/>
                      </a:cubicBezTo>
                      <a:cubicBezTo>
                        <a:pt x="1924" y="332"/>
                        <a:pt x="1655" y="395"/>
                        <a:pt x="1447" y="419"/>
                      </a:cubicBezTo>
                      <a:cubicBezTo>
                        <a:pt x="1238" y="443"/>
                        <a:pt x="985" y="505"/>
                        <a:pt x="841" y="486"/>
                      </a:cubicBezTo>
                      <a:lnTo>
                        <a:pt x="349" y="526"/>
                      </a:lnTo>
                      <a:lnTo>
                        <a:pt x="5" y="552"/>
                      </a:lnTo>
                      <a:lnTo>
                        <a:pt x="0" y="186"/>
                      </a:ln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2" name="Freeform 1110">
                  <a:extLst>
                    <a:ext uri="{FF2B5EF4-FFF2-40B4-BE49-F238E27FC236}">
                      <a16:creationId xmlns:a16="http://schemas.microsoft.com/office/drawing/2014/main" id="{100C94D0-F75C-D78B-101F-7E5B3DB3F27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872" y="2045"/>
                  <a:ext cx="144" cy="183"/>
                </a:xfrm>
                <a:custGeom>
                  <a:avLst/>
                  <a:gdLst>
                    <a:gd name="T0" fmla="*/ 144 w 144"/>
                    <a:gd name="T1" fmla="*/ 0 h 183"/>
                    <a:gd name="T2" fmla="*/ 102 w 144"/>
                    <a:gd name="T3" fmla="*/ 90 h 183"/>
                    <a:gd name="T4" fmla="*/ 0 w 144"/>
                    <a:gd name="T5" fmla="*/ 183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44" h="183">
                      <a:moveTo>
                        <a:pt x="144" y="0"/>
                      </a:moveTo>
                      <a:cubicBezTo>
                        <a:pt x="137" y="15"/>
                        <a:pt x="126" y="60"/>
                        <a:pt x="102" y="90"/>
                      </a:cubicBezTo>
                      <a:cubicBezTo>
                        <a:pt x="79" y="119"/>
                        <a:pt x="21" y="164"/>
                        <a:pt x="0" y="18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3" name="Freeform 1111">
                  <a:extLst>
                    <a:ext uri="{FF2B5EF4-FFF2-40B4-BE49-F238E27FC236}">
                      <a16:creationId xmlns:a16="http://schemas.microsoft.com/office/drawing/2014/main" id="{524C77EA-C8C6-7939-F4B9-BEB20D8D4B4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717" y="2120"/>
                  <a:ext cx="78" cy="159"/>
                </a:xfrm>
                <a:custGeom>
                  <a:avLst/>
                  <a:gdLst>
                    <a:gd name="T0" fmla="*/ 78 w 78"/>
                    <a:gd name="T1" fmla="*/ 0 h 159"/>
                    <a:gd name="T2" fmla="*/ 45 w 78"/>
                    <a:gd name="T3" fmla="*/ 93 h 159"/>
                    <a:gd name="T4" fmla="*/ 0 w 78"/>
                    <a:gd name="T5" fmla="*/ 159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" h="159">
                      <a:moveTo>
                        <a:pt x="78" y="0"/>
                      </a:moveTo>
                      <a:cubicBezTo>
                        <a:pt x="73" y="15"/>
                        <a:pt x="58" y="67"/>
                        <a:pt x="45" y="93"/>
                      </a:cubicBezTo>
                      <a:cubicBezTo>
                        <a:pt x="32" y="119"/>
                        <a:pt x="7" y="148"/>
                        <a:pt x="0" y="15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4" name="Freeform 1112">
                  <a:extLst>
                    <a:ext uri="{FF2B5EF4-FFF2-40B4-BE49-F238E27FC236}">
                      <a16:creationId xmlns:a16="http://schemas.microsoft.com/office/drawing/2014/main" id="{95E0B23C-9890-B0E0-6A2D-33FE4EFB8C9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608" y="2106"/>
                  <a:ext cx="9" cy="138"/>
                </a:xfrm>
                <a:custGeom>
                  <a:avLst/>
                  <a:gdLst>
                    <a:gd name="T0" fmla="*/ 9 w 9"/>
                    <a:gd name="T1" fmla="*/ 0 h 138"/>
                    <a:gd name="T2" fmla="*/ 0 w 9"/>
                    <a:gd name="T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138">
                      <a:moveTo>
                        <a:pt x="9" y="0"/>
                      </a:moveTo>
                      <a:cubicBezTo>
                        <a:pt x="8" y="23"/>
                        <a:pt x="2" y="109"/>
                        <a:pt x="0" y="138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cxnSp>
              <p:nvCxnSpPr>
                <p:cNvPr id="155" name="Line 1113">
                  <a:extLst>
                    <a:ext uri="{FF2B5EF4-FFF2-40B4-BE49-F238E27FC236}">
                      <a16:creationId xmlns:a16="http://schemas.microsoft.com/office/drawing/2014/main" id="{44EEC594-FCAD-187C-0ACD-8AA3F3571355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>
                  <a:off x="5711" y="2114"/>
                  <a:ext cx="6" cy="6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56" name="Freeform 1114">
                  <a:extLst>
                    <a:ext uri="{FF2B5EF4-FFF2-40B4-BE49-F238E27FC236}">
                      <a16:creationId xmlns:a16="http://schemas.microsoft.com/office/drawing/2014/main" id="{5BBA8543-1314-7321-8698-E1FC08A3CDD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20" y="2110"/>
                  <a:ext cx="180" cy="193"/>
                </a:xfrm>
                <a:custGeom>
                  <a:avLst/>
                  <a:gdLst>
                    <a:gd name="T0" fmla="*/ 0 w 180"/>
                    <a:gd name="T1" fmla="*/ 0 h 193"/>
                    <a:gd name="T2" fmla="*/ 57 w 180"/>
                    <a:gd name="T3" fmla="*/ 90 h 193"/>
                    <a:gd name="T4" fmla="*/ 156 w 180"/>
                    <a:gd name="T5" fmla="*/ 177 h 193"/>
                    <a:gd name="T6" fmla="*/ 180 w 180"/>
                    <a:gd name="T7" fmla="*/ 186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0" h="193">
                      <a:moveTo>
                        <a:pt x="0" y="0"/>
                      </a:moveTo>
                      <a:cubicBezTo>
                        <a:pt x="15" y="30"/>
                        <a:pt x="31" y="60"/>
                        <a:pt x="57" y="90"/>
                      </a:cubicBezTo>
                      <a:cubicBezTo>
                        <a:pt x="83" y="120"/>
                        <a:pt x="136" y="161"/>
                        <a:pt x="156" y="177"/>
                      </a:cubicBezTo>
                      <a:cubicBezTo>
                        <a:pt x="176" y="193"/>
                        <a:pt x="178" y="189"/>
                        <a:pt x="180" y="18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7" name="Freeform 1115">
                  <a:extLst>
                    <a:ext uri="{FF2B5EF4-FFF2-40B4-BE49-F238E27FC236}">
                      <a16:creationId xmlns:a16="http://schemas.microsoft.com/office/drawing/2014/main" id="{56F7DEE4-6D21-0A18-EDC7-16AAFC55C92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404" y="2153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69 w 126"/>
                    <a:gd name="T3" fmla="*/ 99 h 126"/>
                    <a:gd name="T4" fmla="*/ 126 w 126"/>
                    <a:gd name="T5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" h="126">
                      <a:moveTo>
                        <a:pt x="0" y="0"/>
                      </a:moveTo>
                      <a:cubicBezTo>
                        <a:pt x="24" y="39"/>
                        <a:pt x="48" y="78"/>
                        <a:pt x="69" y="99"/>
                      </a:cubicBezTo>
                      <a:cubicBezTo>
                        <a:pt x="90" y="120"/>
                        <a:pt x="108" y="123"/>
                        <a:pt x="126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8" name="Group 1116">
                <a:extLst>
                  <a:ext uri="{FF2B5EF4-FFF2-40B4-BE49-F238E27FC236}">
                    <a16:creationId xmlns:a16="http://schemas.microsoft.com/office/drawing/2014/main" id="{8AE95F6F-24B0-6EE3-8045-C1F9143291A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03" y="3459"/>
                <a:ext cx="4000" cy="1181"/>
                <a:chOff x="9299" y="1985"/>
                <a:chExt cx="4000" cy="1181"/>
              </a:xfrm>
            </p:grpSpPr>
            <p:sp>
              <p:nvSpPr>
                <p:cNvPr id="138" name="Freeform 1117">
                  <a:extLst>
                    <a:ext uri="{FF2B5EF4-FFF2-40B4-BE49-F238E27FC236}">
                      <a16:creationId xmlns:a16="http://schemas.microsoft.com/office/drawing/2014/main" id="{FD794CFF-4B83-9700-8257-DC9B853F767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208" y="2203"/>
                  <a:ext cx="2103" cy="318"/>
                </a:xfrm>
                <a:custGeom>
                  <a:avLst/>
                  <a:gdLst>
                    <a:gd name="T0" fmla="*/ 0 w 2103"/>
                    <a:gd name="T1" fmla="*/ 0 h 288"/>
                    <a:gd name="T2" fmla="*/ 2094 w 2103"/>
                    <a:gd name="T3" fmla="*/ 0 h 288"/>
                    <a:gd name="T4" fmla="*/ 2103 w 2103"/>
                    <a:gd name="T5" fmla="*/ 99 h 288"/>
                    <a:gd name="T6" fmla="*/ 2004 w 2103"/>
                    <a:gd name="T7" fmla="*/ 252 h 288"/>
                    <a:gd name="T8" fmla="*/ 1680 w 2103"/>
                    <a:gd name="T9" fmla="*/ 288 h 288"/>
                    <a:gd name="T10" fmla="*/ 1329 w 2103"/>
                    <a:gd name="T11" fmla="*/ 198 h 288"/>
                    <a:gd name="T12" fmla="*/ 1125 w 2103"/>
                    <a:gd name="T13" fmla="*/ 171 h 288"/>
                    <a:gd name="T14" fmla="*/ 1032 w 2103"/>
                    <a:gd name="T15" fmla="*/ 216 h 288"/>
                    <a:gd name="T16" fmla="*/ 909 w 2103"/>
                    <a:gd name="T17" fmla="*/ 189 h 288"/>
                    <a:gd name="T18" fmla="*/ 738 w 2103"/>
                    <a:gd name="T19" fmla="*/ 201 h 288"/>
                    <a:gd name="T20" fmla="*/ 561 w 2103"/>
                    <a:gd name="T21" fmla="*/ 219 h 288"/>
                    <a:gd name="T22" fmla="*/ 399 w 2103"/>
                    <a:gd name="T23" fmla="*/ 204 h 288"/>
                    <a:gd name="T24" fmla="*/ 210 w 2103"/>
                    <a:gd name="T25" fmla="*/ 204 h 288"/>
                    <a:gd name="T26" fmla="*/ 57 w 2103"/>
                    <a:gd name="T27" fmla="*/ 174 h 288"/>
                    <a:gd name="T28" fmla="*/ 30 w 2103"/>
                    <a:gd name="T29" fmla="*/ 78 h 288"/>
                    <a:gd name="T30" fmla="*/ 0 w 2103"/>
                    <a:gd name="T31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03" h="288">
                      <a:moveTo>
                        <a:pt x="0" y="0"/>
                      </a:moveTo>
                      <a:lnTo>
                        <a:pt x="2094" y="0"/>
                      </a:lnTo>
                      <a:lnTo>
                        <a:pt x="2103" y="99"/>
                      </a:lnTo>
                      <a:lnTo>
                        <a:pt x="2004" y="252"/>
                      </a:lnTo>
                      <a:lnTo>
                        <a:pt x="1680" y="288"/>
                      </a:lnTo>
                      <a:lnTo>
                        <a:pt x="1329" y="198"/>
                      </a:lnTo>
                      <a:lnTo>
                        <a:pt x="1125" y="171"/>
                      </a:lnTo>
                      <a:lnTo>
                        <a:pt x="1032" y="216"/>
                      </a:lnTo>
                      <a:lnTo>
                        <a:pt x="909" y="189"/>
                      </a:lnTo>
                      <a:lnTo>
                        <a:pt x="738" y="201"/>
                      </a:lnTo>
                      <a:lnTo>
                        <a:pt x="561" y="219"/>
                      </a:lnTo>
                      <a:lnTo>
                        <a:pt x="399" y="204"/>
                      </a:lnTo>
                      <a:lnTo>
                        <a:pt x="210" y="204"/>
                      </a:lnTo>
                      <a:lnTo>
                        <a:pt x="57" y="174"/>
                      </a:lnTo>
                      <a:lnTo>
                        <a:pt x="30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3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FF">
                          <a:alpha val="50000"/>
                        </a:srgbClr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9" name="Freeform 1118">
                  <a:extLst>
                    <a:ext uri="{FF2B5EF4-FFF2-40B4-BE49-F238E27FC236}">
                      <a16:creationId xmlns:a16="http://schemas.microsoft.com/office/drawing/2014/main" id="{49D8703C-5C9D-9583-AE1A-C3930B35C50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307" y="2300"/>
                  <a:ext cx="3992" cy="866"/>
                </a:xfrm>
                <a:custGeom>
                  <a:avLst/>
                  <a:gdLst>
                    <a:gd name="T0" fmla="*/ 1825 w 3992"/>
                    <a:gd name="T1" fmla="*/ 412 h 866"/>
                    <a:gd name="T2" fmla="*/ 1145 w 3992"/>
                    <a:gd name="T3" fmla="*/ 736 h 866"/>
                    <a:gd name="T4" fmla="*/ 6 w 3992"/>
                    <a:gd name="T5" fmla="*/ 841 h 866"/>
                    <a:gd name="T6" fmla="*/ 0 w 3992"/>
                    <a:gd name="T7" fmla="*/ 246 h 866"/>
                    <a:gd name="T8" fmla="*/ 1957 w 3992"/>
                    <a:gd name="T9" fmla="*/ 0 h 866"/>
                    <a:gd name="T10" fmla="*/ 2785 w 3992"/>
                    <a:gd name="T11" fmla="*/ 48 h 866"/>
                    <a:gd name="T12" fmla="*/ 3987 w 3992"/>
                    <a:gd name="T13" fmla="*/ 235 h 866"/>
                    <a:gd name="T14" fmla="*/ 3992 w 3992"/>
                    <a:gd name="T15" fmla="*/ 786 h 866"/>
                    <a:gd name="T16" fmla="*/ 2721 w 3992"/>
                    <a:gd name="T17" fmla="*/ 716 h 866"/>
                    <a:gd name="T18" fmla="*/ 2253 w 3992"/>
                    <a:gd name="T19" fmla="*/ 420 h 866"/>
                    <a:gd name="T20" fmla="*/ 1825 w 3992"/>
                    <a:gd name="T21" fmla="*/ 412 h 8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92" h="866">
                      <a:moveTo>
                        <a:pt x="1825" y="412"/>
                      </a:moveTo>
                      <a:cubicBezTo>
                        <a:pt x="1685" y="480"/>
                        <a:pt x="1450" y="662"/>
                        <a:pt x="1145" y="736"/>
                      </a:cubicBezTo>
                      <a:lnTo>
                        <a:pt x="6" y="841"/>
                      </a:lnTo>
                      <a:lnTo>
                        <a:pt x="0" y="246"/>
                      </a:lnTo>
                      <a:lnTo>
                        <a:pt x="1957" y="0"/>
                      </a:lnTo>
                      <a:lnTo>
                        <a:pt x="2785" y="48"/>
                      </a:lnTo>
                      <a:lnTo>
                        <a:pt x="3987" y="235"/>
                      </a:lnTo>
                      <a:lnTo>
                        <a:pt x="3992" y="786"/>
                      </a:lnTo>
                      <a:cubicBezTo>
                        <a:pt x="3781" y="866"/>
                        <a:pt x="3011" y="777"/>
                        <a:pt x="2721" y="716"/>
                      </a:cubicBezTo>
                      <a:cubicBezTo>
                        <a:pt x="2487" y="664"/>
                        <a:pt x="2432" y="472"/>
                        <a:pt x="2253" y="420"/>
                      </a:cubicBezTo>
                      <a:cubicBezTo>
                        <a:pt x="2104" y="369"/>
                        <a:pt x="1965" y="344"/>
                        <a:pt x="1825" y="41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0" name="Freeform 1119">
                  <a:extLst>
                    <a:ext uri="{FF2B5EF4-FFF2-40B4-BE49-F238E27FC236}">
                      <a16:creationId xmlns:a16="http://schemas.microsoft.com/office/drawing/2014/main" id="{1A1D8B18-7466-E131-15C7-4D45B2D060C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842" y="1985"/>
                  <a:ext cx="1452" cy="634"/>
                </a:xfrm>
                <a:custGeom>
                  <a:avLst/>
                  <a:gdLst>
                    <a:gd name="T0" fmla="*/ 0 w 1452"/>
                    <a:gd name="T1" fmla="*/ 429 h 634"/>
                    <a:gd name="T2" fmla="*/ 138 w 1452"/>
                    <a:gd name="T3" fmla="*/ 444 h 634"/>
                    <a:gd name="T4" fmla="*/ 258 w 1452"/>
                    <a:gd name="T5" fmla="*/ 468 h 634"/>
                    <a:gd name="T6" fmla="*/ 401 w 1452"/>
                    <a:gd name="T7" fmla="*/ 517 h 634"/>
                    <a:gd name="T8" fmla="*/ 629 w 1452"/>
                    <a:gd name="T9" fmla="*/ 567 h 634"/>
                    <a:gd name="T10" fmla="*/ 923 w 1452"/>
                    <a:gd name="T11" fmla="*/ 584 h 634"/>
                    <a:gd name="T12" fmla="*/ 1196 w 1452"/>
                    <a:gd name="T13" fmla="*/ 623 h 634"/>
                    <a:gd name="T14" fmla="*/ 1452 w 1452"/>
                    <a:gd name="T15" fmla="*/ 634 h 634"/>
                    <a:gd name="T16" fmla="*/ 1451 w 1452"/>
                    <a:gd name="T17" fmla="*/ 115 h 634"/>
                    <a:gd name="T18" fmla="*/ 1257 w 1452"/>
                    <a:gd name="T19" fmla="*/ 96 h 634"/>
                    <a:gd name="T20" fmla="*/ 1218 w 1452"/>
                    <a:gd name="T21" fmla="*/ 81 h 634"/>
                    <a:gd name="T22" fmla="*/ 1170 w 1452"/>
                    <a:gd name="T23" fmla="*/ 90 h 634"/>
                    <a:gd name="T24" fmla="*/ 1143 w 1452"/>
                    <a:gd name="T25" fmla="*/ 66 h 634"/>
                    <a:gd name="T26" fmla="*/ 1095 w 1452"/>
                    <a:gd name="T27" fmla="*/ 57 h 634"/>
                    <a:gd name="T28" fmla="*/ 999 w 1452"/>
                    <a:gd name="T29" fmla="*/ 57 h 634"/>
                    <a:gd name="T30" fmla="*/ 936 w 1452"/>
                    <a:gd name="T31" fmla="*/ 33 h 634"/>
                    <a:gd name="T32" fmla="*/ 879 w 1452"/>
                    <a:gd name="T33" fmla="*/ 18 h 634"/>
                    <a:gd name="T34" fmla="*/ 831 w 1452"/>
                    <a:gd name="T35" fmla="*/ 0 h 634"/>
                    <a:gd name="T36" fmla="*/ 753 w 1452"/>
                    <a:gd name="T37" fmla="*/ 102 h 634"/>
                    <a:gd name="T38" fmla="*/ 705 w 1452"/>
                    <a:gd name="T39" fmla="*/ 150 h 634"/>
                    <a:gd name="T40" fmla="*/ 597 w 1452"/>
                    <a:gd name="T41" fmla="*/ 135 h 634"/>
                    <a:gd name="T42" fmla="*/ 555 w 1452"/>
                    <a:gd name="T43" fmla="*/ 159 h 634"/>
                    <a:gd name="T44" fmla="*/ 516 w 1452"/>
                    <a:gd name="T45" fmla="*/ 201 h 634"/>
                    <a:gd name="T46" fmla="*/ 483 w 1452"/>
                    <a:gd name="T47" fmla="*/ 219 h 634"/>
                    <a:gd name="T48" fmla="*/ 459 w 1452"/>
                    <a:gd name="T49" fmla="*/ 213 h 634"/>
                    <a:gd name="T50" fmla="*/ 420 w 1452"/>
                    <a:gd name="T51" fmla="*/ 255 h 634"/>
                    <a:gd name="T52" fmla="*/ 297 w 1452"/>
                    <a:gd name="T53" fmla="*/ 216 h 634"/>
                    <a:gd name="T54" fmla="*/ 219 w 1452"/>
                    <a:gd name="T55" fmla="*/ 261 h 634"/>
                    <a:gd name="T56" fmla="*/ 189 w 1452"/>
                    <a:gd name="T57" fmla="*/ 270 h 634"/>
                    <a:gd name="T58" fmla="*/ 108 w 1452"/>
                    <a:gd name="T59" fmla="*/ 321 h 6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52" h="634">
                      <a:moveTo>
                        <a:pt x="0" y="429"/>
                      </a:moveTo>
                      <a:lnTo>
                        <a:pt x="138" y="444"/>
                      </a:lnTo>
                      <a:lnTo>
                        <a:pt x="258" y="468"/>
                      </a:lnTo>
                      <a:lnTo>
                        <a:pt x="401" y="517"/>
                      </a:lnTo>
                      <a:lnTo>
                        <a:pt x="629" y="567"/>
                      </a:lnTo>
                      <a:lnTo>
                        <a:pt x="923" y="584"/>
                      </a:lnTo>
                      <a:lnTo>
                        <a:pt x="1196" y="623"/>
                      </a:lnTo>
                      <a:lnTo>
                        <a:pt x="1452" y="634"/>
                      </a:lnTo>
                      <a:lnTo>
                        <a:pt x="1451" y="115"/>
                      </a:lnTo>
                      <a:lnTo>
                        <a:pt x="1257" y="96"/>
                      </a:lnTo>
                      <a:lnTo>
                        <a:pt x="1218" y="81"/>
                      </a:lnTo>
                      <a:lnTo>
                        <a:pt x="1170" y="90"/>
                      </a:lnTo>
                      <a:lnTo>
                        <a:pt x="1143" y="66"/>
                      </a:lnTo>
                      <a:lnTo>
                        <a:pt x="1095" y="57"/>
                      </a:lnTo>
                      <a:lnTo>
                        <a:pt x="999" y="57"/>
                      </a:lnTo>
                      <a:lnTo>
                        <a:pt x="936" y="33"/>
                      </a:lnTo>
                      <a:lnTo>
                        <a:pt x="879" y="18"/>
                      </a:lnTo>
                      <a:lnTo>
                        <a:pt x="831" y="0"/>
                      </a:lnTo>
                      <a:lnTo>
                        <a:pt x="753" y="102"/>
                      </a:lnTo>
                      <a:lnTo>
                        <a:pt x="705" y="150"/>
                      </a:lnTo>
                      <a:lnTo>
                        <a:pt x="597" y="135"/>
                      </a:lnTo>
                      <a:lnTo>
                        <a:pt x="555" y="159"/>
                      </a:lnTo>
                      <a:lnTo>
                        <a:pt x="516" y="201"/>
                      </a:lnTo>
                      <a:lnTo>
                        <a:pt x="483" y="219"/>
                      </a:lnTo>
                      <a:lnTo>
                        <a:pt x="459" y="213"/>
                      </a:lnTo>
                      <a:lnTo>
                        <a:pt x="420" y="255"/>
                      </a:lnTo>
                      <a:lnTo>
                        <a:pt x="297" y="216"/>
                      </a:lnTo>
                      <a:lnTo>
                        <a:pt x="219" y="261"/>
                      </a:lnTo>
                      <a:lnTo>
                        <a:pt x="189" y="270"/>
                      </a:lnTo>
                      <a:lnTo>
                        <a:pt x="108" y="321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41" name="Group 1120">
                  <a:extLst>
                    <a:ext uri="{FF2B5EF4-FFF2-40B4-BE49-F238E27FC236}">
                      <a16:creationId xmlns:a16="http://schemas.microsoft.com/office/drawing/2014/main" id="{9EA0EAA9-A21C-BD3B-31E9-700745B07B8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2155" y="2138"/>
                  <a:ext cx="399" cy="225"/>
                  <a:chOff x="4761" y="9039"/>
                  <a:chExt cx="399" cy="225"/>
                </a:xfrm>
              </p:grpSpPr>
              <p:sp>
                <p:nvSpPr>
                  <p:cNvPr id="147" name="Freeform 1121">
                    <a:extLst>
                      <a:ext uri="{FF2B5EF4-FFF2-40B4-BE49-F238E27FC236}">
                        <a16:creationId xmlns:a16="http://schemas.microsoft.com/office/drawing/2014/main" id="{00EB0632-25EF-BD20-8454-91F1D3FC961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8" name="Freeform 1122">
                    <a:extLst>
                      <a:ext uri="{FF2B5EF4-FFF2-40B4-BE49-F238E27FC236}">
                        <a16:creationId xmlns:a16="http://schemas.microsoft.com/office/drawing/2014/main" id="{4D8CE65A-8E59-232E-C7AA-07C4A231854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9" name="Freeform 1123">
                    <a:extLst>
                      <a:ext uri="{FF2B5EF4-FFF2-40B4-BE49-F238E27FC236}">
                        <a16:creationId xmlns:a16="http://schemas.microsoft.com/office/drawing/2014/main" id="{D0F0931C-F4F9-5112-B2CA-CB500815D01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42" name="Freeform 1124">
                  <a:extLst>
                    <a:ext uri="{FF2B5EF4-FFF2-40B4-BE49-F238E27FC236}">
                      <a16:creationId xmlns:a16="http://schemas.microsoft.com/office/drawing/2014/main" id="{7D349265-B9E2-BF8F-C211-32CEBF8F559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319" y="2241"/>
                  <a:ext cx="640" cy="210"/>
                </a:xfrm>
                <a:custGeom>
                  <a:avLst/>
                  <a:gdLst>
                    <a:gd name="T0" fmla="*/ 630 w 640"/>
                    <a:gd name="T1" fmla="*/ 181 h 210"/>
                    <a:gd name="T2" fmla="*/ 411 w 640"/>
                    <a:gd name="T3" fmla="*/ 210 h 210"/>
                    <a:gd name="T4" fmla="*/ 191 w 640"/>
                    <a:gd name="T5" fmla="*/ 186 h 210"/>
                    <a:gd name="T6" fmla="*/ 67 w 640"/>
                    <a:gd name="T7" fmla="*/ 157 h 210"/>
                    <a:gd name="T8" fmla="*/ 8 w 640"/>
                    <a:gd name="T9" fmla="*/ 117 h 210"/>
                    <a:gd name="T10" fmla="*/ 8 w 640"/>
                    <a:gd name="T11" fmla="*/ 51 h 210"/>
                    <a:gd name="T12" fmla="*/ 56 w 640"/>
                    <a:gd name="T13" fmla="*/ 6 h 210"/>
                    <a:gd name="T14" fmla="*/ 143 w 640"/>
                    <a:gd name="T15" fmla="*/ 15 h 210"/>
                    <a:gd name="T16" fmla="*/ 248 w 640"/>
                    <a:gd name="T17" fmla="*/ 36 h 210"/>
                    <a:gd name="T18" fmla="*/ 386 w 640"/>
                    <a:gd name="T19" fmla="*/ 57 h 210"/>
                    <a:gd name="T20" fmla="*/ 449 w 640"/>
                    <a:gd name="T21" fmla="*/ 72 h 210"/>
                    <a:gd name="T22" fmla="*/ 640 w 640"/>
                    <a:gd name="T23" fmla="*/ 62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40" h="210">
                      <a:moveTo>
                        <a:pt x="630" y="181"/>
                      </a:moveTo>
                      <a:lnTo>
                        <a:pt x="411" y="210"/>
                      </a:lnTo>
                      <a:lnTo>
                        <a:pt x="191" y="186"/>
                      </a:lnTo>
                      <a:lnTo>
                        <a:pt x="67" y="157"/>
                      </a:lnTo>
                      <a:cubicBezTo>
                        <a:pt x="37" y="146"/>
                        <a:pt x="8" y="117"/>
                        <a:pt x="8" y="117"/>
                      </a:cubicBezTo>
                      <a:cubicBezTo>
                        <a:pt x="8" y="117"/>
                        <a:pt x="0" y="69"/>
                        <a:pt x="8" y="51"/>
                      </a:cubicBezTo>
                      <a:cubicBezTo>
                        <a:pt x="16" y="33"/>
                        <a:pt x="34" y="12"/>
                        <a:pt x="56" y="6"/>
                      </a:cubicBezTo>
                      <a:cubicBezTo>
                        <a:pt x="78" y="0"/>
                        <a:pt x="111" y="10"/>
                        <a:pt x="143" y="15"/>
                      </a:cubicBezTo>
                      <a:cubicBezTo>
                        <a:pt x="175" y="20"/>
                        <a:pt x="208" y="29"/>
                        <a:pt x="248" y="36"/>
                      </a:cubicBezTo>
                      <a:cubicBezTo>
                        <a:pt x="288" y="43"/>
                        <a:pt x="353" y="51"/>
                        <a:pt x="386" y="57"/>
                      </a:cubicBezTo>
                      <a:lnTo>
                        <a:pt x="449" y="72"/>
                      </a:lnTo>
                      <a:lnTo>
                        <a:pt x="640" y="62"/>
                      </a:lnTo>
                    </a:path>
                  </a:pathLst>
                </a:custGeom>
                <a:solidFill>
                  <a:srgbClr val="C6D9F1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3" name="Freeform 1125">
                  <a:extLst>
                    <a:ext uri="{FF2B5EF4-FFF2-40B4-BE49-F238E27FC236}">
                      <a16:creationId xmlns:a16="http://schemas.microsoft.com/office/drawing/2014/main" id="{E84DEEF5-5410-03F0-75A6-EA3B25A5DE6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671" y="2242"/>
                  <a:ext cx="640" cy="223"/>
                </a:xfrm>
                <a:custGeom>
                  <a:avLst/>
                  <a:gdLst>
                    <a:gd name="T0" fmla="*/ 0 w 640"/>
                    <a:gd name="T1" fmla="*/ 71 h 223"/>
                    <a:gd name="T2" fmla="*/ 5 w 640"/>
                    <a:gd name="T3" fmla="*/ 80 h 223"/>
                    <a:gd name="T4" fmla="*/ 162 w 640"/>
                    <a:gd name="T5" fmla="*/ 67 h 223"/>
                    <a:gd name="T6" fmla="*/ 300 w 640"/>
                    <a:gd name="T7" fmla="*/ 64 h 223"/>
                    <a:gd name="T8" fmla="*/ 426 w 640"/>
                    <a:gd name="T9" fmla="*/ 55 h 223"/>
                    <a:gd name="T10" fmla="*/ 504 w 640"/>
                    <a:gd name="T11" fmla="*/ 28 h 223"/>
                    <a:gd name="T12" fmla="*/ 582 w 640"/>
                    <a:gd name="T13" fmla="*/ 1 h 223"/>
                    <a:gd name="T14" fmla="*/ 624 w 640"/>
                    <a:gd name="T15" fmla="*/ 25 h 223"/>
                    <a:gd name="T16" fmla="*/ 636 w 640"/>
                    <a:gd name="T17" fmla="*/ 79 h 223"/>
                    <a:gd name="T18" fmla="*/ 600 w 640"/>
                    <a:gd name="T19" fmla="*/ 133 h 223"/>
                    <a:gd name="T20" fmla="*/ 534 w 640"/>
                    <a:gd name="T21" fmla="*/ 178 h 223"/>
                    <a:gd name="T22" fmla="*/ 456 w 640"/>
                    <a:gd name="T23" fmla="*/ 199 h 223"/>
                    <a:gd name="T24" fmla="*/ 384 w 640"/>
                    <a:gd name="T25" fmla="*/ 211 h 223"/>
                    <a:gd name="T26" fmla="*/ 306 w 640"/>
                    <a:gd name="T27" fmla="*/ 220 h 223"/>
                    <a:gd name="T28" fmla="*/ 105 w 640"/>
                    <a:gd name="T29" fmla="*/ 195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40" h="223">
                      <a:moveTo>
                        <a:pt x="0" y="71"/>
                      </a:moveTo>
                      <a:lnTo>
                        <a:pt x="5" y="80"/>
                      </a:lnTo>
                      <a:lnTo>
                        <a:pt x="162" y="67"/>
                      </a:lnTo>
                      <a:lnTo>
                        <a:pt x="300" y="64"/>
                      </a:lnTo>
                      <a:cubicBezTo>
                        <a:pt x="300" y="64"/>
                        <a:pt x="392" y="61"/>
                        <a:pt x="426" y="55"/>
                      </a:cubicBezTo>
                      <a:cubicBezTo>
                        <a:pt x="460" y="49"/>
                        <a:pt x="478" y="37"/>
                        <a:pt x="504" y="28"/>
                      </a:cubicBezTo>
                      <a:cubicBezTo>
                        <a:pt x="530" y="19"/>
                        <a:pt x="562" y="2"/>
                        <a:pt x="582" y="1"/>
                      </a:cubicBezTo>
                      <a:cubicBezTo>
                        <a:pt x="602" y="0"/>
                        <a:pt x="615" y="12"/>
                        <a:pt x="624" y="25"/>
                      </a:cubicBezTo>
                      <a:cubicBezTo>
                        <a:pt x="633" y="38"/>
                        <a:pt x="640" y="61"/>
                        <a:pt x="636" y="79"/>
                      </a:cubicBezTo>
                      <a:cubicBezTo>
                        <a:pt x="632" y="97"/>
                        <a:pt x="617" y="117"/>
                        <a:pt x="600" y="133"/>
                      </a:cubicBezTo>
                      <a:cubicBezTo>
                        <a:pt x="583" y="149"/>
                        <a:pt x="558" y="167"/>
                        <a:pt x="534" y="178"/>
                      </a:cubicBezTo>
                      <a:cubicBezTo>
                        <a:pt x="510" y="189"/>
                        <a:pt x="481" y="194"/>
                        <a:pt x="456" y="199"/>
                      </a:cubicBezTo>
                      <a:cubicBezTo>
                        <a:pt x="431" y="204"/>
                        <a:pt x="409" y="208"/>
                        <a:pt x="384" y="211"/>
                      </a:cubicBezTo>
                      <a:cubicBezTo>
                        <a:pt x="359" y="214"/>
                        <a:pt x="352" y="223"/>
                        <a:pt x="306" y="220"/>
                      </a:cubicBezTo>
                      <a:cubicBezTo>
                        <a:pt x="260" y="217"/>
                        <a:pt x="147" y="200"/>
                        <a:pt x="105" y="195"/>
                      </a:cubicBezTo>
                    </a:path>
                  </a:pathLst>
                </a:cu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4" name="Freeform 1126">
                  <a:extLst>
                    <a:ext uri="{FF2B5EF4-FFF2-40B4-BE49-F238E27FC236}">
                      <a16:creationId xmlns:a16="http://schemas.microsoft.com/office/drawing/2014/main" id="{88320565-3694-F347-88FD-D361412A42B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299" y="2021"/>
                  <a:ext cx="1494" cy="614"/>
                </a:xfrm>
                <a:custGeom>
                  <a:avLst/>
                  <a:gdLst>
                    <a:gd name="T0" fmla="*/ 1494 w 1494"/>
                    <a:gd name="T1" fmla="*/ 411 h 614"/>
                    <a:gd name="T2" fmla="*/ 1422 w 1494"/>
                    <a:gd name="T3" fmla="*/ 420 h 614"/>
                    <a:gd name="T4" fmla="*/ 1314 w 1494"/>
                    <a:gd name="T5" fmla="*/ 441 h 614"/>
                    <a:gd name="T6" fmla="*/ 1239 w 1494"/>
                    <a:gd name="T7" fmla="*/ 474 h 614"/>
                    <a:gd name="T8" fmla="*/ 1126 w 1494"/>
                    <a:gd name="T9" fmla="*/ 498 h 614"/>
                    <a:gd name="T10" fmla="*/ 926 w 1494"/>
                    <a:gd name="T11" fmla="*/ 531 h 614"/>
                    <a:gd name="T12" fmla="*/ 720 w 1494"/>
                    <a:gd name="T13" fmla="*/ 531 h 614"/>
                    <a:gd name="T14" fmla="*/ 514 w 1494"/>
                    <a:gd name="T15" fmla="*/ 553 h 614"/>
                    <a:gd name="T16" fmla="*/ 347 w 1494"/>
                    <a:gd name="T17" fmla="*/ 559 h 614"/>
                    <a:gd name="T18" fmla="*/ 169 w 1494"/>
                    <a:gd name="T19" fmla="*/ 592 h 614"/>
                    <a:gd name="T20" fmla="*/ 8 w 1494"/>
                    <a:gd name="T21" fmla="*/ 614 h 614"/>
                    <a:gd name="T22" fmla="*/ 0 w 1494"/>
                    <a:gd name="T23" fmla="*/ 111 h 614"/>
                    <a:gd name="T24" fmla="*/ 75 w 1494"/>
                    <a:gd name="T25" fmla="*/ 105 h 614"/>
                    <a:gd name="T26" fmla="*/ 168 w 1494"/>
                    <a:gd name="T27" fmla="*/ 114 h 614"/>
                    <a:gd name="T28" fmla="*/ 240 w 1494"/>
                    <a:gd name="T29" fmla="*/ 102 h 614"/>
                    <a:gd name="T30" fmla="*/ 300 w 1494"/>
                    <a:gd name="T31" fmla="*/ 81 h 614"/>
                    <a:gd name="T32" fmla="*/ 372 w 1494"/>
                    <a:gd name="T33" fmla="*/ 69 h 614"/>
                    <a:gd name="T34" fmla="*/ 402 w 1494"/>
                    <a:gd name="T35" fmla="*/ 69 h 614"/>
                    <a:gd name="T36" fmla="*/ 453 w 1494"/>
                    <a:gd name="T37" fmla="*/ 42 h 614"/>
                    <a:gd name="T38" fmla="*/ 489 w 1494"/>
                    <a:gd name="T39" fmla="*/ 39 h 614"/>
                    <a:gd name="T40" fmla="*/ 531 w 1494"/>
                    <a:gd name="T41" fmla="*/ 33 h 614"/>
                    <a:gd name="T42" fmla="*/ 606 w 1494"/>
                    <a:gd name="T43" fmla="*/ 39 h 614"/>
                    <a:gd name="T44" fmla="*/ 684 w 1494"/>
                    <a:gd name="T45" fmla="*/ 18 h 614"/>
                    <a:gd name="T46" fmla="*/ 729 w 1494"/>
                    <a:gd name="T47" fmla="*/ 0 h 614"/>
                    <a:gd name="T48" fmla="*/ 759 w 1494"/>
                    <a:gd name="T49" fmla="*/ 0 h 614"/>
                    <a:gd name="T50" fmla="*/ 837 w 1494"/>
                    <a:gd name="T51" fmla="*/ 123 h 614"/>
                    <a:gd name="T52" fmla="*/ 984 w 1494"/>
                    <a:gd name="T53" fmla="*/ 114 h 614"/>
                    <a:gd name="T54" fmla="*/ 1077 w 1494"/>
                    <a:gd name="T55" fmla="*/ 207 h 614"/>
                    <a:gd name="T56" fmla="*/ 1215 w 1494"/>
                    <a:gd name="T57" fmla="*/ 198 h 614"/>
                    <a:gd name="T58" fmla="*/ 1437 w 1494"/>
                    <a:gd name="T59" fmla="*/ 336 h 6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94" h="614">
                      <a:moveTo>
                        <a:pt x="1494" y="411"/>
                      </a:moveTo>
                      <a:lnTo>
                        <a:pt x="1422" y="420"/>
                      </a:lnTo>
                      <a:lnTo>
                        <a:pt x="1314" y="441"/>
                      </a:lnTo>
                      <a:lnTo>
                        <a:pt x="1239" y="474"/>
                      </a:lnTo>
                      <a:lnTo>
                        <a:pt x="1126" y="498"/>
                      </a:lnTo>
                      <a:lnTo>
                        <a:pt x="926" y="531"/>
                      </a:lnTo>
                      <a:lnTo>
                        <a:pt x="720" y="531"/>
                      </a:lnTo>
                      <a:lnTo>
                        <a:pt x="514" y="553"/>
                      </a:lnTo>
                      <a:lnTo>
                        <a:pt x="347" y="559"/>
                      </a:lnTo>
                      <a:lnTo>
                        <a:pt x="169" y="592"/>
                      </a:lnTo>
                      <a:lnTo>
                        <a:pt x="8" y="614"/>
                      </a:lnTo>
                      <a:lnTo>
                        <a:pt x="0" y="111"/>
                      </a:lnTo>
                      <a:lnTo>
                        <a:pt x="75" y="105"/>
                      </a:lnTo>
                      <a:lnTo>
                        <a:pt x="168" y="114"/>
                      </a:lnTo>
                      <a:lnTo>
                        <a:pt x="240" y="102"/>
                      </a:lnTo>
                      <a:lnTo>
                        <a:pt x="300" y="81"/>
                      </a:lnTo>
                      <a:lnTo>
                        <a:pt x="372" y="69"/>
                      </a:lnTo>
                      <a:lnTo>
                        <a:pt x="402" y="69"/>
                      </a:lnTo>
                      <a:lnTo>
                        <a:pt x="453" y="42"/>
                      </a:lnTo>
                      <a:lnTo>
                        <a:pt x="489" y="39"/>
                      </a:lnTo>
                      <a:lnTo>
                        <a:pt x="531" y="33"/>
                      </a:lnTo>
                      <a:lnTo>
                        <a:pt x="606" y="39"/>
                      </a:lnTo>
                      <a:lnTo>
                        <a:pt x="684" y="18"/>
                      </a:lnTo>
                      <a:lnTo>
                        <a:pt x="729" y="0"/>
                      </a:lnTo>
                      <a:lnTo>
                        <a:pt x="759" y="0"/>
                      </a:lnTo>
                      <a:lnTo>
                        <a:pt x="837" y="123"/>
                      </a:lnTo>
                      <a:lnTo>
                        <a:pt x="984" y="114"/>
                      </a:lnTo>
                      <a:lnTo>
                        <a:pt x="1077" y="207"/>
                      </a:lnTo>
                      <a:lnTo>
                        <a:pt x="1215" y="198"/>
                      </a:lnTo>
                      <a:lnTo>
                        <a:pt x="1437" y="336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5" name="Freeform 1127">
                  <a:extLst>
                    <a:ext uri="{FF2B5EF4-FFF2-40B4-BE49-F238E27FC236}">
                      <a16:creationId xmlns:a16="http://schemas.microsoft.com/office/drawing/2014/main" id="{8DAB0585-77DF-88FE-0722-38B72ABA1A5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73" y="2231"/>
                  <a:ext cx="201" cy="162"/>
                </a:xfrm>
                <a:custGeom>
                  <a:avLst/>
                  <a:gdLst>
                    <a:gd name="T0" fmla="*/ 0 w 201"/>
                    <a:gd name="T1" fmla="*/ 0 h 162"/>
                    <a:gd name="T2" fmla="*/ 66 w 201"/>
                    <a:gd name="T3" fmla="*/ 60 h 162"/>
                    <a:gd name="T4" fmla="*/ 201 w 201"/>
                    <a:gd name="T5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1" h="162">
                      <a:moveTo>
                        <a:pt x="0" y="0"/>
                      </a:moveTo>
                      <a:cubicBezTo>
                        <a:pt x="15" y="19"/>
                        <a:pt x="33" y="33"/>
                        <a:pt x="66" y="60"/>
                      </a:cubicBezTo>
                      <a:cubicBezTo>
                        <a:pt x="99" y="87"/>
                        <a:pt x="173" y="141"/>
                        <a:pt x="201" y="16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46" name="Freeform 1128">
                  <a:extLst>
                    <a:ext uri="{FF2B5EF4-FFF2-40B4-BE49-F238E27FC236}">
                      <a16:creationId xmlns:a16="http://schemas.microsoft.com/office/drawing/2014/main" id="{059C0B55-1ED6-1058-6506-066C2D9B5EE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30" y="2147"/>
                  <a:ext cx="153" cy="174"/>
                </a:xfrm>
                <a:custGeom>
                  <a:avLst/>
                  <a:gdLst>
                    <a:gd name="T0" fmla="*/ 0 w 153"/>
                    <a:gd name="T1" fmla="*/ 0 h 174"/>
                    <a:gd name="T2" fmla="*/ 87 w 153"/>
                    <a:gd name="T3" fmla="*/ 126 h 174"/>
                    <a:gd name="T4" fmla="*/ 153 w 153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3" h="174">
                      <a:moveTo>
                        <a:pt x="0" y="0"/>
                      </a:moveTo>
                      <a:cubicBezTo>
                        <a:pt x="31" y="48"/>
                        <a:pt x="62" y="97"/>
                        <a:pt x="87" y="126"/>
                      </a:cubicBezTo>
                      <a:cubicBezTo>
                        <a:pt x="112" y="155"/>
                        <a:pt x="132" y="164"/>
                        <a:pt x="153" y="1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9" name="Group 1183">
                <a:extLst>
                  <a:ext uri="{FF2B5EF4-FFF2-40B4-BE49-F238E27FC236}">
                    <a16:creationId xmlns:a16="http://schemas.microsoft.com/office/drawing/2014/main" id="{7731DCE3-11E4-E0FA-2830-AA50228ED86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3352" y="8241"/>
                <a:ext cx="3969" cy="2142"/>
                <a:chOff x="5208" y="8998"/>
                <a:chExt cx="3564" cy="2142"/>
              </a:xfrm>
            </p:grpSpPr>
            <p:sp>
              <p:nvSpPr>
                <p:cNvPr id="105" name="Freeform 1184">
                  <a:extLst>
                    <a:ext uri="{FF2B5EF4-FFF2-40B4-BE49-F238E27FC236}">
                      <a16:creationId xmlns:a16="http://schemas.microsoft.com/office/drawing/2014/main" id="{387DAE82-3612-8B3E-2EB5-5BF0CF11E8B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24" y="9524"/>
                  <a:ext cx="3544" cy="1616"/>
                </a:xfrm>
                <a:custGeom>
                  <a:avLst/>
                  <a:gdLst>
                    <a:gd name="T0" fmla="*/ 2121 w 3544"/>
                    <a:gd name="T1" fmla="*/ 1423 h 1616"/>
                    <a:gd name="T2" fmla="*/ 1159 w 3544"/>
                    <a:gd name="T3" fmla="*/ 1019 h 1616"/>
                    <a:gd name="T4" fmla="*/ 4 w 3544"/>
                    <a:gd name="T5" fmla="*/ 791 h 1616"/>
                    <a:gd name="T6" fmla="*/ 0 w 3544"/>
                    <a:gd name="T7" fmla="*/ 307 h 1616"/>
                    <a:gd name="T8" fmla="*/ 2008 w 3544"/>
                    <a:gd name="T9" fmla="*/ 83 h 1616"/>
                    <a:gd name="T10" fmla="*/ 3539 w 3544"/>
                    <a:gd name="T11" fmla="*/ 235 h 1616"/>
                    <a:gd name="T12" fmla="*/ 3529 w 3544"/>
                    <a:gd name="T13" fmla="*/ 1496 h 1616"/>
                    <a:gd name="T14" fmla="*/ 2830 w 3544"/>
                    <a:gd name="T15" fmla="*/ 1607 h 1616"/>
                    <a:gd name="T16" fmla="*/ 2121 w 3544"/>
                    <a:gd name="T17" fmla="*/ 1423 h 16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544" h="1616">
                      <a:moveTo>
                        <a:pt x="2121" y="1423"/>
                      </a:moveTo>
                      <a:cubicBezTo>
                        <a:pt x="1876" y="1378"/>
                        <a:pt x="1509" y="1113"/>
                        <a:pt x="1159" y="1019"/>
                      </a:cubicBezTo>
                      <a:lnTo>
                        <a:pt x="4" y="791"/>
                      </a:lnTo>
                      <a:lnTo>
                        <a:pt x="0" y="307"/>
                      </a:lnTo>
                      <a:lnTo>
                        <a:pt x="2008" y="83"/>
                      </a:lnTo>
                      <a:cubicBezTo>
                        <a:pt x="2008" y="83"/>
                        <a:pt x="3285" y="0"/>
                        <a:pt x="3539" y="235"/>
                      </a:cubicBezTo>
                      <a:cubicBezTo>
                        <a:pt x="3513" y="1349"/>
                        <a:pt x="3544" y="873"/>
                        <a:pt x="3529" y="1496"/>
                      </a:cubicBezTo>
                      <a:cubicBezTo>
                        <a:pt x="3267" y="1611"/>
                        <a:pt x="3061" y="1616"/>
                        <a:pt x="2830" y="1607"/>
                      </a:cubicBezTo>
                      <a:cubicBezTo>
                        <a:pt x="2569" y="1543"/>
                        <a:pt x="2366" y="1468"/>
                        <a:pt x="2121" y="1423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6" name="Freeform 1185">
                  <a:extLst>
                    <a:ext uri="{FF2B5EF4-FFF2-40B4-BE49-F238E27FC236}">
                      <a16:creationId xmlns:a16="http://schemas.microsoft.com/office/drawing/2014/main" id="{3FA22BFE-670F-D5D8-3C7B-11C878DD2E7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303" y="9044"/>
                  <a:ext cx="3332" cy="852"/>
                </a:xfrm>
                <a:custGeom>
                  <a:avLst/>
                  <a:gdLst>
                    <a:gd name="T0" fmla="*/ 3300 w 3332"/>
                    <a:gd name="T1" fmla="*/ 852 h 852"/>
                    <a:gd name="T2" fmla="*/ 1429 w 3332"/>
                    <a:gd name="T3" fmla="*/ 674 h 852"/>
                    <a:gd name="T4" fmla="*/ 1225 w 3332"/>
                    <a:gd name="T5" fmla="*/ 538 h 852"/>
                    <a:gd name="T6" fmla="*/ 899 w 3332"/>
                    <a:gd name="T7" fmla="*/ 640 h 852"/>
                    <a:gd name="T8" fmla="*/ 587 w 3332"/>
                    <a:gd name="T9" fmla="*/ 557 h 852"/>
                    <a:gd name="T10" fmla="*/ 415 w 3332"/>
                    <a:gd name="T11" fmla="*/ 392 h 852"/>
                    <a:gd name="T12" fmla="*/ 0 w 3332"/>
                    <a:gd name="T13" fmla="*/ 348 h 852"/>
                    <a:gd name="T14" fmla="*/ 431 w 3332"/>
                    <a:gd name="T15" fmla="*/ 258 h 852"/>
                    <a:gd name="T16" fmla="*/ 641 w 3332"/>
                    <a:gd name="T17" fmla="*/ 242 h 852"/>
                    <a:gd name="T18" fmla="*/ 784 w 3332"/>
                    <a:gd name="T19" fmla="*/ 170 h 852"/>
                    <a:gd name="T20" fmla="*/ 910 w 3332"/>
                    <a:gd name="T21" fmla="*/ 153 h 852"/>
                    <a:gd name="T22" fmla="*/ 1067 w 3332"/>
                    <a:gd name="T23" fmla="*/ 143 h 852"/>
                    <a:gd name="T24" fmla="*/ 1183 w 3332"/>
                    <a:gd name="T25" fmla="*/ 100 h 852"/>
                    <a:gd name="T26" fmla="*/ 1361 w 3332"/>
                    <a:gd name="T27" fmla="*/ 106 h 852"/>
                    <a:gd name="T28" fmla="*/ 1560 w 3332"/>
                    <a:gd name="T29" fmla="*/ 11 h 852"/>
                    <a:gd name="T30" fmla="*/ 1803 w 3332"/>
                    <a:gd name="T31" fmla="*/ 32 h 852"/>
                    <a:gd name="T32" fmla="*/ 2008 w 3332"/>
                    <a:gd name="T33" fmla="*/ 32 h 852"/>
                    <a:gd name="T34" fmla="*/ 2191 w 3332"/>
                    <a:gd name="T35" fmla="*/ 122 h 852"/>
                    <a:gd name="T36" fmla="*/ 2317 w 3332"/>
                    <a:gd name="T37" fmla="*/ 80 h 852"/>
                    <a:gd name="T38" fmla="*/ 2517 w 3332"/>
                    <a:gd name="T39" fmla="*/ 181 h 852"/>
                    <a:gd name="T40" fmla="*/ 2652 w 3332"/>
                    <a:gd name="T41" fmla="*/ 224 h 852"/>
                    <a:gd name="T42" fmla="*/ 2721 w 3332"/>
                    <a:gd name="T43" fmla="*/ 243 h 852"/>
                    <a:gd name="T44" fmla="*/ 2879 w 3332"/>
                    <a:gd name="T45" fmla="*/ 243 h 852"/>
                    <a:gd name="T46" fmla="*/ 3029 w 3332"/>
                    <a:gd name="T47" fmla="*/ 235 h 852"/>
                    <a:gd name="T48" fmla="*/ 3260 w 3332"/>
                    <a:gd name="T49" fmla="*/ 193 h 852"/>
                    <a:gd name="T50" fmla="*/ 3332 w 3332"/>
                    <a:gd name="T51" fmla="*/ 224 h 852"/>
                    <a:gd name="T52" fmla="*/ 3300 w 3332"/>
                    <a:gd name="T53" fmla="*/ 852 h 8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332" h="852">
                      <a:moveTo>
                        <a:pt x="3300" y="852"/>
                      </a:moveTo>
                      <a:lnTo>
                        <a:pt x="1429" y="674"/>
                      </a:lnTo>
                      <a:lnTo>
                        <a:pt x="1225" y="538"/>
                      </a:lnTo>
                      <a:lnTo>
                        <a:pt x="899" y="640"/>
                      </a:lnTo>
                      <a:lnTo>
                        <a:pt x="587" y="557"/>
                      </a:lnTo>
                      <a:lnTo>
                        <a:pt x="415" y="392"/>
                      </a:lnTo>
                      <a:lnTo>
                        <a:pt x="0" y="348"/>
                      </a:lnTo>
                      <a:lnTo>
                        <a:pt x="431" y="258"/>
                      </a:lnTo>
                      <a:cubicBezTo>
                        <a:pt x="538" y="240"/>
                        <a:pt x="582" y="257"/>
                        <a:pt x="641" y="242"/>
                      </a:cubicBezTo>
                      <a:cubicBezTo>
                        <a:pt x="700" y="227"/>
                        <a:pt x="739" y="185"/>
                        <a:pt x="784" y="170"/>
                      </a:cubicBezTo>
                      <a:cubicBezTo>
                        <a:pt x="829" y="155"/>
                        <a:pt x="863" y="157"/>
                        <a:pt x="910" y="153"/>
                      </a:cubicBezTo>
                      <a:cubicBezTo>
                        <a:pt x="957" y="149"/>
                        <a:pt x="1022" y="152"/>
                        <a:pt x="1067" y="143"/>
                      </a:cubicBezTo>
                      <a:cubicBezTo>
                        <a:pt x="1112" y="134"/>
                        <a:pt x="1134" y="106"/>
                        <a:pt x="1183" y="100"/>
                      </a:cubicBezTo>
                      <a:cubicBezTo>
                        <a:pt x="1232" y="94"/>
                        <a:pt x="1298" y="121"/>
                        <a:pt x="1361" y="106"/>
                      </a:cubicBezTo>
                      <a:cubicBezTo>
                        <a:pt x="1424" y="91"/>
                        <a:pt x="1486" y="23"/>
                        <a:pt x="1560" y="11"/>
                      </a:cubicBezTo>
                      <a:cubicBezTo>
                        <a:pt x="1634" y="0"/>
                        <a:pt x="1677" y="21"/>
                        <a:pt x="1803" y="32"/>
                      </a:cubicBezTo>
                      <a:cubicBezTo>
                        <a:pt x="1878" y="36"/>
                        <a:pt x="1943" y="17"/>
                        <a:pt x="2008" y="32"/>
                      </a:cubicBezTo>
                      <a:cubicBezTo>
                        <a:pt x="2073" y="47"/>
                        <a:pt x="2140" y="114"/>
                        <a:pt x="2191" y="122"/>
                      </a:cubicBezTo>
                      <a:cubicBezTo>
                        <a:pt x="2242" y="130"/>
                        <a:pt x="2263" y="70"/>
                        <a:pt x="2317" y="80"/>
                      </a:cubicBezTo>
                      <a:cubicBezTo>
                        <a:pt x="2473" y="95"/>
                        <a:pt x="2450" y="154"/>
                        <a:pt x="2517" y="181"/>
                      </a:cubicBezTo>
                      <a:cubicBezTo>
                        <a:pt x="2573" y="205"/>
                        <a:pt x="2618" y="214"/>
                        <a:pt x="2652" y="224"/>
                      </a:cubicBezTo>
                      <a:cubicBezTo>
                        <a:pt x="2686" y="234"/>
                        <a:pt x="2683" y="240"/>
                        <a:pt x="2721" y="243"/>
                      </a:cubicBezTo>
                      <a:cubicBezTo>
                        <a:pt x="2759" y="246"/>
                        <a:pt x="2828" y="244"/>
                        <a:pt x="2879" y="243"/>
                      </a:cubicBezTo>
                      <a:cubicBezTo>
                        <a:pt x="2930" y="242"/>
                        <a:pt x="2966" y="243"/>
                        <a:pt x="3029" y="235"/>
                      </a:cubicBezTo>
                      <a:cubicBezTo>
                        <a:pt x="3092" y="227"/>
                        <a:pt x="3210" y="195"/>
                        <a:pt x="3260" y="193"/>
                      </a:cubicBezTo>
                      <a:cubicBezTo>
                        <a:pt x="3310" y="191"/>
                        <a:pt x="3325" y="114"/>
                        <a:pt x="3332" y="224"/>
                      </a:cubicBezTo>
                      <a:lnTo>
                        <a:pt x="3300" y="852"/>
                      </a:lnTo>
                      <a:close/>
                    </a:path>
                  </a:pathLst>
                </a:custGeom>
                <a:blipFill dpi="0" rotWithShape="0">
                  <a:blip r:embed="rId2"/>
                  <a:srcRect/>
                  <a:tile tx="0" ty="0" sx="100000" sy="100000" flip="none" algn="tl"/>
                </a:blipFill>
                <a:ln w="63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7" name="Freeform 1186">
                  <a:extLst>
                    <a:ext uri="{FF2B5EF4-FFF2-40B4-BE49-F238E27FC236}">
                      <a16:creationId xmlns:a16="http://schemas.microsoft.com/office/drawing/2014/main" id="{5990AFA4-EAA4-C930-F0E9-C2F473A5D7D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10" y="9161"/>
                  <a:ext cx="1062" cy="777"/>
                </a:xfrm>
                <a:custGeom>
                  <a:avLst/>
                  <a:gdLst>
                    <a:gd name="T0" fmla="*/ 1051 w 1062"/>
                    <a:gd name="T1" fmla="*/ 110 h 777"/>
                    <a:gd name="T2" fmla="*/ 867 w 1062"/>
                    <a:gd name="T3" fmla="*/ 94 h 777"/>
                    <a:gd name="T4" fmla="*/ 762 w 1062"/>
                    <a:gd name="T5" fmla="*/ 89 h 777"/>
                    <a:gd name="T6" fmla="*/ 626 w 1062"/>
                    <a:gd name="T7" fmla="*/ 157 h 777"/>
                    <a:gd name="T8" fmla="*/ 460 w 1062"/>
                    <a:gd name="T9" fmla="*/ 207 h 777"/>
                    <a:gd name="T10" fmla="*/ 387 w 1062"/>
                    <a:gd name="T11" fmla="*/ 284 h 777"/>
                    <a:gd name="T12" fmla="*/ 37 w 1062"/>
                    <a:gd name="T13" fmla="*/ 451 h 777"/>
                    <a:gd name="T14" fmla="*/ 168 w 1062"/>
                    <a:gd name="T15" fmla="*/ 562 h 777"/>
                    <a:gd name="T16" fmla="*/ 294 w 1062"/>
                    <a:gd name="T17" fmla="*/ 740 h 777"/>
                    <a:gd name="T18" fmla="*/ 494 w 1062"/>
                    <a:gd name="T19" fmla="*/ 719 h 777"/>
                    <a:gd name="T20" fmla="*/ 662 w 1062"/>
                    <a:gd name="T21" fmla="*/ 746 h 777"/>
                    <a:gd name="T22" fmla="*/ 815 w 1062"/>
                    <a:gd name="T23" fmla="*/ 762 h 777"/>
                    <a:gd name="T24" fmla="*/ 967 w 1062"/>
                    <a:gd name="T25" fmla="*/ 767 h 777"/>
                    <a:gd name="T26" fmla="*/ 1046 w 1062"/>
                    <a:gd name="T27" fmla="*/ 777 h 777"/>
                    <a:gd name="T28" fmla="*/ 1051 w 1062"/>
                    <a:gd name="T29" fmla="*/ 110 h 7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062" h="777">
                      <a:moveTo>
                        <a:pt x="1051" y="110"/>
                      </a:moveTo>
                      <a:cubicBezTo>
                        <a:pt x="1022" y="0"/>
                        <a:pt x="915" y="97"/>
                        <a:pt x="867" y="94"/>
                      </a:cubicBezTo>
                      <a:cubicBezTo>
                        <a:pt x="819" y="91"/>
                        <a:pt x="802" y="79"/>
                        <a:pt x="762" y="89"/>
                      </a:cubicBezTo>
                      <a:cubicBezTo>
                        <a:pt x="722" y="99"/>
                        <a:pt x="676" y="137"/>
                        <a:pt x="626" y="157"/>
                      </a:cubicBezTo>
                      <a:cubicBezTo>
                        <a:pt x="576" y="177"/>
                        <a:pt x="500" y="186"/>
                        <a:pt x="460" y="207"/>
                      </a:cubicBezTo>
                      <a:cubicBezTo>
                        <a:pt x="420" y="228"/>
                        <a:pt x="457" y="243"/>
                        <a:pt x="387" y="284"/>
                      </a:cubicBezTo>
                      <a:cubicBezTo>
                        <a:pt x="317" y="325"/>
                        <a:pt x="74" y="405"/>
                        <a:pt x="37" y="451"/>
                      </a:cubicBezTo>
                      <a:cubicBezTo>
                        <a:pt x="0" y="497"/>
                        <a:pt x="125" y="514"/>
                        <a:pt x="168" y="562"/>
                      </a:cubicBezTo>
                      <a:cubicBezTo>
                        <a:pt x="211" y="610"/>
                        <a:pt x="240" y="714"/>
                        <a:pt x="294" y="740"/>
                      </a:cubicBezTo>
                      <a:cubicBezTo>
                        <a:pt x="348" y="766"/>
                        <a:pt x="433" y="718"/>
                        <a:pt x="494" y="719"/>
                      </a:cubicBezTo>
                      <a:cubicBezTo>
                        <a:pt x="555" y="720"/>
                        <a:pt x="609" y="739"/>
                        <a:pt x="662" y="746"/>
                      </a:cubicBezTo>
                      <a:cubicBezTo>
                        <a:pt x="715" y="753"/>
                        <a:pt x="764" y="759"/>
                        <a:pt x="815" y="762"/>
                      </a:cubicBezTo>
                      <a:cubicBezTo>
                        <a:pt x="866" y="765"/>
                        <a:pt x="929" y="765"/>
                        <a:pt x="967" y="767"/>
                      </a:cubicBezTo>
                      <a:cubicBezTo>
                        <a:pt x="1005" y="769"/>
                        <a:pt x="878" y="771"/>
                        <a:pt x="1046" y="777"/>
                      </a:cubicBezTo>
                      <a:cubicBezTo>
                        <a:pt x="1062" y="398"/>
                        <a:pt x="1043" y="246"/>
                        <a:pt x="1051" y="110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8" name="Freeform 1187">
                  <a:extLst>
                    <a:ext uri="{FF2B5EF4-FFF2-40B4-BE49-F238E27FC236}">
                      <a16:creationId xmlns:a16="http://schemas.microsoft.com/office/drawing/2014/main" id="{80E76728-AD07-6EF3-92CB-C77FDF5F2B8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249" y="9656"/>
                  <a:ext cx="144" cy="188"/>
                </a:xfrm>
                <a:custGeom>
                  <a:avLst/>
                  <a:gdLst>
                    <a:gd name="T0" fmla="*/ 144 w 144"/>
                    <a:gd name="T1" fmla="*/ 0 h 188"/>
                    <a:gd name="T2" fmla="*/ 102 w 144"/>
                    <a:gd name="T3" fmla="*/ 90 h 188"/>
                    <a:gd name="T4" fmla="*/ 23 w 144"/>
                    <a:gd name="T5" fmla="*/ 172 h 188"/>
                    <a:gd name="T6" fmla="*/ 0 w 144"/>
                    <a:gd name="T7" fmla="*/ 183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4" h="188">
                      <a:moveTo>
                        <a:pt x="144" y="0"/>
                      </a:moveTo>
                      <a:cubicBezTo>
                        <a:pt x="137" y="15"/>
                        <a:pt x="122" y="61"/>
                        <a:pt x="102" y="90"/>
                      </a:cubicBezTo>
                      <a:cubicBezTo>
                        <a:pt x="86" y="113"/>
                        <a:pt x="40" y="156"/>
                        <a:pt x="23" y="172"/>
                      </a:cubicBezTo>
                      <a:cubicBezTo>
                        <a:pt x="6" y="188"/>
                        <a:pt x="5" y="181"/>
                        <a:pt x="0" y="18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9" name="Freeform 1188">
                  <a:extLst>
                    <a:ext uri="{FF2B5EF4-FFF2-40B4-BE49-F238E27FC236}">
                      <a16:creationId xmlns:a16="http://schemas.microsoft.com/office/drawing/2014/main" id="{14698059-8A5B-CEFF-6549-5C034AE81B7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83" y="9641"/>
                  <a:ext cx="78" cy="159"/>
                </a:xfrm>
                <a:custGeom>
                  <a:avLst/>
                  <a:gdLst>
                    <a:gd name="T0" fmla="*/ 78 w 78"/>
                    <a:gd name="T1" fmla="*/ 0 h 159"/>
                    <a:gd name="T2" fmla="*/ 45 w 78"/>
                    <a:gd name="T3" fmla="*/ 93 h 159"/>
                    <a:gd name="T4" fmla="*/ 0 w 78"/>
                    <a:gd name="T5" fmla="*/ 159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" h="159">
                      <a:moveTo>
                        <a:pt x="78" y="0"/>
                      </a:moveTo>
                      <a:cubicBezTo>
                        <a:pt x="73" y="15"/>
                        <a:pt x="58" y="67"/>
                        <a:pt x="45" y="93"/>
                      </a:cubicBezTo>
                      <a:cubicBezTo>
                        <a:pt x="32" y="119"/>
                        <a:pt x="7" y="148"/>
                        <a:pt x="0" y="15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0" name="Freeform 1189">
                  <a:extLst>
                    <a:ext uri="{FF2B5EF4-FFF2-40B4-BE49-F238E27FC236}">
                      <a16:creationId xmlns:a16="http://schemas.microsoft.com/office/drawing/2014/main" id="{291BE152-E109-8065-8138-43E790F0F9A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069" y="9885"/>
                  <a:ext cx="9" cy="138"/>
                </a:xfrm>
                <a:custGeom>
                  <a:avLst/>
                  <a:gdLst>
                    <a:gd name="T0" fmla="*/ 9 w 9"/>
                    <a:gd name="T1" fmla="*/ 0 h 138"/>
                    <a:gd name="T2" fmla="*/ 0 w 9"/>
                    <a:gd name="T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138">
                      <a:moveTo>
                        <a:pt x="9" y="0"/>
                      </a:moveTo>
                      <a:cubicBezTo>
                        <a:pt x="8" y="23"/>
                        <a:pt x="2" y="109"/>
                        <a:pt x="0" y="138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1" name="Freeform 1190">
                  <a:extLst>
                    <a:ext uri="{FF2B5EF4-FFF2-40B4-BE49-F238E27FC236}">
                      <a16:creationId xmlns:a16="http://schemas.microsoft.com/office/drawing/2014/main" id="{FF4D06DA-E9EC-9FD4-5D95-BEE7F3079F4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14" y="9634"/>
                  <a:ext cx="21" cy="96"/>
                </a:xfrm>
                <a:custGeom>
                  <a:avLst/>
                  <a:gdLst>
                    <a:gd name="T0" fmla="*/ 21 w 21"/>
                    <a:gd name="T1" fmla="*/ 0 h 96"/>
                    <a:gd name="T2" fmla="*/ 0 w 21"/>
                    <a:gd name="T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6">
                      <a:moveTo>
                        <a:pt x="21" y="0"/>
                      </a:moveTo>
                      <a:lnTo>
                        <a:pt x="0" y="9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2" name="Freeform 1191">
                  <a:extLst>
                    <a:ext uri="{FF2B5EF4-FFF2-40B4-BE49-F238E27FC236}">
                      <a16:creationId xmlns:a16="http://schemas.microsoft.com/office/drawing/2014/main" id="{A474E6B8-53E4-50C0-E0C4-20CE8CD00F8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81" y="9889"/>
                  <a:ext cx="180" cy="193"/>
                </a:xfrm>
                <a:custGeom>
                  <a:avLst/>
                  <a:gdLst>
                    <a:gd name="T0" fmla="*/ 0 w 180"/>
                    <a:gd name="T1" fmla="*/ 0 h 193"/>
                    <a:gd name="T2" fmla="*/ 57 w 180"/>
                    <a:gd name="T3" fmla="*/ 90 h 193"/>
                    <a:gd name="T4" fmla="*/ 156 w 180"/>
                    <a:gd name="T5" fmla="*/ 177 h 193"/>
                    <a:gd name="T6" fmla="*/ 180 w 180"/>
                    <a:gd name="T7" fmla="*/ 186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0" h="193">
                      <a:moveTo>
                        <a:pt x="0" y="0"/>
                      </a:moveTo>
                      <a:cubicBezTo>
                        <a:pt x="15" y="30"/>
                        <a:pt x="31" y="60"/>
                        <a:pt x="57" y="90"/>
                      </a:cubicBezTo>
                      <a:cubicBezTo>
                        <a:pt x="83" y="120"/>
                        <a:pt x="136" y="161"/>
                        <a:pt x="156" y="177"/>
                      </a:cubicBezTo>
                      <a:cubicBezTo>
                        <a:pt x="176" y="193"/>
                        <a:pt x="178" y="189"/>
                        <a:pt x="180" y="18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3" name="Freeform 1192">
                  <a:extLst>
                    <a:ext uri="{FF2B5EF4-FFF2-40B4-BE49-F238E27FC236}">
                      <a16:creationId xmlns:a16="http://schemas.microsoft.com/office/drawing/2014/main" id="{490F0BA4-893D-03AE-FC80-A304484AE45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65" y="9932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69 w 126"/>
                    <a:gd name="T3" fmla="*/ 99 h 126"/>
                    <a:gd name="T4" fmla="*/ 126 w 126"/>
                    <a:gd name="T5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" h="126">
                      <a:moveTo>
                        <a:pt x="0" y="0"/>
                      </a:moveTo>
                      <a:cubicBezTo>
                        <a:pt x="24" y="39"/>
                        <a:pt x="48" y="78"/>
                        <a:pt x="69" y="99"/>
                      </a:cubicBezTo>
                      <a:cubicBezTo>
                        <a:pt x="90" y="120"/>
                        <a:pt x="108" y="123"/>
                        <a:pt x="126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4" name="Freeform 1193">
                  <a:extLst>
                    <a:ext uri="{FF2B5EF4-FFF2-40B4-BE49-F238E27FC236}">
                      <a16:creationId xmlns:a16="http://schemas.microsoft.com/office/drawing/2014/main" id="{60B2BF8E-08E6-5240-EA96-4249CDC77F5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08" y="9362"/>
                  <a:ext cx="2850" cy="1129"/>
                </a:xfrm>
                <a:custGeom>
                  <a:avLst/>
                  <a:gdLst>
                    <a:gd name="T0" fmla="*/ 7 w 2850"/>
                    <a:gd name="T1" fmla="*/ 6 h 1129"/>
                    <a:gd name="T2" fmla="*/ 13 w 2850"/>
                    <a:gd name="T3" fmla="*/ 469 h 1129"/>
                    <a:gd name="T4" fmla="*/ 401 w 2850"/>
                    <a:gd name="T5" fmla="*/ 538 h 1129"/>
                    <a:gd name="T6" fmla="*/ 1246 w 2850"/>
                    <a:gd name="T7" fmla="*/ 676 h 1129"/>
                    <a:gd name="T8" fmla="*/ 2035 w 2850"/>
                    <a:gd name="T9" fmla="*/ 958 h 1129"/>
                    <a:gd name="T10" fmla="*/ 2398 w 2850"/>
                    <a:gd name="T11" fmla="*/ 1127 h 1129"/>
                    <a:gd name="T12" fmla="*/ 2830 w 2850"/>
                    <a:gd name="T13" fmla="*/ 970 h 1129"/>
                    <a:gd name="T14" fmla="*/ 2517 w 2850"/>
                    <a:gd name="T15" fmla="*/ 670 h 1129"/>
                    <a:gd name="T16" fmla="*/ 1991 w 2850"/>
                    <a:gd name="T17" fmla="*/ 363 h 1129"/>
                    <a:gd name="T18" fmla="*/ 1334 w 2850"/>
                    <a:gd name="T19" fmla="*/ 156 h 1129"/>
                    <a:gd name="T20" fmla="*/ 701 w 2850"/>
                    <a:gd name="T21" fmla="*/ 25 h 1129"/>
                    <a:gd name="T22" fmla="*/ 7 w 2850"/>
                    <a:gd name="T23" fmla="*/ 6 h 1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50" h="1129">
                      <a:moveTo>
                        <a:pt x="7" y="6"/>
                      </a:moveTo>
                      <a:cubicBezTo>
                        <a:pt x="0" y="256"/>
                        <a:pt x="19" y="275"/>
                        <a:pt x="13" y="469"/>
                      </a:cubicBezTo>
                      <a:cubicBezTo>
                        <a:pt x="207" y="531"/>
                        <a:pt x="207" y="498"/>
                        <a:pt x="401" y="538"/>
                      </a:cubicBezTo>
                      <a:cubicBezTo>
                        <a:pt x="606" y="572"/>
                        <a:pt x="974" y="606"/>
                        <a:pt x="1246" y="676"/>
                      </a:cubicBezTo>
                      <a:cubicBezTo>
                        <a:pt x="1518" y="746"/>
                        <a:pt x="1843" y="883"/>
                        <a:pt x="2035" y="958"/>
                      </a:cubicBezTo>
                      <a:cubicBezTo>
                        <a:pt x="2227" y="1033"/>
                        <a:pt x="2266" y="1125"/>
                        <a:pt x="2398" y="1127"/>
                      </a:cubicBezTo>
                      <a:cubicBezTo>
                        <a:pt x="2530" y="1129"/>
                        <a:pt x="2810" y="1046"/>
                        <a:pt x="2830" y="970"/>
                      </a:cubicBezTo>
                      <a:cubicBezTo>
                        <a:pt x="2850" y="894"/>
                        <a:pt x="2657" y="771"/>
                        <a:pt x="2517" y="670"/>
                      </a:cubicBezTo>
                      <a:cubicBezTo>
                        <a:pt x="2377" y="569"/>
                        <a:pt x="2188" y="449"/>
                        <a:pt x="1991" y="363"/>
                      </a:cubicBezTo>
                      <a:cubicBezTo>
                        <a:pt x="1794" y="277"/>
                        <a:pt x="1549" y="212"/>
                        <a:pt x="1334" y="156"/>
                      </a:cubicBezTo>
                      <a:cubicBezTo>
                        <a:pt x="1119" y="100"/>
                        <a:pt x="922" y="50"/>
                        <a:pt x="701" y="25"/>
                      </a:cubicBezTo>
                      <a:cubicBezTo>
                        <a:pt x="480" y="0"/>
                        <a:pt x="152" y="10"/>
                        <a:pt x="7" y="6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5" name="Freeform 1194">
                  <a:extLst>
                    <a:ext uri="{FF2B5EF4-FFF2-40B4-BE49-F238E27FC236}">
                      <a16:creationId xmlns:a16="http://schemas.microsoft.com/office/drawing/2014/main" id="{C2DEC4B2-694C-4A33-279B-0CD2E7FAB0B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7" y="8998"/>
                  <a:ext cx="2016" cy="1144"/>
                </a:xfrm>
                <a:custGeom>
                  <a:avLst/>
                  <a:gdLst>
                    <a:gd name="T0" fmla="*/ 2016 w 2016"/>
                    <a:gd name="T1" fmla="*/ 1029 h 1144"/>
                    <a:gd name="T2" fmla="*/ 1665 w 2016"/>
                    <a:gd name="T3" fmla="*/ 598 h 1144"/>
                    <a:gd name="T4" fmla="*/ 1166 w 2016"/>
                    <a:gd name="T5" fmla="*/ 98 h 1144"/>
                    <a:gd name="T6" fmla="*/ 1049 w 2016"/>
                    <a:gd name="T7" fmla="*/ 10 h 1144"/>
                    <a:gd name="T8" fmla="*/ 940 w 2016"/>
                    <a:gd name="T9" fmla="*/ 67 h 1144"/>
                    <a:gd name="T10" fmla="*/ 849 w 2016"/>
                    <a:gd name="T11" fmla="*/ 10 h 1144"/>
                    <a:gd name="T12" fmla="*/ 698 w 2016"/>
                    <a:gd name="T13" fmla="*/ 98 h 1144"/>
                    <a:gd name="T14" fmla="*/ 645 w 2016"/>
                    <a:gd name="T15" fmla="*/ 183 h 1144"/>
                    <a:gd name="T16" fmla="*/ 545 w 2016"/>
                    <a:gd name="T17" fmla="*/ 177 h 1144"/>
                    <a:gd name="T18" fmla="*/ 477 w 2016"/>
                    <a:gd name="T19" fmla="*/ 256 h 1144"/>
                    <a:gd name="T20" fmla="*/ 367 w 2016"/>
                    <a:gd name="T21" fmla="*/ 256 h 1144"/>
                    <a:gd name="T22" fmla="*/ 232 w 2016"/>
                    <a:gd name="T23" fmla="*/ 200 h 1144"/>
                    <a:gd name="T24" fmla="*/ 5 w 2016"/>
                    <a:gd name="T25" fmla="*/ 193 h 1144"/>
                    <a:gd name="T26" fmla="*/ 262 w 2016"/>
                    <a:gd name="T27" fmla="*/ 330 h 1144"/>
                    <a:gd name="T28" fmla="*/ 924 w 2016"/>
                    <a:gd name="T29" fmla="*/ 634 h 1144"/>
                    <a:gd name="T30" fmla="*/ 1597 w 2016"/>
                    <a:gd name="T31" fmla="*/ 1060 h 1144"/>
                    <a:gd name="T32" fmla="*/ 1711 w 2016"/>
                    <a:gd name="T33" fmla="*/ 1140 h 1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016" h="1144">
                      <a:moveTo>
                        <a:pt x="2016" y="1029"/>
                      </a:moveTo>
                      <a:cubicBezTo>
                        <a:pt x="1957" y="958"/>
                        <a:pt x="1807" y="753"/>
                        <a:pt x="1665" y="598"/>
                      </a:cubicBezTo>
                      <a:cubicBezTo>
                        <a:pt x="1523" y="443"/>
                        <a:pt x="1269" y="196"/>
                        <a:pt x="1166" y="98"/>
                      </a:cubicBezTo>
                      <a:cubicBezTo>
                        <a:pt x="1063" y="0"/>
                        <a:pt x="1107" y="57"/>
                        <a:pt x="1049" y="10"/>
                      </a:cubicBezTo>
                      <a:cubicBezTo>
                        <a:pt x="1007" y="62"/>
                        <a:pt x="973" y="67"/>
                        <a:pt x="940" y="67"/>
                      </a:cubicBezTo>
                      <a:cubicBezTo>
                        <a:pt x="907" y="67"/>
                        <a:pt x="907" y="52"/>
                        <a:pt x="849" y="10"/>
                      </a:cubicBezTo>
                      <a:cubicBezTo>
                        <a:pt x="797" y="68"/>
                        <a:pt x="732" y="69"/>
                        <a:pt x="698" y="98"/>
                      </a:cubicBezTo>
                      <a:cubicBezTo>
                        <a:pt x="664" y="127"/>
                        <a:pt x="670" y="170"/>
                        <a:pt x="645" y="183"/>
                      </a:cubicBezTo>
                      <a:cubicBezTo>
                        <a:pt x="620" y="196"/>
                        <a:pt x="573" y="165"/>
                        <a:pt x="545" y="177"/>
                      </a:cubicBezTo>
                      <a:cubicBezTo>
                        <a:pt x="517" y="189"/>
                        <a:pt x="507" y="243"/>
                        <a:pt x="477" y="256"/>
                      </a:cubicBezTo>
                      <a:cubicBezTo>
                        <a:pt x="447" y="269"/>
                        <a:pt x="408" y="265"/>
                        <a:pt x="367" y="256"/>
                      </a:cubicBezTo>
                      <a:cubicBezTo>
                        <a:pt x="326" y="247"/>
                        <a:pt x="292" y="210"/>
                        <a:pt x="232" y="200"/>
                      </a:cubicBezTo>
                      <a:cubicBezTo>
                        <a:pt x="172" y="190"/>
                        <a:pt x="0" y="171"/>
                        <a:pt x="5" y="193"/>
                      </a:cubicBezTo>
                      <a:cubicBezTo>
                        <a:pt x="10" y="215"/>
                        <a:pt x="109" y="256"/>
                        <a:pt x="262" y="330"/>
                      </a:cubicBezTo>
                      <a:cubicBezTo>
                        <a:pt x="415" y="404"/>
                        <a:pt x="702" y="512"/>
                        <a:pt x="924" y="634"/>
                      </a:cubicBezTo>
                      <a:cubicBezTo>
                        <a:pt x="1146" y="756"/>
                        <a:pt x="1466" y="976"/>
                        <a:pt x="1597" y="1060"/>
                      </a:cubicBezTo>
                      <a:cubicBezTo>
                        <a:pt x="1728" y="1144"/>
                        <a:pt x="1692" y="1127"/>
                        <a:pt x="1711" y="1140"/>
                      </a:cubicBezTo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6" name="Freeform 1195">
                  <a:extLst>
                    <a:ext uri="{FF2B5EF4-FFF2-40B4-BE49-F238E27FC236}">
                      <a16:creationId xmlns:a16="http://schemas.microsoft.com/office/drawing/2014/main" id="{B340EA0D-2F48-B516-F365-9841BCF3B43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67" y="9607"/>
                  <a:ext cx="58" cy="89"/>
                </a:xfrm>
                <a:custGeom>
                  <a:avLst/>
                  <a:gdLst>
                    <a:gd name="T0" fmla="*/ 0 w 58"/>
                    <a:gd name="T1" fmla="*/ 0 h 89"/>
                    <a:gd name="T2" fmla="*/ 16 w 58"/>
                    <a:gd name="T3" fmla="*/ 58 h 89"/>
                    <a:gd name="T4" fmla="*/ 58 w 58"/>
                    <a:gd name="T5" fmla="*/ 89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89">
                      <a:moveTo>
                        <a:pt x="0" y="0"/>
                      </a:moveTo>
                      <a:cubicBezTo>
                        <a:pt x="3" y="21"/>
                        <a:pt x="6" y="43"/>
                        <a:pt x="16" y="58"/>
                      </a:cubicBezTo>
                      <a:cubicBezTo>
                        <a:pt x="26" y="73"/>
                        <a:pt x="42" y="81"/>
                        <a:pt x="58" y="8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7" name="Freeform 1196">
                  <a:extLst>
                    <a:ext uri="{FF2B5EF4-FFF2-40B4-BE49-F238E27FC236}">
                      <a16:creationId xmlns:a16="http://schemas.microsoft.com/office/drawing/2014/main" id="{58470D4C-693D-335D-58E0-9C004BF18ED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5" y="9200"/>
                  <a:ext cx="1702" cy="930"/>
                </a:xfrm>
                <a:custGeom>
                  <a:avLst/>
                  <a:gdLst>
                    <a:gd name="T0" fmla="*/ 1702 w 1702"/>
                    <a:gd name="T1" fmla="*/ 930 h 930"/>
                    <a:gd name="T2" fmla="*/ 1471 w 1702"/>
                    <a:gd name="T3" fmla="*/ 783 h 930"/>
                    <a:gd name="T4" fmla="*/ 1114 w 1702"/>
                    <a:gd name="T5" fmla="*/ 541 h 930"/>
                    <a:gd name="T6" fmla="*/ 646 w 1702"/>
                    <a:gd name="T7" fmla="*/ 279 h 930"/>
                    <a:gd name="T8" fmla="*/ 236 w 1702"/>
                    <a:gd name="T9" fmla="*/ 116 h 930"/>
                    <a:gd name="T10" fmla="*/ 0 w 1702"/>
                    <a:gd name="T11" fmla="*/ 0 h 9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02" h="930">
                      <a:moveTo>
                        <a:pt x="1702" y="930"/>
                      </a:moveTo>
                      <a:cubicBezTo>
                        <a:pt x="1635" y="889"/>
                        <a:pt x="1569" y="848"/>
                        <a:pt x="1471" y="783"/>
                      </a:cubicBezTo>
                      <a:cubicBezTo>
                        <a:pt x="1373" y="718"/>
                        <a:pt x="1252" y="625"/>
                        <a:pt x="1114" y="541"/>
                      </a:cubicBezTo>
                      <a:cubicBezTo>
                        <a:pt x="976" y="457"/>
                        <a:pt x="792" y="350"/>
                        <a:pt x="646" y="279"/>
                      </a:cubicBezTo>
                      <a:cubicBezTo>
                        <a:pt x="500" y="208"/>
                        <a:pt x="344" y="162"/>
                        <a:pt x="236" y="116"/>
                      </a:cubicBezTo>
                      <a:cubicBezTo>
                        <a:pt x="128" y="70"/>
                        <a:pt x="64" y="35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8" name="Freeform 1197">
                  <a:extLst>
                    <a:ext uri="{FF2B5EF4-FFF2-40B4-BE49-F238E27FC236}">
                      <a16:creationId xmlns:a16="http://schemas.microsoft.com/office/drawing/2014/main" id="{8D9F1E70-9803-7009-D125-A0B887AEFFF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94" y="9073"/>
                  <a:ext cx="914" cy="983"/>
                </a:xfrm>
                <a:custGeom>
                  <a:avLst/>
                  <a:gdLst>
                    <a:gd name="T0" fmla="*/ 914 w 914"/>
                    <a:gd name="T1" fmla="*/ 983 h 983"/>
                    <a:gd name="T2" fmla="*/ 790 w 914"/>
                    <a:gd name="T3" fmla="*/ 828 h 983"/>
                    <a:gd name="T4" fmla="*/ 631 w 914"/>
                    <a:gd name="T5" fmla="*/ 613 h 983"/>
                    <a:gd name="T6" fmla="*/ 374 w 914"/>
                    <a:gd name="T7" fmla="*/ 324 h 983"/>
                    <a:gd name="T8" fmla="*/ 137 w 914"/>
                    <a:gd name="T9" fmla="*/ 114 h 983"/>
                    <a:gd name="T10" fmla="*/ 0 w 914"/>
                    <a:gd name="T11" fmla="*/ 0 h 9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14" h="983">
                      <a:moveTo>
                        <a:pt x="914" y="983"/>
                      </a:moveTo>
                      <a:cubicBezTo>
                        <a:pt x="878" y="940"/>
                        <a:pt x="837" y="890"/>
                        <a:pt x="790" y="828"/>
                      </a:cubicBezTo>
                      <a:cubicBezTo>
                        <a:pt x="743" y="766"/>
                        <a:pt x="700" y="697"/>
                        <a:pt x="631" y="613"/>
                      </a:cubicBezTo>
                      <a:cubicBezTo>
                        <a:pt x="562" y="529"/>
                        <a:pt x="456" y="407"/>
                        <a:pt x="374" y="324"/>
                      </a:cubicBezTo>
                      <a:cubicBezTo>
                        <a:pt x="292" y="241"/>
                        <a:pt x="199" y="168"/>
                        <a:pt x="137" y="114"/>
                      </a:cubicBezTo>
                      <a:cubicBezTo>
                        <a:pt x="75" y="60"/>
                        <a:pt x="29" y="24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9" name="Freeform 1198">
                  <a:extLst>
                    <a:ext uri="{FF2B5EF4-FFF2-40B4-BE49-F238E27FC236}">
                      <a16:creationId xmlns:a16="http://schemas.microsoft.com/office/drawing/2014/main" id="{A69EB07A-24E2-77D9-CB74-7ABC7FFA815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47" y="10280"/>
                  <a:ext cx="47" cy="84"/>
                </a:xfrm>
                <a:custGeom>
                  <a:avLst/>
                  <a:gdLst>
                    <a:gd name="T0" fmla="*/ 0 w 47"/>
                    <a:gd name="T1" fmla="*/ 0 h 84"/>
                    <a:gd name="T2" fmla="*/ 10 w 47"/>
                    <a:gd name="T3" fmla="*/ 63 h 84"/>
                    <a:gd name="T4" fmla="*/ 47 w 47"/>
                    <a:gd name="T5" fmla="*/ 8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84">
                      <a:moveTo>
                        <a:pt x="0" y="0"/>
                      </a:moveTo>
                      <a:cubicBezTo>
                        <a:pt x="1" y="24"/>
                        <a:pt x="2" y="49"/>
                        <a:pt x="10" y="63"/>
                      </a:cubicBezTo>
                      <a:cubicBezTo>
                        <a:pt x="18" y="77"/>
                        <a:pt x="32" y="80"/>
                        <a:pt x="47" y="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0" name="Freeform 1199">
                  <a:extLst>
                    <a:ext uri="{FF2B5EF4-FFF2-40B4-BE49-F238E27FC236}">
                      <a16:creationId xmlns:a16="http://schemas.microsoft.com/office/drawing/2014/main" id="{2D8F4973-8CE0-0D02-F351-5EAA9322CCC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57" y="10285"/>
                  <a:ext cx="48" cy="119"/>
                </a:xfrm>
                <a:custGeom>
                  <a:avLst/>
                  <a:gdLst>
                    <a:gd name="T0" fmla="*/ 48 w 48"/>
                    <a:gd name="T1" fmla="*/ 0 h 119"/>
                    <a:gd name="T2" fmla="*/ 32 w 48"/>
                    <a:gd name="T3" fmla="*/ 100 h 119"/>
                    <a:gd name="T4" fmla="*/ 0 w 48"/>
                    <a:gd name="T5" fmla="*/ 116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19">
                      <a:moveTo>
                        <a:pt x="48" y="0"/>
                      </a:moveTo>
                      <a:cubicBezTo>
                        <a:pt x="44" y="40"/>
                        <a:pt x="40" y="81"/>
                        <a:pt x="32" y="100"/>
                      </a:cubicBezTo>
                      <a:cubicBezTo>
                        <a:pt x="24" y="119"/>
                        <a:pt x="12" y="117"/>
                        <a:pt x="0" y="11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1" name="Freeform 1200">
                  <a:extLst>
                    <a:ext uri="{FF2B5EF4-FFF2-40B4-BE49-F238E27FC236}">
                      <a16:creationId xmlns:a16="http://schemas.microsoft.com/office/drawing/2014/main" id="{65518F2B-0BF7-57DF-E7D1-5D9D6791DE7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04" y="10238"/>
                  <a:ext cx="6" cy="94"/>
                </a:xfrm>
                <a:custGeom>
                  <a:avLst/>
                  <a:gdLst>
                    <a:gd name="T0" fmla="*/ 0 w 6"/>
                    <a:gd name="T1" fmla="*/ 0 h 94"/>
                    <a:gd name="T2" fmla="*/ 6 w 6"/>
                    <a:gd name="T3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6" h="94">
                      <a:moveTo>
                        <a:pt x="0" y="0"/>
                      </a:moveTo>
                      <a:cubicBezTo>
                        <a:pt x="0" y="0"/>
                        <a:pt x="3" y="47"/>
                        <a:pt x="6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2" name="Freeform 1201">
                  <a:extLst>
                    <a:ext uri="{FF2B5EF4-FFF2-40B4-BE49-F238E27FC236}">
                      <a16:creationId xmlns:a16="http://schemas.microsoft.com/office/drawing/2014/main" id="{2F1E8146-114F-2969-7B1C-47B8593F239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6" y="10217"/>
                  <a:ext cx="5" cy="63"/>
                </a:xfrm>
                <a:custGeom>
                  <a:avLst/>
                  <a:gdLst>
                    <a:gd name="T0" fmla="*/ 0 w 5"/>
                    <a:gd name="T1" fmla="*/ 0 h 63"/>
                    <a:gd name="T2" fmla="*/ 5 w 5"/>
                    <a:gd name="T3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" h="63">
                      <a:moveTo>
                        <a:pt x="0" y="0"/>
                      </a:moveTo>
                      <a:cubicBezTo>
                        <a:pt x="2" y="26"/>
                        <a:pt x="4" y="52"/>
                        <a:pt x="5" y="6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" name="Freeform 1202">
                  <a:extLst>
                    <a:ext uri="{FF2B5EF4-FFF2-40B4-BE49-F238E27FC236}">
                      <a16:creationId xmlns:a16="http://schemas.microsoft.com/office/drawing/2014/main" id="{7719ACC0-91AC-C18E-5F76-7BBD638EC2D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063" y="10075"/>
                  <a:ext cx="90" cy="94"/>
                </a:xfrm>
                <a:custGeom>
                  <a:avLst/>
                  <a:gdLst>
                    <a:gd name="T0" fmla="*/ 0 w 90"/>
                    <a:gd name="T1" fmla="*/ 0 h 94"/>
                    <a:gd name="T2" fmla="*/ 58 w 90"/>
                    <a:gd name="T3" fmla="*/ 58 h 94"/>
                    <a:gd name="T4" fmla="*/ 90 w 90"/>
                    <a:gd name="T5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94">
                      <a:moveTo>
                        <a:pt x="0" y="0"/>
                      </a:moveTo>
                      <a:cubicBezTo>
                        <a:pt x="21" y="21"/>
                        <a:pt x="43" y="42"/>
                        <a:pt x="58" y="58"/>
                      </a:cubicBezTo>
                      <a:cubicBezTo>
                        <a:pt x="73" y="74"/>
                        <a:pt x="85" y="88"/>
                        <a:pt x="90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4" name="Freeform 1203">
                  <a:extLst>
                    <a:ext uri="{FF2B5EF4-FFF2-40B4-BE49-F238E27FC236}">
                      <a16:creationId xmlns:a16="http://schemas.microsoft.com/office/drawing/2014/main" id="{E78D894F-1BD4-852B-2971-40B951B5D83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47" y="10001"/>
                  <a:ext cx="32" cy="126"/>
                </a:xfrm>
                <a:custGeom>
                  <a:avLst/>
                  <a:gdLst>
                    <a:gd name="T0" fmla="*/ 0 w 32"/>
                    <a:gd name="T1" fmla="*/ 0 h 126"/>
                    <a:gd name="T2" fmla="*/ 32 w 32"/>
                    <a:gd name="T3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2" h="126">
                      <a:moveTo>
                        <a:pt x="0" y="0"/>
                      </a:moveTo>
                      <a:cubicBezTo>
                        <a:pt x="0" y="0"/>
                        <a:pt x="16" y="63"/>
                        <a:pt x="32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5" name="Freeform 1204">
                  <a:extLst>
                    <a:ext uri="{FF2B5EF4-FFF2-40B4-BE49-F238E27FC236}">
                      <a16:creationId xmlns:a16="http://schemas.microsoft.com/office/drawing/2014/main" id="{2D729C3D-1BA6-E0CC-66E3-23B8098F86E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10" y="10022"/>
                  <a:ext cx="37" cy="90"/>
                </a:xfrm>
                <a:custGeom>
                  <a:avLst/>
                  <a:gdLst>
                    <a:gd name="T0" fmla="*/ 0 w 37"/>
                    <a:gd name="T1" fmla="*/ 0 h 90"/>
                    <a:gd name="T2" fmla="*/ 37 w 37"/>
                    <a:gd name="T3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7" h="90">
                      <a:moveTo>
                        <a:pt x="0" y="0"/>
                      </a:moveTo>
                      <a:cubicBezTo>
                        <a:pt x="0" y="0"/>
                        <a:pt x="18" y="45"/>
                        <a:pt x="37" y="9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6" name="Freeform 1205">
                  <a:extLst>
                    <a:ext uri="{FF2B5EF4-FFF2-40B4-BE49-F238E27FC236}">
                      <a16:creationId xmlns:a16="http://schemas.microsoft.com/office/drawing/2014/main" id="{AAB5F429-1579-021B-E20F-432397848D7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05" y="10106"/>
                  <a:ext cx="52" cy="132"/>
                </a:xfrm>
                <a:custGeom>
                  <a:avLst/>
                  <a:gdLst>
                    <a:gd name="T0" fmla="*/ 0 w 52"/>
                    <a:gd name="T1" fmla="*/ 0 h 132"/>
                    <a:gd name="T2" fmla="*/ 52 w 52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2" h="132">
                      <a:moveTo>
                        <a:pt x="0" y="0"/>
                      </a:moveTo>
                      <a:cubicBezTo>
                        <a:pt x="0" y="0"/>
                        <a:pt x="26" y="66"/>
                        <a:pt x="52" y="13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7" name="Freeform 1206">
                  <a:extLst>
                    <a:ext uri="{FF2B5EF4-FFF2-40B4-BE49-F238E27FC236}">
                      <a16:creationId xmlns:a16="http://schemas.microsoft.com/office/drawing/2014/main" id="{0470907D-61E1-2F7A-05FC-4DBAD63BAE5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99" y="9822"/>
                  <a:ext cx="53" cy="74"/>
                </a:xfrm>
                <a:custGeom>
                  <a:avLst/>
                  <a:gdLst>
                    <a:gd name="T0" fmla="*/ 0 w 53"/>
                    <a:gd name="T1" fmla="*/ 0 h 74"/>
                    <a:gd name="T2" fmla="*/ 53 w 53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3" h="74">
                      <a:moveTo>
                        <a:pt x="0" y="0"/>
                      </a:moveTo>
                      <a:cubicBezTo>
                        <a:pt x="0" y="0"/>
                        <a:pt x="26" y="37"/>
                        <a:pt x="53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8" name="Freeform 1207">
                  <a:extLst>
                    <a:ext uri="{FF2B5EF4-FFF2-40B4-BE49-F238E27FC236}">
                      <a16:creationId xmlns:a16="http://schemas.microsoft.com/office/drawing/2014/main" id="{90451675-A689-9A59-10D0-D1F8753FFB1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99" y="9838"/>
                  <a:ext cx="47" cy="74"/>
                </a:xfrm>
                <a:custGeom>
                  <a:avLst/>
                  <a:gdLst>
                    <a:gd name="T0" fmla="*/ 0 w 47"/>
                    <a:gd name="T1" fmla="*/ 0 h 74"/>
                    <a:gd name="T2" fmla="*/ 47 w 47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7" h="74">
                      <a:moveTo>
                        <a:pt x="0" y="0"/>
                      </a:moveTo>
                      <a:cubicBezTo>
                        <a:pt x="0" y="0"/>
                        <a:pt x="23" y="37"/>
                        <a:pt x="47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9" name="Freeform 1208">
                  <a:extLst>
                    <a:ext uri="{FF2B5EF4-FFF2-40B4-BE49-F238E27FC236}">
                      <a16:creationId xmlns:a16="http://schemas.microsoft.com/office/drawing/2014/main" id="{34699A9D-FBF7-9B79-183C-FD906727174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57" y="9917"/>
                  <a:ext cx="16" cy="95"/>
                </a:xfrm>
                <a:custGeom>
                  <a:avLst/>
                  <a:gdLst>
                    <a:gd name="T0" fmla="*/ 16 w 16"/>
                    <a:gd name="T1" fmla="*/ 0 h 95"/>
                    <a:gd name="T2" fmla="*/ 0 w 16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" h="95">
                      <a:moveTo>
                        <a:pt x="16" y="0"/>
                      </a:moveTo>
                      <a:cubicBezTo>
                        <a:pt x="16" y="0"/>
                        <a:pt x="8" y="47"/>
                        <a:pt x="0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0" name="Freeform 1209">
                  <a:extLst>
                    <a:ext uri="{FF2B5EF4-FFF2-40B4-BE49-F238E27FC236}">
                      <a16:creationId xmlns:a16="http://schemas.microsoft.com/office/drawing/2014/main" id="{59103BC3-7EA9-2124-3E04-627CFB272CC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52" y="9712"/>
                  <a:ext cx="21" cy="95"/>
                </a:xfrm>
                <a:custGeom>
                  <a:avLst/>
                  <a:gdLst>
                    <a:gd name="T0" fmla="*/ 0 w 21"/>
                    <a:gd name="T1" fmla="*/ 0 h 95"/>
                    <a:gd name="T2" fmla="*/ 21 w 21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5">
                      <a:moveTo>
                        <a:pt x="0" y="0"/>
                      </a:moveTo>
                      <a:cubicBezTo>
                        <a:pt x="0" y="0"/>
                        <a:pt x="10" y="47"/>
                        <a:pt x="21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1" name="Freeform 1210">
                  <a:extLst>
                    <a:ext uri="{FF2B5EF4-FFF2-40B4-BE49-F238E27FC236}">
                      <a16:creationId xmlns:a16="http://schemas.microsoft.com/office/drawing/2014/main" id="{45EC85C2-64E1-70D4-F207-22854AEBA4C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816" y="9286"/>
                  <a:ext cx="289" cy="106"/>
                </a:xfrm>
                <a:custGeom>
                  <a:avLst/>
                  <a:gdLst>
                    <a:gd name="T0" fmla="*/ 0 w 289"/>
                    <a:gd name="T1" fmla="*/ 27 h 106"/>
                    <a:gd name="T2" fmla="*/ 74 w 289"/>
                    <a:gd name="T3" fmla="*/ 6 h 106"/>
                    <a:gd name="T4" fmla="*/ 111 w 289"/>
                    <a:gd name="T5" fmla="*/ 63 h 106"/>
                    <a:gd name="T6" fmla="*/ 184 w 289"/>
                    <a:gd name="T7" fmla="*/ 63 h 106"/>
                    <a:gd name="T8" fmla="*/ 232 w 289"/>
                    <a:gd name="T9" fmla="*/ 90 h 106"/>
                    <a:gd name="T10" fmla="*/ 289 w 289"/>
                    <a:gd name="T11" fmla="*/ 10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9" h="106">
                      <a:moveTo>
                        <a:pt x="0" y="27"/>
                      </a:moveTo>
                      <a:cubicBezTo>
                        <a:pt x="28" y="13"/>
                        <a:pt x="56" y="0"/>
                        <a:pt x="74" y="6"/>
                      </a:cubicBezTo>
                      <a:cubicBezTo>
                        <a:pt x="92" y="12"/>
                        <a:pt x="93" y="54"/>
                        <a:pt x="111" y="63"/>
                      </a:cubicBezTo>
                      <a:cubicBezTo>
                        <a:pt x="129" y="72"/>
                        <a:pt x="164" y="59"/>
                        <a:pt x="184" y="63"/>
                      </a:cubicBezTo>
                      <a:cubicBezTo>
                        <a:pt x="204" y="67"/>
                        <a:pt x="214" y="83"/>
                        <a:pt x="232" y="90"/>
                      </a:cubicBezTo>
                      <a:cubicBezTo>
                        <a:pt x="250" y="97"/>
                        <a:pt x="280" y="103"/>
                        <a:pt x="289" y="10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2" name="Freeform 1211">
                  <a:extLst>
                    <a:ext uri="{FF2B5EF4-FFF2-40B4-BE49-F238E27FC236}">
                      <a16:creationId xmlns:a16="http://schemas.microsoft.com/office/drawing/2014/main" id="{7F4D527E-21FD-D17E-2C6E-982248ABCC5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111" y="9265"/>
                  <a:ext cx="325" cy="184"/>
                </a:xfrm>
                <a:custGeom>
                  <a:avLst/>
                  <a:gdLst>
                    <a:gd name="T0" fmla="*/ 0 w 325"/>
                    <a:gd name="T1" fmla="*/ 0 h 184"/>
                    <a:gd name="T2" fmla="*/ 115 w 325"/>
                    <a:gd name="T3" fmla="*/ 16 h 184"/>
                    <a:gd name="T4" fmla="*/ 105 w 325"/>
                    <a:gd name="T5" fmla="*/ 74 h 184"/>
                    <a:gd name="T6" fmla="*/ 184 w 325"/>
                    <a:gd name="T7" fmla="*/ 111 h 184"/>
                    <a:gd name="T8" fmla="*/ 210 w 325"/>
                    <a:gd name="T9" fmla="*/ 158 h 184"/>
                    <a:gd name="T10" fmla="*/ 325 w 325"/>
                    <a:gd name="T11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5" h="184">
                      <a:moveTo>
                        <a:pt x="0" y="0"/>
                      </a:moveTo>
                      <a:cubicBezTo>
                        <a:pt x="49" y="2"/>
                        <a:pt x="98" y="4"/>
                        <a:pt x="115" y="16"/>
                      </a:cubicBezTo>
                      <a:cubicBezTo>
                        <a:pt x="132" y="28"/>
                        <a:pt x="93" y="58"/>
                        <a:pt x="105" y="74"/>
                      </a:cubicBezTo>
                      <a:cubicBezTo>
                        <a:pt x="117" y="90"/>
                        <a:pt x="167" y="97"/>
                        <a:pt x="184" y="111"/>
                      </a:cubicBezTo>
                      <a:cubicBezTo>
                        <a:pt x="201" y="125"/>
                        <a:pt x="187" y="146"/>
                        <a:pt x="210" y="158"/>
                      </a:cubicBezTo>
                      <a:cubicBezTo>
                        <a:pt x="233" y="170"/>
                        <a:pt x="279" y="177"/>
                        <a:pt x="325" y="1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" name="Freeform 1212">
                  <a:extLst>
                    <a:ext uri="{FF2B5EF4-FFF2-40B4-BE49-F238E27FC236}">
                      <a16:creationId xmlns:a16="http://schemas.microsoft.com/office/drawing/2014/main" id="{36378D14-3661-9A6A-7066-D6759D051F2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538" y="9480"/>
                  <a:ext cx="278" cy="69"/>
                </a:xfrm>
                <a:custGeom>
                  <a:avLst/>
                  <a:gdLst>
                    <a:gd name="T0" fmla="*/ 0 w 278"/>
                    <a:gd name="T1" fmla="*/ 27 h 69"/>
                    <a:gd name="T2" fmla="*/ 37 w 278"/>
                    <a:gd name="T3" fmla="*/ 27 h 69"/>
                    <a:gd name="T4" fmla="*/ 73 w 278"/>
                    <a:gd name="T5" fmla="*/ 1 h 69"/>
                    <a:gd name="T6" fmla="*/ 152 w 278"/>
                    <a:gd name="T7" fmla="*/ 32 h 69"/>
                    <a:gd name="T8" fmla="*/ 205 w 278"/>
                    <a:gd name="T9" fmla="*/ 22 h 69"/>
                    <a:gd name="T10" fmla="*/ 278 w 278"/>
                    <a:gd name="T11" fmla="*/ 69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78" h="69">
                      <a:moveTo>
                        <a:pt x="0" y="27"/>
                      </a:moveTo>
                      <a:cubicBezTo>
                        <a:pt x="12" y="29"/>
                        <a:pt x="25" y="31"/>
                        <a:pt x="37" y="27"/>
                      </a:cubicBezTo>
                      <a:cubicBezTo>
                        <a:pt x="49" y="23"/>
                        <a:pt x="54" y="0"/>
                        <a:pt x="73" y="1"/>
                      </a:cubicBezTo>
                      <a:cubicBezTo>
                        <a:pt x="92" y="2"/>
                        <a:pt x="130" y="29"/>
                        <a:pt x="152" y="32"/>
                      </a:cubicBezTo>
                      <a:cubicBezTo>
                        <a:pt x="174" y="35"/>
                        <a:pt x="184" y="16"/>
                        <a:pt x="205" y="22"/>
                      </a:cubicBezTo>
                      <a:cubicBezTo>
                        <a:pt x="226" y="28"/>
                        <a:pt x="265" y="61"/>
                        <a:pt x="278" y="6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" name="Freeform 1213">
                  <a:extLst>
                    <a:ext uri="{FF2B5EF4-FFF2-40B4-BE49-F238E27FC236}">
                      <a16:creationId xmlns:a16="http://schemas.microsoft.com/office/drawing/2014/main" id="{C1053404-4245-CF35-BD5C-C7909D2E67F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254" y="9423"/>
                  <a:ext cx="368" cy="29"/>
                </a:xfrm>
                <a:custGeom>
                  <a:avLst/>
                  <a:gdLst>
                    <a:gd name="T0" fmla="*/ 0 w 368"/>
                    <a:gd name="T1" fmla="*/ 21 h 29"/>
                    <a:gd name="T2" fmla="*/ 42 w 368"/>
                    <a:gd name="T3" fmla="*/ 26 h 29"/>
                    <a:gd name="T4" fmla="*/ 173 w 368"/>
                    <a:gd name="T5" fmla="*/ 5 h 29"/>
                    <a:gd name="T6" fmla="*/ 237 w 368"/>
                    <a:gd name="T7" fmla="*/ 26 h 29"/>
                    <a:gd name="T8" fmla="*/ 294 w 368"/>
                    <a:gd name="T9" fmla="*/ 16 h 29"/>
                    <a:gd name="T10" fmla="*/ 352 w 368"/>
                    <a:gd name="T11" fmla="*/ 26 h 29"/>
                    <a:gd name="T12" fmla="*/ 368 w 368"/>
                    <a:gd name="T13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8" h="29">
                      <a:moveTo>
                        <a:pt x="0" y="21"/>
                      </a:moveTo>
                      <a:cubicBezTo>
                        <a:pt x="6" y="25"/>
                        <a:pt x="13" y="29"/>
                        <a:pt x="42" y="26"/>
                      </a:cubicBezTo>
                      <a:cubicBezTo>
                        <a:pt x="71" y="23"/>
                        <a:pt x="141" y="5"/>
                        <a:pt x="173" y="5"/>
                      </a:cubicBezTo>
                      <a:cubicBezTo>
                        <a:pt x="205" y="5"/>
                        <a:pt x="217" y="24"/>
                        <a:pt x="237" y="26"/>
                      </a:cubicBezTo>
                      <a:cubicBezTo>
                        <a:pt x="257" y="28"/>
                        <a:pt x="275" y="16"/>
                        <a:pt x="294" y="16"/>
                      </a:cubicBezTo>
                      <a:cubicBezTo>
                        <a:pt x="313" y="16"/>
                        <a:pt x="340" y="29"/>
                        <a:pt x="352" y="26"/>
                      </a:cubicBezTo>
                      <a:cubicBezTo>
                        <a:pt x="364" y="23"/>
                        <a:pt x="366" y="11"/>
                        <a:pt x="368" y="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5" name="Freeform 1214">
                  <a:extLst>
                    <a:ext uri="{FF2B5EF4-FFF2-40B4-BE49-F238E27FC236}">
                      <a16:creationId xmlns:a16="http://schemas.microsoft.com/office/drawing/2014/main" id="{683899FE-9334-D794-4874-2C814C321B3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00" y="9332"/>
                  <a:ext cx="238" cy="222"/>
                </a:xfrm>
                <a:custGeom>
                  <a:avLst/>
                  <a:gdLst>
                    <a:gd name="T0" fmla="*/ 0 w 238"/>
                    <a:gd name="T1" fmla="*/ 12 h 222"/>
                    <a:gd name="T2" fmla="*/ 79 w 238"/>
                    <a:gd name="T3" fmla="*/ 12 h 222"/>
                    <a:gd name="T4" fmla="*/ 131 w 238"/>
                    <a:gd name="T5" fmla="*/ 86 h 222"/>
                    <a:gd name="T6" fmla="*/ 163 w 238"/>
                    <a:gd name="T7" fmla="*/ 96 h 222"/>
                    <a:gd name="T8" fmla="*/ 163 w 238"/>
                    <a:gd name="T9" fmla="*/ 165 h 222"/>
                    <a:gd name="T10" fmla="*/ 226 w 238"/>
                    <a:gd name="T11" fmla="*/ 180 h 222"/>
                    <a:gd name="T12" fmla="*/ 236 w 238"/>
                    <a:gd name="T13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8" h="222">
                      <a:moveTo>
                        <a:pt x="0" y="12"/>
                      </a:moveTo>
                      <a:cubicBezTo>
                        <a:pt x="28" y="6"/>
                        <a:pt x="57" y="0"/>
                        <a:pt x="79" y="12"/>
                      </a:cubicBezTo>
                      <a:cubicBezTo>
                        <a:pt x="101" y="24"/>
                        <a:pt x="117" y="72"/>
                        <a:pt x="131" y="86"/>
                      </a:cubicBezTo>
                      <a:cubicBezTo>
                        <a:pt x="145" y="100"/>
                        <a:pt x="158" y="83"/>
                        <a:pt x="163" y="96"/>
                      </a:cubicBezTo>
                      <a:cubicBezTo>
                        <a:pt x="168" y="109"/>
                        <a:pt x="153" y="151"/>
                        <a:pt x="163" y="165"/>
                      </a:cubicBezTo>
                      <a:cubicBezTo>
                        <a:pt x="173" y="179"/>
                        <a:pt x="214" y="171"/>
                        <a:pt x="226" y="180"/>
                      </a:cubicBezTo>
                      <a:cubicBezTo>
                        <a:pt x="238" y="189"/>
                        <a:pt x="237" y="205"/>
                        <a:pt x="236" y="22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6" name="Freeform 1215">
                  <a:extLst>
                    <a:ext uri="{FF2B5EF4-FFF2-40B4-BE49-F238E27FC236}">
                      <a16:creationId xmlns:a16="http://schemas.microsoft.com/office/drawing/2014/main" id="{EED8DA55-F8ED-EDD6-224D-F4246C86D38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71" y="9050"/>
                  <a:ext cx="482" cy="409"/>
                </a:xfrm>
                <a:custGeom>
                  <a:avLst/>
                  <a:gdLst>
                    <a:gd name="T0" fmla="*/ 14 w 482"/>
                    <a:gd name="T1" fmla="*/ 2 h 409"/>
                    <a:gd name="T2" fmla="*/ 152 w 482"/>
                    <a:gd name="T3" fmla="*/ 40 h 409"/>
                    <a:gd name="T4" fmla="*/ 299 w 482"/>
                    <a:gd name="T5" fmla="*/ 75 h 409"/>
                    <a:gd name="T6" fmla="*/ 353 w 482"/>
                    <a:gd name="T7" fmla="*/ 117 h 409"/>
                    <a:gd name="T8" fmla="*/ 441 w 482"/>
                    <a:gd name="T9" fmla="*/ 175 h 409"/>
                    <a:gd name="T10" fmla="*/ 449 w 482"/>
                    <a:gd name="T11" fmla="*/ 221 h 409"/>
                    <a:gd name="T12" fmla="*/ 449 w 482"/>
                    <a:gd name="T13" fmla="*/ 252 h 409"/>
                    <a:gd name="T14" fmla="*/ 480 w 482"/>
                    <a:gd name="T15" fmla="*/ 333 h 409"/>
                    <a:gd name="T16" fmla="*/ 464 w 482"/>
                    <a:gd name="T17" fmla="*/ 375 h 409"/>
                    <a:gd name="T18" fmla="*/ 445 w 482"/>
                    <a:gd name="T19" fmla="*/ 399 h 409"/>
                    <a:gd name="T20" fmla="*/ 356 w 482"/>
                    <a:gd name="T21" fmla="*/ 314 h 409"/>
                    <a:gd name="T22" fmla="*/ 68 w 482"/>
                    <a:gd name="T23" fmla="*/ 52 h 409"/>
                    <a:gd name="T24" fmla="*/ 14 w 482"/>
                    <a:gd name="T25" fmla="*/ 2 h 4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82" h="409">
                      <a:moveTo>
                        <a:pt x="14" y="2"/>
                      </a:moveTo>
                      <a:cubicBezTo>
                        <a:pt x="28" y="0"/>
                        <a:pt x="105" y="28"/>
                        <a:pt x="152" y="40"/>
                      </a:cubicBezTo>
                      <a:cubicBezTo>
                        <a:pt x="199" y="52"/>
                        <a:pt x="265" y="62"/>
                        <a:pt x="299" y="75"/>
                      </a:cubicBezTo>
                      <a:cubicBezTo>
                        <a:pt x="333" y="88"/>
                        <a:pt x="329" y="100"/>
                        <a:pt x="353" y="117"/>
                      </a:cubicBezTo>
                      <a:cubicBezTo>
                        <a:pt x="377" y="134"/>
                        <a:pt x="425" y="158"/>
                        <a:pt x="441" y="175"/>
                      </a:cubicBezTo>
                      <a:cubicBezTo>
                        <a:pt x="457" y="192"/>
                        <a:pt x="448" y="208"/>
                        <a:pt x="449" y="221"/>
                      </a:cubicBezTo>
                      <a:cubicBezTo>
                        <a:pt x="450" y="234"/>
                        <a:pt x="444" y="233"/>
                        <a:pt x="449" y="252"/>
                      </a:cubicBezTo>
                      <a:cubicBezTo>
                        <a:pt x="454" y="271"/>
                        <a:pt x="478" y="313"/>
                        <a:pt x="480" y="333"/>
                      </a:cubicBezTo>
                      <a:cubicBezTo>
                        <a:pt x="482" y="353"/>
                        <a:pt x="470" y="364"/>
                        <a:pt x="464" y="375"/>
                      </a:cubicBezTo>
                      <a:cubicBezTo>
                        <a:pt x="458" y="386"/>
                        <a:pt x="463" y="409"/>
                        <a:pt x="445" y="399"/>
                      </a:cubicBezTo>
                      <a:cubicBezTo>
                        <a:pt x="427" y="389"/>
                        <a:pt x="419" y="372"/>
                        <a:pt x="356" y="314"/>
                      </a:cubicBezTo>
                      <a:cubicBezTo>
                        <a:pt x="293" y="256"/>
                        <a:pt x="125" y="104"/>
                        <a:pt x="68" y="52"/>
                      </a:cubicBezTo>
                      <a:cubicBezTo>
                        <a:pt x="11" y="0"/>
                        <a:pt x="0" y="4"/>
                        <a:pt x="14" y="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7" name="Freeform 1216">
                  <a:extLst>
                    <a:ext uri="{FF2B5EF4-FFF2-40B4-BE49-F238E27FC236}">
                      <a16:creationId xmlns:a16="http://schemas.microsoft.com/office/drawing/2014/main" id="{6B7FB1DA-6A98-3536-AB0F-D8DFD3F5B47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9" y="9075"/>
                  <a:ext cx="324" cy="273"/>
                </a:xfrm>
                <a:custGeom>
                  <a:avLst/>
                  <a:gdLst>
                    <a:gd name="T0" fmla="*/ 2 w 324"/>
                    <a:gd name="T1" fmla="*/ 15 h 273"/>
                    <a:gd name="T2" fmla="*/ 129 w 324"/>
                    <a:gd name="T3" fmla="*/ 135 h 273"/>
                    <a:gd name="T4" fmla="*/ 195 w 324"/>
                    <a:gd name="T5" fmla="*/ 223 h 273"/>
                    <a:gd name="T6" fmla="*/ 283 w 324"/>
                    <a:gd name="T7" fmla="*/ 273 h 273"/>
                    <a:gd name="T8" fmla="*/ 322 w 324"/>
                    <a:gd name="T9" fmla="*/ 223 h 273"/>
                    <a:gd name="T10" fmla="*/ 272 w 324"/>
                    <a:gd name="T11" fmla="*/ 139 h 273"/>
                    <a:gd name="T12" fmla="*/ 202 w 324"/>
                    <a:gd name="T13" fmla="*/ 89 h 273"/>
                    <a:gd name="T14" fmla="*/ 118 w 324"/>
                    <a:gd name="T15" fmla="*/ 42 h 273"/>
                    <a:gd name="T16" fmla="*/ 2 w 324"/>
                    <a:gd name="T17" fmla="*/ 15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24" h="273">
                      <a:moveTo>
                        <a:pt x="2" y="15"/>
                      </a:moveTo>
                      <a:cubicBezTo>
                        <a:pt x="4" y="30"/>
                        <a:pt x="97" y="100"/>
                        <a:pt x="129" y="135"/>
                      </a:cubicBezTo>
                      <a:cubicBezTo>
                        <a:pt x="161" y="170"/>
                        <a:pt x="169" y="200"/>
                        <a:pt x="195" y="223"/>
                      </a:cubicBezTo>
                      <a:cubicBezTo>
                        <a:pt x="221" y="246"/>
                        <a:pt x="262" y="273"/>
                        <a:pt x="283" y="273"/>
                      </a:cubicBezTo>
                      <a:cubicBezTo>
                        <a:pt x="304" y="273"/>
                        <a:pt x="324" y="245"/>
                        <a:pt x="322" y="223"/>
                      </a:cubicBezTo>
                      <a:cubicBezTo>
                        <a:pt x="320" y="201"/>
                        <a:pt x="292" y="161"/>
                        <a:pt x="272" y="139"/>
                      </a:cubicBezTo>
                      <a:cubicBezTo>
                        <a:pt x="252" y="117"/>
                        <a:pt x="228" y="105"/>
                        <a:pt x="202" y="89"/>
                      </a:cubicBezTo>
                      <a:cubicBezTo>
                        <a:pt x="176" y="73"/>
                        <a:pt x="151" y="54"/>
                        <a:pt x="118" y="42"/>
                      </a:cubicBezTo>
                      <a:cubicBezTo>
                        <a:pt x="85" y="30"/>
                        <a:pt x="0" y="0"/>
                        <a:pt x="2" y="15"/>
                      </a:cubicBezTo>
                      <a:close/>
                    </a:path>
                  </a:pathLst>
                </a:custGeom>
                <a:solidFill>
                  <a:srgbClr val="B8CCE4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0" name="AutoShape 1217">
                <a:extLst>
                  <a:ext uri="{FF2B5EF4-FFF2-40B4-BE49-F238E27FC236}">
                    <a16:creationId xmlns:a16="http://schemas.microsoft.com/office/drawing/2014/main" id="{F77F7FD3-DCA6-2029-1370-7BE51212986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16200000">
                <a:off x="5535" y="7665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" name="AutoShape 1220">
                <a:extLst>
                  <a:ext uri="{FF2B5EF4-FFF2-40B4-BE49-F238E27FC236}">
                    <a16:creationId xmlns:a16="http://schemas.microsoft.com/office/drawing/2014/main" id="{82DA3F5C-3779-30CF-EDA7-813F91EE406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5400000">
                <a:off x="5535" y="10452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" name="AutoShape 1225">
                <a:extLst>
                  <a:ext uri="{FF2B5EF4-FFF2-40B4-BE49-F238E27FC236}">
                    <a16:creationId xmlns:a16="http://schemas.microsoft.com/office/drawing/2014/main" id="{DA4FBB0B-B869-BC30-3FCC-CF68B849BD2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16200000">
                <a:off x="2853" y="6910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3" name="AutoShape 1226">
                <a:extLst>
                  <a:ext uri="{FF2B5EF4-FFF2-40B4-BE49-F238E27FC236}">
                    <a16:creationId xmlns:a16="http://schemas.microsoft.com/office/drawing/2014/main" id="{61CA17E9-B7F3-0EC9-347E-534990271CF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16200000">
                <a:off x="2842" y="4459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" name="AutoShape 1227">
                <a:extLst>
                  <a:ext uri="{FF2B5EF4-FFF2-40B4-BE49-F238E27FC236}">
                    <a16:creationId xmlns:a16="http://schemas.microsoft.com/office/drawing/2014/main" id="{1EF0E5A1-CD8C-184E-9E7F-C5C9B398A61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16200000">
                <a:off x="2842" y="3158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5" name="AutoShape 1229">
                <a:extLst>
                  <a:ext uri="{FF2B5EF4-FFF2-40B4-BE49-F238E27FC236}">
                    <a16:creationId xmlns:a16="http://schemas.microsoft.com/office/drawing/2014/main" id="{C471CB46-E97A-FA49-D375-6CB2795D255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5400000">
                <a:off x="2839" y="5712"/>
                <a:ext cx="568" cy="284"/>
              </a:xfrm>
              <a:prstGeom prst="stripedRightArrow">
                <a:avLst>
                  <a:gd name="adj1" fmla="val 50000"/>
                  <a:gd name="adj2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6" name="Text Box 1278">
                <a:extLst>
                  <a:ext uri="{FF2B5EF4-FFF2-40B4-BE49-F238E27FC236}">
                    <a16:creationId xmlns:a16="http://schemas.microsoft.com/office/drawing/2014/main" id="{742E4274-9209-230C-CD41-40F37D56D517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69" y="7925"/>
                <a:ext cx="3169" cy="6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10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Plis, failles, chevauchements,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ctr"/>
                <a:r>
                  <a:rPr lang="fr-FR" sz="10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charriages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</p:txBody>
          </p:sp>
          <p:grpSp>
            <p:nvGrpSpPr>
              <p:cNvPr id="17" name="Group 1321">
                <a:extLst>
                  <a:ext uri="{FF2B5EF4-FFF2-40B4-BE49-F238E27FC236}">
                    <a16:creationId xmlns:a16="http://schemas.microsoft.com/office/drawing/2014/main" id="{138895EE-60B6-58E1-7044-8CA33A34375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3796" y="696"/>
                <a:ext cx="8744" cy="2255"/>
                <a:chOff x="3796" y="696"/>
                <a:chExt cx="8744" cy="2255"/>
              </a:xfrm>
            </p:grpSpPr>
            <p:grpSp>
              <p:nvGrpSpPr>
                <p:cNvPr id="82" name="Group 1147">
                  <a:extLst>
                    <a:ext uri="{FF2B5EF4-FFF2-40B4-BE49-F238E27FC236}">
                      <a16:creationId xmlns:a16="http://schemas.microsoft.com/office/drawing/2014/main" id="{C8075FFE-935B-34CD-1828-D0B48737D93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4602" y="1197"/>
                  <a:ext cx="7938" cy="1185"/>
                  <a:chOff x="7745" y="4257"/>
                  <a:chExt cx="7078" cy="1185"/>
                </a:xfrm>
              </p:grpSpPr>
              <p:sp>
                <p:nvSpPr>
                  <p:cNvPr id="89" name="Freeform 1148">
                    <a:extLst>
                      <a:ext uri="{FF2B5EF4-FFF2-40B4-BE49-F238E27FC236}">
                        <a16:creationId xmlns:a16="http://schemas.microsoft.com/office/drawing/2014/main" id="{8250AE0F-AFA0-4D7A-DE9F-B49B5C82C29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16" y="4411"/>
                    <a:ext cx="5717" cy="365"/>
                  </a:xfrm>
                  <a:custGeom>
                    <a:avLst/>
                    <a:gdLst>
                      <a:gd name="T0" fmla="*/ 0 w 5717"/>
                      <a:gd name="T1" fmla="*/ 19 h 365"/>
                      <a:gd name="T2" fmla="*/ 5717 w 5717"/>
                      <a:gd name="T3" fmla="*/ 0 h 365"/>
                      <a:gd name="T4" fmla="*/ 5532 w 5717"/>
                      <a:gd name="T5" fmla="*/ 140 h 365"/>
                      <a:gd name="T6" fmla="*/ 5289 w 5717"/>
                      <a:gd name="T7" fmla="*/ 322 h 365"/>
                      <a:gd name="T8" fmla="*/ 4492 w 5717"/>
                      <a:gd name="T9" fmla="*/ 365 h 365"/>
                      <a:gd name="T10" fmla="*/ 3629 w 5717"/>
                      <a:gd name="T11" fmla="*/ 258 h 365"/>
                      <a:gd name="T12" fmla="*/ 3127 w 5717"/>
                      <a:gd name="T13" fmla="*/ 226 h 365"/>
                      <a:gd name="T14" fmla="*/ 2899 w 5717"/>
                      <a:gd name="T15" fmla="*/ 279 h 365"/>
                      <a:gd name="T16" fmla="*/ 2596 w 5717"/>
                      <a:gd name="T17" fmla="*/ 247 h 365"/>
                      <a:gd name="T18" fmla="*/ 2176 w 5717"/>
                      <a:gd name="T19" fmla="*/ 261 h 365"/>
                      <a:gd name="T20" fmla="*/ 1740 w 5717"/>
                      <a:gd name="T21" fmla="*/ 283 h 365"/>
                      <a:gd name="T22" fmla="*/ 1342 w 5717"/>
                      <a:gd name="T23" fmla="*/ 265 h 365"/>
                      <a:gd name="T24" fmla="*/ 877 w 5717"/>
                      <a:gd name="T25" fmla="*/ 265 h 365"/>
                      <a:gd name="T26" fmla="*/ 501 w 5717"/>
                      <a:gd name="T27" fmla="*/ 229 h 365"/>
                      <a:gd name="T28" fmla="*/ 238 w 5717"/>
                      <a:gd name="T29" fmla="*/ 209 h 365"/>
                      <a:gd name="T30" fmla="*/ 0 w 5717"/>
                      <a:gd name="T31" fmla="*/ 19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365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877" y="265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0" name="Freeform 1149">
                    <a:extLst>
                      <a:ext uri="{FF2B5EF4-FFF2-40B4-BE49-F238E27FC236}">
                        <a16:creationId xmlns:a16="http://schemas.microsoft.com/office/drawing/2014/main" id="{F7FC8761-E2F1-DF10-45C4-F5E76CEDE10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58" y="4549"/>
                    <a:ext cx="7065" cy="893"/>
                  </a:xfrm>
                  <a:custGeom>
                    <a:avLst/>
                    <a:gdLst>
                      <a:gd name="T0" fmla="*/ 3313 w 7065"/>
                      <a:gd name="T1" fmla="*/ 420 h 893"/>
                      <a:gd name="T2" fmla="*/ 2863 w 7065"/>
                      <a:gd name="T3" fmla="*/ 595 h 893"/>
                      <a:gd name="T4" fmla="*/ 1764 w 7065"/>
                      <a:gd name="T5" fmla="*/ 645 h 893"/>
                      <a:gd name="T6" fmla="*/ 1273 w 7065"/>
                      <a:gd name="T7" fmla="*/ 803 h 893"/>
                      <a:gd name="T8" fmla="*/ 5 w 7065"/>
                      <a:gd name="T9" fmla="*/ 863 h 893"/>
                      <a:gd name="T10" fmla="*/ 0 w 7065"/>
                      <a:gd name="T11" fmla="*/ 362 h 893"/>
                      <a:gd name="T12" fmla="*/ 1186 w 7065"/>
                      <a:gd name="T13" fmla="*/ 99 h 893"/>
                      <a:gd name="T14" fmla="*/ 2675 w 7065"/>
                      <a:gd name="T15" fmla="*/ 110 h 893"/>
                      <a:gd name="T16" fmla="*/ 3552 w 7065"/>
                      <a:gd name="T17" fmla="*/ 0 h 893"/>
                      <a:gd name="T18" fmla="*/ 4902 w 7065"/>
                      <a:gd name="T19" fmla="*/ 100 h 893"/>
                      <a:gd name="T20" fmla="*/ 5817 w 7065"/>
                      <a:gd name="T21" fmla="*/ 76 h 893"/>
                      <a:gd name="T22" fmla="*/ 7048 w 7065"/>
                      <a:gd name="T23" fmla="*/ 171 h 893"/>
                      <a:gd name="T24" fmla="*/ 7065 w 7065"/>
                      <a:gd name="T25" fmla="*/ 794 h 893"/>
                      <a:gd name="T26" fmla="*/ 6118 w 7065"/>
                      <a:gd name="T27" fmla="*/ 762 h 893"/>
                      <a:gd name="T28" fmla="*/ 5593 w 7065"/>
                      <a:gd name="T29" fmla="*/ 628 h 893"/>
                      <a:gd name="T30" fmla="*/ 4911 w 7065"/>
                      <a:gd name="T31" fmla="*/ 653 h 893"/>
                      <a:gd name="T32" fmla="*/ 4494 w 7065"/>
                      <a:gd name="T33" fmla="*/ 628 h 893"/>
                      <a:gd name="T34" fmla="*/ 3857 w 7065"/>
                      <a:gd name="T35" fmla="*/ 429 h 893"/>
                      <a:gd name="T36" fmla="*/ 3519 w 7065"/>
                      <a:gd name="T37" fmla="*/ 377 h 893"/>
                      <a:gd name="T38" fmla="*/ 3313 w 7065"/>
                      <a:gd name="T39" fmla="*/ 420 h 8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7065" h="893">
                        <a:moveTo>
                          <a:pt x="3313" y="420"/>
                        </a:moveTo>
                        <a:cubicBezTo>
                          <a:pt x="3067" y="488"/>
                          <a:pt x="3121" y="558"/>
                          <a:pt x="2863" y="595"/>
                        </a:cubicBezTo>
                        <a:cubicBezTo>
                          <a:pt x="2605" y="632"/>
                          <a:pt x="2029" y="610"/>
                          <a:pt x="1764" y="645"/>
                        </a:cubicBezTo>
                        <a:cubicBezTo>
                          <a:pt x="1506" y="753"/>
                          <a:pt x="1566" y="767"/>
                          <a:pt x="1273" y="803"/>
                        </a:cubicBezTo>
                        <a:lnTo>
                          <a:pt x="5" y="863"/>
                        </a:lnTo>
                        <a:lnTo>
                          <a:pt x="0" y="362"/>
                        </a:lnTo>
                        <a:lnTo>
                          <a:pt x="1186" y="99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910" y="893"/>
                          <a:pt x="6363" y="790"/>
                          <a:pt x="6118" y="762"/>
                        </a:cubicBezTo>
                        <a:cubicBezTo>
                          <a:pt x="5873" y="734"/>
                          <a:pt x="5794" y="646"/>
                          <a:pt x="5593" y="628"/>
                        </a:cubicBezTo>
                        <a:cubicBezTo>
                          <a:pt x="5392" y="610"/>
                          <a:pt x="5094" y="653"/>
                          <a:pt x="4911" y="653"/>
                        </a:cubicBezTo>
                        <a:cubicBezTo>
                          <a:pt x="4728" y="653"/>
                          <a:pt x="4670" y="665"/>
                          <a:pt x="4494" y="628"/>
                        </a:cubicBezTo>
                        <a:cubicBezTo>
                          <a:pt x="4083" y="576"/>
                          <a:pt x="4019" y="471"/>
                          <a:pt x="3857" y="429"/>
                        </a:cubicBezTo>
                        <a:cubicBezTo>
                          <a:pt x="3695" y="387"/>
                          <a:pt x="3610" y="379"/>
                          <a:pt x="3519" y="377"/>
                        </a:cubicBezTo>
                        <a:cubicBezTo>
                          <a:pt x="3428" y="375"/>
                          <a:pt x="3368" y="411"/>
                          <a:pt x="3313" y="420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91" name="Group 1150">
                    <a:extLst>
                      <a:ext uri="{FF2B5EF4-FFF2-40B4-BE49-F238E27FC236}">
                        <a16:creationId xmlns:a16="http://schemas.microsoft.com/office/drawing/2014/main" id="{E6E22B07-F3D7-B227-3ECF-25EB17A6306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73" y="4393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02" name="Freeform 1151">
                      <a:extLst>
                        <a:ext uri="{FF2B5EF4-FFF2-40B4-BE49-F238E27FC236}">
                          <a16:creationId xmlns:a16="http://schemas.microsoft.com/office/drawing/2014/main" id="{000A3A17-F6D6-FC01-2D59-9B30D6CA4D1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3" name="Freeform 1152">
                      <a:extLst>
                        <a:ext uri="{FF2B5EF4-FFF2-40B4-BE49-F238E27FC236}">
                          <a16:creationId xmlns:a16="http://schemas.microsoft.com/office/drawing/2014/main" id="{94E32FF1-115E-C3FB-0EC5-EE2BFB057993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4" name="Freeform 1153">
                      <a:extLst>
                        <a:ext uri="{FF2B5EF4-FFF2-40B4-BE49-F238E27FC236}">
                          <a16:creationId xmlns:a16="http://schemas.microsoft.com/office/drawing/2014/main" id="{4B6E3F9B-A93B-D3B7-1E9A-4D19EFDC37F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92" name="Freeform 1154">
                    <a:extLst>
                      <a:ext uri="{FF2B5EF4-FFF2-40B4-BE49-F238E27FC236}">
                        <a16:creationId xmlns:a16="http://schemas.microsoft.com/office/drawing/2014/main" id="{43E5D6ED-594E-9CAF-E95E-6E988F2B019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279" y="4477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3" name="Freeform 1155">
                    <a:extLst>
                      <a:ext uri="{FF2B5EF4-FFF2-40B4-BE49-F238E27FC236}">
                        <a16:creationId xmlns:a16="http://schemas.microsoft.com/office/drawing/2014/main" id="{30426A2F-0AFA-667D-B24A-276AF38F5BC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745" y="4298"/>
                    <a:ext cx="1494" cy="614"/>
                  </a:xfrm>
                  <a:custGeom>
                    <a:avLst/>
                    <a:gdLst>
                      <a:gd name="T0" fmla="*/ 1494 w 1494"/>
                      <a:gd name="T1" fmla="*/ 411 h 614"/>
                      <a:gd name="T2" fmla="*/ 1422 w 1494"/>
                      <a:gd name="T3" fmla="*/ 420 h 614"/>
                      <a:gd name="T4" fmla="*/ 1314 w 1494"/>
                      <a:gd name="T5" fmla="*/ 441 h 614"/>
                      <a:gd name="T6" fmla="*/ 1239 w 1494"/>
                      <a:gd name="T7" fmla="*/ 474 h 614"/>
                      <a:gd name="T8" fmla="*/ 1126 w 1494"/>
                      <a:gd name="T9" fmla="*/ 498 h 614"/>
                      <a:gd name="T10" fmla="*/ 926 w 1494"/>
                      <a:gd name="T11" fmla="*/ 531 h 614"/>
                      <a:gd name="T12" fmla="*/ 720 w 1494"/>
                      <a:gd name="T13" fmla="*/ 531 h 614"/>
                      <a:gd name="T14" fmla="*/ 514 w 1494"/>
                      <a:gd name="T15" fmla="*/ 553 h 614"/>
                      <a:gd name="T16" fmla="*/ 347 w 1494"/>
                      <a:gd name="T17" fmla="*/ 559 h 614"/>
                      <a:gd name="T18" fmla="*/ 169 w 1494"/>
                      <a:gd name="T19" fmla="*/ 592 h 614"/>
                      <a:gd name="T20" fmla="*/ 8 w 1494"/>
                      <a:gd name="T21" fmla="*/ 614 h 614"/>
                      <a:gd name="T22" fmla="*/ 0 w 1494"/>
                      <a:gd name="T23" fmla="*/ 111 h 614"/>
                      <a:gd name="T24" fmla="*/ 75 w 1494"/>
                      <a:gd name="T25" fmla="*/ 105 h 614"/>
                      <a:gd name="T26" fmla="*/ 168 w 1494"/>
                      <a:gd name="T27" fmla="*/ 114 h 614"/>
                      <a:gd name="T28" fmla="*/ 240 w 1494"/>
                      <a:gd name="T29" fmla="*/ 102 h 614"/>
                      <a:gd name="T30" fmla="*/ 300 w 1494"/>
                      <a:gd name="T31" fmla="*/ 81 h 614"/>
                      <a:gd name="T32" fmla="*/ 372 w 1494"/>
                      <a:gd name="T33" fmla="*/ 69 h 614"/>
                      <a:gd name="T34" fmla="*/ 402 w 1494"/>
                      <a:gd name="T35" fmla="*/ 69 h 614"/>
                      <a:gd name="T36" fmla="*/ 453 w 1494"/>
                      <a:gd name="T37" fmla="*/ 42 h 614"/>
                      <a:gd name="T38" fmla="*/ 489 w 1494"/>
                      <a:gd name="T39" fmla="*/ 39 h 614"/>
                      <a:gd name="T40" fmla="*/ 531 w 1494"/>
                      <a:gd name="T41" fmla="*/ 33 h 614"/>
                      <a:gd name="T42" fmla="*/ 606 w 1494"/>
                      <a:gd name="T43" fmla="*/ 39 h 614"/>
                      <a:gd name="T44" fmla="*/ 684 w 1494"/>
                      <a:gd name="T45" fmla="*/ 18 h 614"/>
                      <a:gd name="T46" fmla="*/ 729 w 1494"/>
                      <a:gd name="T47" fmla="*/ 0 h 614"/>
                      <a:gd name="T48" fmla="*/ 759 w 1494"/>
                      <a:gd name="T49" fmla="*/ 0 h 614"/>
                      <a:gd name="T50" fmla="*/ 837 w 1494"/>
                      <a:gd name="T51" fmla="*/ 123 h 614"/>
                      <a:gd name="T52" fmla="*/ 984 w 1494"/>
                      <a:gd name="T53" fmla="*/ 114 h 614"/>
                      <a:gd name="T54" fmla="*/ 1077 w 1494"/>
                      <a:gd name="T55" fmla="*/ 207 h 614"/>
                      <a:gd name="T56" fmla="*/ 1215 w 1494"/>
                      <a:gd name="T57" fmla="*/ 198 h 614"/>
                      <a:gd name="T58" fmla="*/ 1437 w 1494"/>
                      <a:gd name="T59" fmla="*/ 336 h 6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94" h="614">
                        <a:moveTo>
                          <a:pt x="1494" y="411"/>
                        </a:moveTo>
                        <a:lnTo>
                          <a:pt x="1422" y="420"/>
                        </a:lnTo>
                        <a:lnTo>
                          <a:pt x="1314" y="441"/>
                        </a:lnTo>
                        <a:lnTo>
                          <a:pt x="1239" y="474"/>
                        </a:lnTo>
                        <a:lnTo>
                          <a:pt x="1126" y="498"/>
                        </a:lnTo>
                        <a:lnTo>
                          <a:pt x="926" y="531"/>
                        </a:lnTo>
                        <a:lnTo>
                          <a:pt x="720" y="531"/>
                        </a:lnTo>
                        <a:lnTo>
                          <a:pt x="514" y="553"/>
                        </a:lnTo>
                        <a:lnTo>
                          <a:pt x="347" y="559"/>
                        </a:lnTo>
                        <a:lnTo>
                          <a:pt x="169" y="592"/>
                        </a:lnTo>
                        <a:lnTo>
                          <a:pt x="8" y="614"/>
                        </a:lnTo>
                        <a:lnTo>
                          <a:pt x="0" y="111"/>
                        </a:lnTo>
                        <a:lnTo>
                          <a:pt x="75" y="105"/>
                        </a:lnTo>
                        <a:lnTo>
                          <a:pt x="168" y="114"/>
                        </a:lnTo>
                        <a:lnTo>
                          <a:pt x="240" y="102"/>
                        </a:lnTo>
                        <a:lnTo>
                          <a:pt x="300" y="81"/>
                        </a:lnTo>
                        <a:lnTo>
                          <a:pt x="372" y="69"/>
                        </a:lnTo>
                        <a:lnTo>
                          <a:pt x="402" y="69"/>
                        </a:lnTo>
                        <a:lnTo>
                          <a:pt x="453" y="42"/>
                        </a:lnTo>
                        <a:lnTo>
                          <a:pt x="489" y="39"/>
                        </a:lnTo>
                        <a:lnTo>
                          <a:pt x="531" y="33"/>
                        </a:lnTo>
                        <a:lnTo>
                          <a:pt x="606" y="39"/>
                        </a:lnTo>
                        <a:lnTo>
                          <a:pt x="684" y="18"/>
                        </a:lnTo>
                        <a:lnTo>
                          <a:pt x="729" y="0"/>
                        </a:lnTo>
                        <a:lnTo>
                          <a:pt x="759" y="0"/>
                        </a:lnTo>
                        <a:lnTo>
                          <a:pt x="837" y="123"/>
                        </a:lnTo>
                        <a:lnTo>
                          <a:pt x="984" y="114"/>
                        </a:lnTo>
                        <a:lnTo>
                          <a:pt x="1077" y="207"/>
                        </a:lnTo>
                        <a:lnTo>
                          <a:pt x="1215" y="198"/>
                        </a:lnTo>
                        <a:lnTo>
                          <a:pt x="1437" y="336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4" name="Freeform 1156">
                    <a:extLst>
                      <a:ext uri="{FF2B5EF4-FFF2-40B4-BE49-F238E27FC236}">
                        <a16:creationId xmlns:a16="http://schemas.microsoft.com/office/drawing/2014/main" id="{D95E55D2-EB99-C426-B8D4-FA8067EF3695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85" y="4485"/>
                    <a:ext cx="2196" cy="267"/>
                  </a:xfrm>
                  <a:custGeom>
                    <a:avLst/>
                    <a:gdLst>
                      <a:gd name="T0" fmla="*/ 0 w 2196"/>
                      <a:gd name="T1" fmla="*/ 96 h 267"/>
                      <a:gd name="T2" fmla="*/ 810 w 2196"/>
                      <a:gd name="T3" fmla="*/ 130 h 267"/>
                      <a:gd name="T4" fmla="*/ 1573 w 2196"/>
                      <a:gd name="T5" fmla="*/ 94 h 267"/>
                      <a:gd name="T6" fmla="*/ 1718 w 2196"/>
                      <a:gd name="T7" fmla="*/ 67 h 267"/>
                      <a:gd name="T8" fmla="*/ 1856 w 2196"/>
                      <a:gd name="T9" fmla="*/ 64 h 267"/>
                      <a:gd name="T10" fmla="*/ 1982 w 2196"/>
                      <a:gd name="T11" fmla="*/ 55 h 267"/>
                      <a:gd name="T12" fmla="*/ 2060 w 2196"/>
                      <a:gd name="T13" fmla="*/ 28 h 267"/>
                      <a:gd name="T14" fmla="*/ 2138 w 2196"/>
                      <a:gd name="T15" fmla="*/ 1 h 267"/>
                      <a:gd name="T16" fmla="*/ 2180 w 2196"/>
                      <a:gd name="T17" fmla="*/ 25 h 267"/>
                      <a:gd name="T18" fmla="*/ 2192 w 2196"/>
                      <a:gd name="T19" fmla="*/ 79 h 267"/>
                      <a:gd name="T20" fmla="*/ 2156 w 2196"/>
                      <a:gd name="T21" fmla="*/ 133 h 267"/>
                      <a:gd name="T22" fmla="*/ 2090 w 2196"/>
                      <a:gd name="T23" fmla="*/ 178 h 267"/>
                      <a:gd name="T24" fmla="*/ 2012 w 2196"/>
                      <a:gd name="T25" fmla="*/ 199 h 267"/>
                      <a:gd name="T26" fmla="*/ 1940 w 2196"/>
                      <a:gd name="T27" fmla="*/ 211 h 267"/>
                      <a:gd name="T28" fmla="*/ 1904 w 2196"/>
                      <a:gd name="T29" fmla="*/ 211 h 267"/>
                      <a:gd name="T30" fmla="*/ 1862 w 2196"/>
                      <a:gd name="T31" fmla="*/ 220 h 267"/>
                      <a:gd name="T32" fmla="*/ 817 w 2196"/>
                      <a:gd name="T33" fmla="*/ 265 h 267"/>
                      <a:gd name="T34" fmla="*/ 105 w 2196"/>
                      <a:gd name="T35" fmla="*/ 224 h 2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196" h="267">
                        <a:moveTo>
                          <a:pt x="0" y="96"/>
                        </a:moveTo>
                        <a:lnTo>
                          <a:pt x="810" y="130"/>
                        </a:lnTo>
                        <a:lnTo>
                          <a:pt x="1573" y="94"/>
                        </a:lnTo>
                        <a:lnTo>
                          <a:pt x="1718" y="67"/>
                        </a:lnTo>
                        <a:lnTo>
                          <a:pt x="1856" y="64"/>
                        </a:lnTo>
                        <a:cubicBezTo>
                          <a:pt x="1856" y="64"/>
                          <a:pt x="1948" y="61"/>
                          <a:pt x="1982" y="55"/>
                        </a:cubicBezTo>
                        <a:cubicBezTo>
                          <a:pt x="2016" y="49"/>
                          <a:pt x="2034" y="37"/>
                          <a:pt x="2060" y="28"/>
                        </a:cubicBezTo>
                        <a:cubicBezTo>
                          <a:pt x="2086" y="19"/>
                          <a:pt x="2118" y="2"/>
                          <a:pt x="2138" y="1"/>
                        </a:cubicBezTo>
                        <a:cubicBezTo>
                          <a:pt x="2158" y="0"/>
                          <a:pt x="2171" y="12"/>
                          <a:pt x="2180" y="25"/>
                        </a:cubicBezTo>
                        <a:cubicBezTo>
                          <a:pt x="2189" y="38"/>
                          <a:pt x="2196" y="61"/>
                          <a:pt x="2192" y="79"/>
                        </a:cubicBezTo>
                        <a:cubicBezTo>
                          <a:pt x="2188" y="97"/>
                          <a:pt x="2173" y="117"/>
                          <a:pt x="2156" y="133"/>
                        </a:cubicBezTo>
                        <a:cubicBezTo>
                          <a:pt x="2139" y="149"/>
                          <a:pt x="2114" y="167"/>
                          <a:pt x="2090" y="178"/>
                        </a:cubicBezTo>
                        <a:cubicBezTo>
                          <a:pt x="2066" y="189"/>
                          <a:pt x="2037" y="194"/>
                          <a:pt x="2012" y="199"/>
                        </a:cubicBezTo>
                        <a:cubicBezTo>
                          <a:pt x="1987" y="204"/>
                          <a:pt x="1958" y="209"/>
                          <a:pt x="1940" y="211"/>
                        </a:cubicBezTo>
                        <a:cubicBezTo>
                          <a:pt x="1922" y="213"/>
                          <a:pt x="1917" y="210"/>
                          <a:pt x="1904" y="211"/>
                        </a:cubicBezTo>
                        <a:cubicBezTo>
                          <a:pt x="1891" y="212"/>
                          <a:pt x="1872" y="219"/>
                          <a:pt x="1862" y="220"/>
                        </a:cubicBezTo>
                        <a:cubicBezTo>
                          <a:pt x="1686" y="220"/>
                          <a:pt x="1103" y="267"/>
                          <a:pt x="817" y="265"/>
                        </a:cubicBezTo>
                        <a:cubicBezTo>
                          <a:pt x="524" y="266"/>
                          <a:pt x="253" y="233"/>
                          <a:pt x="105" y="224"/>
                        </a:cubicBezTo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5" name="Freeform 1157">
                    <a:extLst>
                      <a:ext uri="{FF2B5EF4-FFF2-40B4-BE49-F238E27FC236}">
                        <a16:creationId xmlns:a16="http://schemas.microsoft.com/office/drawing/2014/main" id="{2CBC37BB-2687-1BBF-A885-CAB0E569350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3355" y="4257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96" name="Group 1158">
                    <a:extLst>
                      <a:ext uri="{FF2B5EF4-FFF2-40B4-BE49-F238E27FC236}">
                        <a16:creationId xmlns:a16="http://schemas.microsoft.com/office/drawing/2014/main" id="{EFC5EDFF-2959-D577-F3E4-9145FBECBD7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68" y="4410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99" name="Freeform 1159">
                      <a:extLst>
                        <a:ext uri="{FF2B5EF4-FFF2-40B4-BE49-F238E27FC236}">
                          <a16:creationId xmlns:a16="http://schemas.microsoft.com/office/drawing/2014/main" id="{0D4CA7DD-DE15-CA88-F01D-6C8DA06214F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0" name="Freeform 1160">
                      <a:extLst>
                        <a:ext uri="{FF2B5EF4-FFF2-40B4-BE49-F238E27FC236}">
                          <a16:creationId xmlns:a16="http://schemas.microsoft.com/office/drawing/2014/main" id="{BCF64777-B1A0-9CFD-91CB-0D3CD31699A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01" name="Freeform 1161">
                      <a:extLst>
                        <a:ext uri="{FF2B5EF4-FFF2-40B4-BE49-F238E27FC236}">
                          <a16:creationId xmlns:a16="http://schemas.microsoft.com/office/drawing/2014/main" id="{611EE42B-DA2D-B489-DDE2-EAE4A796BC0F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97" name="Freeform 1162">
                    <a:extLst>
                      <a:ext uri="{FF2B5EF4-FFF2-40B4-BE49-F238E27FC236}">
                        <a16:creationId xmlns:a16="http://schemas.microsoft.com/office/drawing/2014/main" id="{E88CE66F-9B38-F503-1ED3-DE7B3989243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820" y="4499"/>
                    <a:ext cx="201" cy="162"/>
                  </a:xfrm>
                  <a:custGeom>
                    <a:avLst/>
                    <a:gdLst>
                      <a:gd name="T0" fmla="*/ 0 w 201"/>
                      <a:gd name="T1" fmla="*/ 0 h 162"/>
                      <a:gd name="T2" fmla="*/ 66 w 201"/>
                      <a:gd name="T3" fmla="*/ 60 h 162"/>
                      <a:gd name="T4" fmla="*/ 201 w 201"/>
                      <a:gd name="T5" fmla="*/ 162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1" h="162">
                        <a:moveTo>
                          <a:pt x="0" y="0"/>
                        </a:moveTo>
                        <a:cubicBezTo>
                          <a:pt x="15" y="19"/>
                          <a:pt x="33" y="33"/>
                          <a:pt x="66" y="60"/>
                        </a:cubicBezTo>
                        <a:cubicBezTo>
                          <a:pt x="99" y="87"/>
                          <a:pt x="173" y="141"/>
                          <a:pt x="201" y="16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98" name="Freeform 1163">
                    <a:extLst>
                      <a:ext uri="{FF2B5EF4-FFF2-40B4-BE49-F238E27FC236}">
                        <a16:creationId xmlns:a16="http://schemas.microsoft.com/office/drawing/2014/main" id="{09A11879-E67F-E5BD-279B-CA619CA556D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77" y="4415"/>
                    <a:ext cx="153" cy="174"/>
                  </a:xfrm>
                  <a:custGeom>
                    <a:avLst/>
                    <a:gdLst>
                      <a:gd name="T0" fmla="*/ 0 w 153"/>
                      <a:gd name="T1" fmla="*/ 0 h 174"/>
                      <a:gd name="T2" fmla="*/ 87 w 153"/>
                      <a:gd name="T3" fmla="*/ 126 h 174"/>
                      <a:gd name="T4" fmla="*/ 153 w 153"/>
                      <a:gd name="T5" fmla="*/ 174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3" h="174">
                        <a:moveTo>
                          <a:pt x="0" y="0"/>
                        </a:moveTo>
                        <a:cubicBezTo>
                          <a:pt x="31" y="48"/>
                          <a:pt x="62" y="97"/>
                          <a:pt x="87" y="126"/>
                        </a:cubicBezTo>
                        <a:cubicBezTo>
                          <a:pt x="112" y="155"/>
                          <a:pt x="132" y="164"/>
                          <a:pt x="153" y="1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83" name="AutoShape 1224">
                  <a:extLst>
                    <a:ext uri="{FF2B5EF4-FFF2-40B4-BE49-F238E27FC236}">
                      <a16:creationId xmlns:a16="http://schemas.microsoft.com/office/drawing/2014/main" id="{16C09AD4-CC21-51A2-E2CA-AF460F3BD91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 rot="16200000">
                  <a:off x="8293" y="2211"/>
                  <a:ext cx="568" cy="284"/>
                </a:xfrm>
                <a:prstGeom prst="stripedRightArrow">
                  <a:avLst>
                    <a:gd name="adj1" fmla="val 50000"/>
                    <a:gd name="adj2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4" name="AutoShape 1228">
                  <a:extLst>
                    <a:ext uri="{FF2B5EF4-FFF2-40B4-BE49-F238E27FC236}">
                      <a16:creationId xmlns:a16="http://schemas.microsoft.com/office/drawing/2014/main" id="{9E613B24-4377-13D3-63D9-623A974C133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 rot="16200000">
                  <a:off x="8273" y="838"/>
                  <a:ext cx="568" cy="284"/>
                </a:xfrm>
                <a:prstGeom prst="stripedRightArrow">
                  <a:avLst>
                    <a:gd name="adj1" fmla="val 50000"/>
                    <a:gd name="adj2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5" name="Text Box 1279">
                  <a:extLst>
                    <a:ext uri="{FF2B5EF4-FFF2-40B4-BE49-F238E27FC236}">
                      <a16:creationId xmlns:a16="http://schemas.microsoft.com/office/drawing/2014/main" id="{84AC7A99-C12F-D03A-A3E6-46C8570F851A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807" y="1203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d=2,7</a:t>
                  </a:r>
                </a:p>
              </p:txBody>
            </p:sp>
            <p:sp>
              <p:nvSpPr>
                <p:cNvPr id="86" name="Text Box 1280">
                  <a:extLst>
                    <a:ext uri="{FF2B5EF4-FFF2-40B4-BE49-F238E27FC236}">
                      <a16:creationId xmlns:a16="http://schemas.microsoft.com/office/drawing/2014/main" id="{10E8A213-D486-BBC1-6178-9BA2CC094F62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796" y="2144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d=3,3</a:t>
                  </a:r>
                </a:p>
              </p:txBody>
            </p:sp>
            <p:sp>
              <p:nvSpPr>
                <p:cNvPr id="87" name="Text Box 1282">
                  <a:extLst>
                    <a:ext uri="{FF2B5EF4-FFF2-40B4-BE49-F238E27FC236}">
                      <a16:creationId xmlns:a16="http://schemas.microsoft.com/office/drawing/2014/main" id="{4A0CAAAA-17EB-87A2-4006-0678CC66C9FC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776" y="2497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d=3,3</a:t>
                  </a:r>
                </a:p>
              </p:txBody>
            </p:sp>
            <p:sp>
              <p:nvSpPr>
                <p:cNvPr id="88" name="Text Box 1283">
                  <a:extLst>
                    <a:ext uri="{FF2B5EF4-FFF2-40B4-BE49-F238E27FC236}">
                      <a16:creationId xmlns:a16="http://schemas.microsoft.com/office/drawing/2014/main" id="{EA13A8F6-5E39-0A7D-D23D-B596677603EE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129" y="1057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d=2,9</a:t>
                  </a:r>
                </a:p>
              </p:txBody>
            </p:sp>
          </p:grpSp>
          <p:grpSp>
            <p:nvGrpSpPr>
              <p:cNvPr id="18" name="Group 1377">
                <a:extLst>
                  <a:ext uri="{FF2B5EF4-FFF2-40B4-BE49-F238E27FC236}">
                    <a16:creationId xmlns:a16="http://schemas.microsoft.com/office/drawing/2014/main" id="{4312D16D-48D4-97DB-FD52-3D9DD39E6620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676" y="6903"/>
                <a:ext cx="6803" cy="3267"/>
                <a:chOff x="8676" y="6903"/>
                <a:chExt cx="6803" cy="3267"/>
              </a:xfrm>
            </p:grpSpPr>
            <p:grpSp>
              <p:nvGrpSpPr>
                <p:cNvPr id="59" name="Group 1164">
                  <a:extLst>
                    <a:ext uri="{FF2B5EF4-FFF2-40B4-BE49-F238E27FC236}">
                      <a16:creationId xmlns:a16="http://schemas.microsoft.com/office/drawing/2014/main" id="{16B33394-228D-481B-3032-FCB7C87EFD0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76" y="6903"/>
                  <a:ext cx="6803" cy="2170"/>
                  <a:chOff x="8609" y="6504"/>
                  <a:chExt cx="7078" cy="2170"/>
                </a:xfrm>
              </p:grpSpPr>
              <p:sp>
                <p:nvSpPr>
                  <p:cNvPr id="64" name="Freeform 1165">
                    <a:extLst>
                      <a:ext uri="{FF2B5EF4-FFF2-40B4-BE49-F238E27FC236}">
                        <a16:creationId xmlns:a16="http://schemas.microsoft.com/office/drawing/2014/main" id="{AFE9D245-D69D-3D73-7F08-7FF0311081F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380" y="6719"/>
                    <a:ext cx="5717" cy="536"/>
                  </a:xfrm>
                  <a:custGeom>
                    <a:avLst/>
                    <a:gdLst>
                      <a:gd name="T0" fmla="*/ 0 w 5717"/>
                      <a:gd name="T1" fmla="*/ 19 h 536"/>
                      <a:gd name="T2" fmla="*/ 5717 w 5717"/>
                      <a:gd name="T3" fmla="*/ 0 h 536"/>
                      <a:gd name="T4" fmla="*/ 5532 w 5717"/>
                      <a:gd name="T5" fmla="*/ 140 h 536"/>
                      <a:gd name="T6" fmla="*/ 5289 w 5717"/>
                      <a:gd name="T7" fmla="*/ 322 h 536"/>
                      <a:gd name="T8" fmla="*/ 4492 w 5717"/>
                      <a:gd name="T9" fmla="*/ 365 h 536"/>
                      <a:gd name="T10" fmla="*/ 3629 w 5717"/>
                      <a:gd name="T11" fmla="*/ 258 h 536"/>
                      <a:gd name="T12" fmla="*/ 3127 w 5717"/>
                      <a:gd name="T13" fmla="*/ 226 h 536"/>
                      <a:gd name="T14" fmla="*/ 2899 w 5717"/>
                      <a:gd name="T15" fmla="*/ 279 h 536"/>
                      <a:gd name="T16" fmla="*/ 2596 w 5717"/>
                      <a:gd name="T17" fmla="*/ 247 h 536"/>
                      <a:gd name="T18" fmla="*/ 2176 w 5717"/>
                      <a:gd name="T19" fmla="*/ 261 h 536"/>
                      <a:gd name="T20" fmla="*/ 1740 w 5717"/>
                      <a:gd name="T21" fmla="*/ 283 h 536"/>
                      <a:gd name="T22" fmla="*/ 1342 w 5717"/>
                      <a:gd name="T23" fmla="*/ 265 h 536"/>
                      <a:gd name="T24" fmla="*/ 901 w 5717"/>
                      <a:gd name="T25" fmla="*/ 536 h 536"/>
                      <a:gd name="T26" fmla="*/ 501 w 5717"/>
                      <a:gd name="T27" fmla="*/ 229 h 536"/>
                      <a:gd name="T28" fmla="*/ 238 w 5717"/>
                      <a:gd name="T29" fmla="*/ 209 h 536"/>
                      <a:gd name="T30" fmla="*/ 0 w 5717"/>
                      <a:gd name="T31" fmla="*/ 19 h 5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536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901" y="536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5" name="Freeform 1166">
                    <a:extLst>
                      <a:ext uri="{FF2B5EF4-FFF2-40B4-BE49-F238E27FC236}">
                        <a16:creationId xmlns:a16="http://schemas.microsoft.com/office/drawing/2014/main" id="{712A49B2-3FE1-6729-1716-E20F684FCA1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22" y="6857"/>
                    <a:ext cx="7065" cy="1817"/>
                  </a:xfrm>
                  <a:custGeom>
                    <a:avLst/>
                    <a:gdLst>
                      <a:gd name="T0" fmla="*/ 3125 w 7065"/>
                      <a:gd name="T1" fmla="*/ 553 h 1817"/>
                      <a:gd name="T2" fmla="*/ 1946 w 7065"/>
                      <a:gd name="T3" fmla="*/ 644 h 1817"/>
                      <a:gd name="T4" fmla="*/ 1508 w 7065"/>
                      <a:gd name="T5" fmla="*/ 957 h 1817"/>
                      <a:gd name="T6" fmla="*/ 819 w 7065"/>
                      <a:gd name="T7" fmla="*/ 1695 h 1817"/>
                      <a:gd name="T8" fmla="*/ 268 w 7065"/>
                      <a:gd name="T9" fmla="*/ 1633 h 1817"/>
                      <a:gd name="T10" fmla="*/ 1245 w 7065"/>
                      <a:gd name="T11" fmla="*/ 681 h 1817"/>
                      <a:gd name="T12" fmla="*/ 957 w 7065"/>
                      <a:gd name="T13" fmla="*/ 644 h 1817"/>
                      <a:gd name="T14" fmla="*/ 882 w 7065"/>
                      <a:gd name="T15" fmla="*/ 719 h 1817"/>
                      <a:gd name="T16" fmla="*/ 5 w 7065"/>
                      <a:gd name="T17" fmla="*/ 863 h 1817"/>
                      <a:gd name="T18" fmla="*/ 0 w 7065"/>
                      <a:gd name="T19" fmla="*/ 243 h 1817"/>
                      <a:gd name="T20" fmla="*/ 1157 w 7065"/>
                      <a:gd name="T21" fmla="*/ 206 h 1817"/>
                      <a:gd name="T22" fmla="*/ 2675 w 7065"/>
                      <a:gd name="T23" fmla="*/ 110 h 1817"/>
                      <a:gd name="T24" fmla="*/ 3552 w 7065"/>
                      <a:gd name="T25" fmla="*/ 0 h 1817"/>
                      <a:gd name="T26" fmla="*/ 4902 w 7065"/>
                      <a:gd name="T27" fmla="*/ 100 h 1817"/>
                      <a:gd name="T28" fmla="*/ 5817 w 7065"/>
                      <a:gd name="T29" fmla="*/ 76 h 1817"/>
                      <a:gd name="T30" fmla="*/ 7048 w 7065"/>
                      <a:gd name="T31" fmla="*/ 171 h 1817"/>
                      <a:gd name="T32" fmla="*/ 7065 w 7065"/>
                      <a:gd name="T33" fmla="*/ 794 h 1817"/>
                      <a:gd name="T34" fmla="*/ 5589 w 7065"/>
                      <a:gd name="T35" fmla="*/ 594 h 1817"/>
                      <a:gd name="T36" fmla="*/ 4324 w 7065"/>
                      <a:gd name="T37" fmla="*/ 602 h 1817"/>
                      <a:gd name="T38" fmla="*/ 3519 w 7065"/>
                      <a:gd name="T39" fmla="*/ 377 h 1817"/>
                      <a:gd name="T40" fmla="*/ 3125 w 7065"/>
                      <a:gd name="T41" fmla="*/ 553 h 18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065" h="1817">
                        <a:moveTo>
                          <a:pt x="3125" y="553"/>
                        </a:moveTo>
                        <a:cubicBezTo>
                          <a:pt x="2863" y="597"/>
                          <a:pt x="2215" y="577"/>
                          <a:pt x="1946" y="644"/>
                        </a:cubicBezTo>
                        <a:cubicBezTo>
                          <a:pt x="1853" y="686"/>
                          <a:pt x="1594" y="809"/>
                          <a:pt x="1508" y="957"/>
                        </a:cubicBezTo>
                        <a:cubicBezTo>
                          <a:pt x="1422" y="1105"/>
                          <a:pt x="960" y="1573"/>
                          <a:pt x="819" y="1695"/>
                        </a:cubicBezTo>
                        <a:cubicBezTo>
                          <a:pt x="678" y="1817"/>
                          <a:pt x="195" y="1800"/>
                          <a:pt x="268" y="1633"/>
                        </a:cubicBezTo>
                        <a:lnTo>
                          <a:pt x="1245" y="681"/>
                        </a:lnTo>
                        <a:cubicBezTo>
                          <a:pt x="1360" y="516"/>
                          <a:pt x="1017" y="638"/>
                          <a:pt x="957" y="644"/>
                        </a:cubicBezTo>
                        <a:cubicBezTo>
                          <a:pt x="897" y="650"/>
                          <a:pt x="1041" y="683"/>
                          <a:pt x="882" y="719"/>
                        </a:cubicBezTo>
                        <a:cubicBezTo>
                          <a:pt x="576" y="769"/>
                          <a:pt x="251" y="903"/>
                          <a:pt x="5" y="863"/>
                        </a:cubicBezTo>
                        <a:lnTo>
                          <a:pt x="0" y="243"/>
                        </a:lnTo>
                        <a:lnTo>
                          <a:pt x="1157" y="206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66" name="Group 1167">
                    <a:extLst>
                      <a:ext uri="{FF2B5EF4-FFF2-40B4-BE49-F238E27FC236}">
                        <a16:creationId xmlns:a16="http://schemas.microsoft.com/office/drawing/2014/main" id="{0C0818B8-8FAC-F1B8-943B-D6F68CC79E79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7" y="6701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79" name="Freeform 1168">
                      <a:extLst>
                        <a:ext uri="{FF2B5EF4-FFF2-40B4-BE49-F238E27FC236}">
                          <a16:creationId xmlns:a16="http://schemas.microsoft.com/office/drawing/2014/main" id="{99FB6786-0CB7-089D-E0AE-01A66879E751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0" name="Freeform 1169">
                      <a:extLst>
                        <a:ext uri="{FF2B5EF4-FFF2-40B4-BE49-F238E27FC236}">
                          <a16:creationId xmlns:a16="http://schemas.microsoft.com/office/drawing/2014/main" id="{3009AE6F-7457-F61C-24E8-06A593537E1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1" name="Freeform 1170">
                      <a:extLst>
                        <a:ext uri="{FF2B5EF4-FFF2-40B4-BE49-F238E27FC236}">
                          <a16:creationId xmlns:a16="http://schemas.microsoft.com/office/drawing/2014/main" id="{5AABC90D-6A48-9666-6755-97A040B9B37C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67" name="Freeform 1171">
                    <a:extLst>
                      <a:ext uri="{FF2B5EF4-FFF2-40B4-BE49-F238E27FC236}">
                        <a16:creationId xmlns:a16="http://schemas.microsoft.com/office/drawing/2014/main" id="{8120C0BD-8BA2-0475-9450-69F3E23BD7D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2143" y="6785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8" name="Freeform 1172">
                    <a:extLst>
                      <a:ext uri="{FF2B5EF4-FFF2-40B4-BE49-F238E27FC236}">
                        <a16:creationId xmlns:a16="http://schemas.microsoft.com/office/drawing/2014/main" id="{C87D7AD8-EDFA-70F4-E329-B726C007D97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09" y="6504"/>
                    <a:ext cx="1494" cy="774"/>
                  </a:xfrm>
                  <a:custGeom>
                    <a:avLst/>
                    <a:gdLst>
                      <a:gd name="T0" fmla="*/ 1494 w 1494"/>
                      <a:gd name="T1" fmla="*/ 513 h 774"/>
                      <a:gd name="T2" fmla="*/ 1422 w 1494"/>
                      <a:gd name="T3" fmla="*/ 522 h 774"/>
                      <a:gd name="T4" fmla="*/ 1362 w 1494"/>
                      <a:gd name="T5" fmla="*/ 660 h 774"/>
                      <a:gd name="T6" fmla="*/ 1270 w 1494"/>
                      <a:gd name="T7" fmla="*/ 742 h 774"/>
                      <a:gd name="T8" fmla="*/ 869 w 1494"/>
                      <a:gd name="T9" fmla="*/ 769 h 774"/>
                      <a:gd name="T10" fmla="*/ 651 w 1494"/>
                      <a:gd name="T11" fmla="*/ 760 h 774"/>
                      <a:gd name="T12" fmla="*/ 377 w 1494"/>
                      <a:gd name="T13" fmla="*/ 687 h 774"/>
                      <a:gd name="T14" fmla="*/ 169 w 1494"/>
                      <a:gd name="T15" fmla="*/ 694 h 774"/>
                      <a:gd name="T16" fmla="*/ 8 w 1494"/>
                      <a:gd name="T17" fmla="*/ 716 h 774"/>
                      <a:gd name="T18" fmla="*/ 0 w 1494"/>
                      <a:gd name="T19" fmla="*/ 213 h 774"/>
                      <a:gd name="T20" fmla="*/ 75 w 1494"/>
                      <a:gd name="T21" fmla="*/ 207 h 774"/>
                      <a:gd name="T22" fmla="*/ 168 w 1494"/>
                      <a:gd name="T23" fmla="*/ 216 h 774"/>
                      <a:gd name="T24" fmla="*/ 240 w 1494"/>
                      <a:gd name="T25" fmla="*/ 204 h 774"/>
                      <a:gd name="T26" fmla="*/ 300 w 1494"/>
                      <a:gd name="T27" fmla="*/ 183 h 774"/>
                      <a:gd name="T28" fmla="*/ 372 w 1494"/>
                      <a:gd name="T29" fmla="*/ 171 h 774"/>
                      <a:gd name="T30" fmla="*/ 402 w 1494"/>
                      <a:gd name="T31" fmla="*/ 171 h 774"/>
                      <a:gd name="T32" fmla="*/ 505 w 1494"/>
                      <a:gd name="T33" fmla="*/ 58 h 774"/>
                      <a:gd name="T34" fmla="*/ 531 w 1494"/>
                      <a:gd name="T35" fmla="*/ 135 h 774"/>
                      <a:gd name="T36" fmla="*/ 605 w 1494"/>
                      <a:gd name="T37" fmla="*/ 22 h 774"/>
                      <a:gd name="T38" fmla="*/ 705 w 1494"/>
                      <a:gd name="T39" fmla="*/ 67 h 774"/>
                      <a:gd name="T40" fmla="*/ 729 w 1494"/>
                      <a:gd name="T41" fmla="*/ 102 h 774"/>
                      <a:gd name="T42" fmla="*/ 787 w 1494"/>
                      <a:gd name="T43" fmla="*/ 3 h 774"/>
                      <a:gd name="T44" fmla="*/ 869 w 1494"/>
                      <a:gd name="T45" fmla="*/ 122 h 774"/>
                      <a:gd name="T46" fmla="*/ 1015 w 1494"/>
                      <a:gd name="T47" fmla="*/ 104 h 774"/>
                      <a:gd name="T48" fmla="*/ 1152 w 1494"/>
                      <a:gd name="T49" fmla="*/ 231 h 774"/>
                      <a:gd name="T50" fmla="*/ 1280 w 1494"/>
                      <a:gd name="T51" fmla="*/ 186 h 774"/>
                      <a:gd name="T52" fmla="*/ 1480 w 1494"/>
                      <a:gd name="T53" fmla="*/ 568 h 7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1494" h="774">
                        <a:moveTo>
                          <a:pt x="1494" y="513"/>
                        </a:moveTo>
                        <a:lnTo>
                          <a:pt x="1422" y="522"/>
                        </a:lnTo>
                        <a:lnTo>
                          <a:pt x="1362" y="660"/>
                        </a:lnTo>
                        <a:lnTo>
                          <a:pt x="1270" y="742"/>
                        </a:lnTo>
                        <a:lnTo>
                          <a:pt x="869" y="769"/>
                        </a:lnTo>
                        <a:cubicBezTo>
                          <a:pt x="766" y="772"/>
                          <a:pt x="733" y="774"/>
                          <a:pt x="651" y="760"/>
                        </a:cubicBezTo>
                        <a:cubicBezTo>
                          <a:pt x="564" y="742"/>
                          <a:pt x="457" y="698"/>
                          <a:pt x="377" y="687"/>
                        </a:cubicBezTo>
                        <a:cubicBezTo>
                          <a:pt x="297" y="676"/>
                          <a:pt x="225" y="685"/>
                          <a:pt x="169" y="694"/>
                        </a:cubicBezTo>
                        <a:lnTo>
                          <a:pt x="8" y="716"/>
                        </a:lnTo>
                        <a:lnTo>
                          <a:pt x="0" y="213"/>
                        </a:lnTo>
                        <a:lnTo>
                          <a:pt x="75" y="207"/>
                        </a:lnTo>
                        <a:lnTo>
                          <a:pt x="168" y="216"/>
                        </a:lnTo>
                        <a:lnTo>
                          <a:pt x="240" y="204"/>
                        </a:lnTo>
                        <a:lnTo>
                          <a:pt x="300" y="183"/>
                        </a:lnTo>
                        <a:lnTo>
                          <a:pt x="372" y="171"/>
                        </a:lnTo>
                        <a:lnTo>
                          <a:pt x="402" y="171"/>
                        </a:lnTo>
                        <a:lnTo>
                          <a:pt x="505" y="58"/>
                        </a:lnTo>
                        <a:lnTo>
                          <a:pt x="531" y="135"/>
                        </a:lnTo>
                        <a:lnTo>
                          <a:pt x="605" y="22"/>
                        </a:lnTo>
                        <a:lnTo>
                          <a:pt x="705" y="67"/>
                        </a:lnTo>
                        <a:cubicBezTo>
                          <a:pt x="726" y="80"/>
                          <a:pt x="715" y="113"/>
                          <a:pt x="729" y="102"/>
                        </a:cubicBezTo>
                        <a:cubicBezTo>
                          <a:pt x="741" y="99"/>
                          <a:pt x="764" y="0"/>
                          <a:pt x="787" y="3"/>
                        </a:cubicBezTo>
                        <a:cubicBezTo>
                          <a:pt x="810" y="6"/>
                          <a:pt x="831" y="105"/>
                          <a:pt x="869" y="122"/>
                        </a:cubicBezTo>
                        <a:cubicBezTo>
                          <a:pt x="912" y="122"/>
                          <a:pt x="963" y="103"/>
                          <a:pt x="1015" y="104"/>
                        </a:cubicBezTo>
                        <a:cubicBezTo>
                          <a:pt x="1067" y="105"/>
                          <a:pt x="1119" y="198"/>
                          <a:pt x="1152" y="231"/>
                        </a:cubicBezTo>
                        <a:cubicBezTo>
                          <a:pt x="1196" y="245"/>
                          <a:pt x="1225" y="130"/>
                          <a:pt x="1280" y="186"/>
                        </a:cubicBezTo>
                        <a:cubicBezTo>
                          <a:pt x="1327" y="220"/>
                          <a:pt x="1438" y="488"/>
                          <a:pt x="1480" y="568"/>
                        </a:cubicBez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9" name="Freeform 1173">
                    <a:extLst>
                      <a:ext uri="{FF2B5EF4-FFF2-40B4-BE49-F238E27FC236}">
                        <a16:creationId xmlns:a16="http://schemas.microsoft.com/office/drawing/2014/main" id="{6D67F2FA-5CEA-0D8C-BFC6-0E00FC2D48F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4219" y="6565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70" name="Group 1174">
                    <a:extLst>
                      <a:ext uri="{FF2B5EF4-FFF2-40B4-BE49-F238E27FC236}">
                        <a16:creationId xmlns:a16="http://schemas.microsoft.com/office/drawing/2014/main" id="{BE8BCAE1-7E3D-4FD3-357D-5D5AF4862A1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2" y="6718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76" name="Freeform 1175">
                      <a:extLst>
                        <a:ext uri="{FF2B5EF4-FFF2-40B4-BE49-F238E27FC236}">
                          <a16:creationId xmlns:a16="http://schemas.microsoft.com/office/drawing/2014/main" id="{916266AF-A293-9BE2-F965-647DB9E747C7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7" name="Freeform 1176">
                      <a:extLst>
                        <a:ext uri="{FF2B5EF4-FFF2-40B4-BE49-F238E27FC236}">
                          <a16:creationId xmlns:a16="http://schemas.microsoft.com/office/drawing/2014/main" id="{7C828614-7C21-5007-5C86-6C076A4CB0E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8" name="Freeform 1177">
                      <a:extLst>
                        <a:ext uri="{FF2B5EF4-FFF2-40B4-BE49-F238E27FC236}">
                          <a16:creationId xmlns:a16="http://schemas.microsoft.com/office/drawing/2014/main" id="{F6A539D1-6F25-C5C9-46FA-05F8E2887DFD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71" name="Freeform 1178">
                    <a:extLst>
                      <a:ext uri="{FF2B5EF4-FFF2-40B4-BE49-F238E27FC236}">
                        <a16:creationId xmlns:a16="http://schemas.microsoft.com/office/drawing/2014/main" id="{940354DF-CCAA-4018-E7F8-F539FBFC0FF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67" y="6789"/>
                    <a:ext cx="3375" cy="1804"/>
                  </a:xfrm>
                  <a:custGeom>
                    <a:avLst/>
                    <a:gdLst>
                      <a:gd name="T0" fmla="*/ 324 w 3375"/>
                      <a:gd name="T1" fmla="*/ 1250 h 1804"/>
                      <a:gd name="T2" fmla="*/ 1084 w 3375"/>
                      <a:gd name="T3" fmla="*/ 404 h 1804"/>
                      <a:gd name="T4" fmla="*/ 1452 w 3375"/>
                      <a:gd name="T5" fmla="*/ 146 h 1804"/>
                      <a:gd name="T6" fmla="*/ 2357 w 3375"/>
                      <a:gd name="T7" fmla="*/ 94 h 1804"/>
                      <a:gd name="T8" fmla="*/ 2594 w 3375"/>
                      <a:gd name="T9" fmla="*/ 67 h 1804"/>
                      <a:gd name="T10" fmla="*/ 2819 w 3375"/>
                      <a:gd name="T11" fmla="*/ 64 h 1804"/>
                      <a:gd name="T12" fmla="*/ 3025 w 3375"/>
                      <a:gd name="T13" fmla="*/ 55 h 1804"/>
                      <a:gd name="T14" fmla="*/ 3153 w 3375"/>
                      <a:gd name="T15" fmla="*/ 28 h 1804"/>
                      <a:gd name="T16" fmla="*/ 3280 w 3375"/>
                      <a:gd name="T17" fmla="*/ 1 h 1804"/>
                      <a:gd name="T18" fmla="*/ 3349 w 3375"/>
                      <a:gd name="T19" fmla="*/ 25 h 1804"/>
                      <a:gd name="T20" fmla="*/ 3368 w 3375"/>
                      <a:gd name="T21" fmla="*/ 79 h 1804"/>
                      <a:gd name="T22" fmla="*/ 3310 w 3375"/>
                      <a:gd name="T23" fmla="*/ 133 h 1804"/>
                      <a:gd name="T24" fmla="*/ 3202 w 3375"/>
                      <a:gd name="T25" fmla="*/ 178 h 1804"/>
                      <a:gd name="T26" fmla="*/ 3074 w 3375"/>
                      <a:gd name="T27" fmla="*/ 199 h 1804"/>
                      <a:gd name="T28" fmla="*/ 2957 w 3375"/>
                      <a:gd name="T29" fmla="*/ 211 h 1804"/>
                      <a:gd name="T30" fmla="*/ 2898 w 3375"/>
                      <a:gd name="T31" fmla="*/ 211 h 1804"/>
                      <a:gd name="T32" fmla="*/ 2829 w 3375"/>
                      <a:gd name="T33" fmla="*/ 220 h 1804"/>
                      <a:gd name="T34" fmla="*/ 2471 w 3375"/>
                      <a:gd name="T35" fmla="*/ 229 h 1804"/>
                      <a:gd name="T36" fmla="*/ 1845 w 3375"/>
                      <a:gd name="T37" fmla="*/ 271 h 1804"/>
                      <a:gd name="T38" fmla="*/ 1561 w 3375"/>
                      <a:gd name="T39" fmla="*/ 313 h 1804"/>
                      <a:gd name="T40" fmla="*/ 1262 w 3375"/>
                      <a:gd name="T41" fmla="*/ 562 h 1804"/>
                      <a:gd name="T42" fmla="*/ 662 w 3375"/>
                      <a:gd name="T43" fmla="*/ 1236 h 1804"/>
                      <a:gd name="T44" fmla="*/ 123 w 3375"/>
                      <a:gd name="T45" fmla="*/ 1763 h 1804"/>
                      <a:gd name="T46" fmla="*/ 133 w 3375"/>
                      <a:gd name="T47" fmla="*/ 1511 h 1804"/>
                      <a:gd name="T48" fmla="*/ 324 w 3375"/>
                      <a:gd name="T49" fmla="*/ 1250 h 18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3375" h="1804">
                        <a:moveTo>
                          <a:pt x="324" y="1250"/>
                        </a:moveTo>
                        <a:lnTo>
                          <a:pt x="1084" y="404"/>
                        </a:lnTo>
                        <a:cubicBezTo>
                          <a:pt x="1272" y="220"/>
                          <a:pt x="1288" y="196"/>
                          <a:pt x="1452" y="146"/>
                        </a:cubicBezTo>
                        <a:cubicBezTo>
                          <a:pt x="1615" y="96"/>
                          <a:pt x="2158" y="111"/>
                          <a:pt x="2357" y="94"/>
                        </a:cubicBezTo>
                        <a:lnTo>
                          <a:pt x="2594" y="67"/>
                        </a:lnTo>
                        <a:lnTo>
                          <a:pt x="2819" y="64"/>
                        </a:lnTo>
                        <a:cubicBezTo>
                          <a:pt x="2819" y="64"/>
                          <a:pt x="2970" y="61"/>
                          <a:pt x="3025" y="55"/>
                        </a:cubicBezTo>
                        <a:cubicBezTo>
                          <a:pt x="3081" y="49"/>
                          <a:pt x="3110" y="37"/>
                          <a:pt x="3153" y="28"/>
                        </a:cubicBezTo>
                        <a:cubicBezTo>
                          <a:pt x="3195" y="19"/>
                          <a:pt x="3248" y="2"/>
                          <a:pt x="3280" y="1"/>
                        </a:cubicBezTo>
                        <a:cubicBezTo>
                          <a:pt x="3313" y="0"/>
                          <a:pt x="3334" y="12"/>
                          <a:pt x="3349" y="25"/>
                        </a:cubicBezTo>
                        <a:cubicBezTo>
                          <a:pt x="3364" y="38"/>
                          <a:pt x="3375" y="61"/>
                          <a:pt x="3368" y="79"/>
                        </a:cubicBezTo>
                        <a:cubicBezTo>
                          <a:pt x="3362" y="97"/>
                          <a:pt x="3337" y="117"/>
                          <a:pt x="3310" y="133"/>
                        </a:cubicBezTo>
                        <a:cubicBezTo>
                          <a:pt x="3282" y="149"/>
                          <a:pt x="3241" y="167"/>
                          <a:pt x="3202" y="178"/>
                        </a:cubicBezTo>
                        <a:cubicBezTo>
                          <a:pt x="3163" y="189"/>
                          <a:pt x="3115" y="194"/>
                          <a:pt x="3074" y="199"/>
                        </a:cubicBezTo>
                        <a:cubicBezTo>
                          <a:pt x="3033" y="204"/>
                          <a:pt x="2986" y="209"/>
                          <a:pt x="2957" y="211"/>
                        </a:cubicBezTo>
                        <a:cubicBezTo>
                          <a:pt x="2927" y="213"/>
                          <a:pt x="2919" y="210"/>
                          <a:pt x="2898" y="211"/>
                        </a:cubicBezTo>
                        <a:cubicBezTo>
                          <a:pt x="2877" y="212"/>
                          <a:pt x="2846" y="219"/>
                          <a:pt x="2829" y="220"/>
                        </a:cubicBezTo>
                        <a:cubicBezTo>
                          <a:pt x="2707" y="220"/>
                          <a:pt x="2635" y="221"/>
                          <a:pt x="2471" y="229"/>
                        </a:cubicBezTo>
                        <a:cubicBezTo>
                          <a:pt x="2308" y="237"/>
                          <a:pt x="1997" y="257"/>
                          <a:pt x="1845" y="271"/>
                        </a:cubicBezTo>
                        <a:cubicBezTo>
                          <a:pt x="1693" y="285"/>
                          <a:pt x="1657" y="265"/>
                          <a:pt x="1561" y="313"/>
                        </a:cubicBezTo>
                        <a:cubicBezTo>
                          <a:pt x="1370" y="397"/>
                          <a:pt x="1412" y="408"/>
                          <a:pt x="1262" y="562"/>
                        </a:cubicBezTo>
                        <a:cubicBezTo>
                          <a:pt x="1112" y="716"/>
                          <a:pt x="852" y="1036"/>
                          <a:pt x="662" y="1236"/>
                        </a:cubicBezTo>
                        <a:cubicBezTo>
                          <a:pt x="525" y="1403"/>
                          <a:pt x="245" y="1804"/>
                          <a:pt x="123" y="1763"/>
                        </a:cubicBezTo>
                        <a:cubicBezTo>
                          <a:pt x="0" y="1722"/>
                          <a:pt x="115" y="1594"/>
                          <a:pt x="133" y="1511"/>
                        </a:cubicBezTo>
                        <a:cubicBezTo>
                          <a:pt x="151" y="1428"/>
                          <a:pt x="324" y="1250"/>
                          <a:pt x="324" y="1250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2" name="Freeform 1179">
                    <a:extLst>
                      <a:ext uri="{FF2B5EF4-FFF2-40B4-BE49-F238E27FC236}">
                        <a16:creationId xmlns:a16="http://schemas.microsoft.com/office/drawing/2014/main" id="{7D2DA5D4-444E-2AED-8569-7C7771F2050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853" y="6762"/>
                    <a:ext cx="141" cy="139"/>
                  </a:xfrm>
                  <a:custGeom>
                    <a:avLst/>
                    <a:gdLst>
                      <a:gd name="T0" fmla="*/ 0 w 141"/>
                      <a:gd name="T1" fmla="*/ 0 h 139"/>
                      <a:gd name="T2" fmla="*/ 69 w 141"/>
                      <a:gd name="T3" fmla="*/ 100 h 139"/>
                      <a:gd name="T4" fmla="*/ 138 w 141"/>
                      <a:gd name="T5" fmla="*/ 137 h 139"/>
                      <a:gd name="T6" fmla="*/ 88 w 141"/>
                      <a:gd name="T7" fmla="*/ 112 h 1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41" h="139">
                        <a:moveTo>
                          <a:pt x="0" y="0"/>
                        </a:moveTo>
                        <a:cubicBezTo>
                          <a:pt x="23" y="38"/>
                          <a:pt x="46" y="77"/>
                          <a:pt x="69" y="100"/>
                        </a:cubicBezTo>
                        <a:cubicBezTo>
                          <a:pt x="92" y="123"/>
                          <a:pt x="135" y="135"/>
                          <a:pt x="138" y="137"/>
                        </a:cubicBezTo>
                        <a:cubicBezTo>
                          <a:pt x="141" y="139"/>
                          <a:pt x="114" y="125"/>
                          <a:pt x="88" y="11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3" name="Freeform 1180">
                    <a:extLst>
                      <a:ext uri="{FF2B5EF4-FFF2-40B4-BE49-F238E27FC236}">
                        <a16:creationId xmlns:a16="http://schemas.microsoft.com/office/drawing/2014/main" id="{492B41B7-A4E7-9DE2-57E4-ECE1471B298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34" y="6824"/>
                    <a:ext cx="113" cy="138"/>
                  </a:xfrm>
                  <a:custGeom>
                    <a:avLst/>
                    <a:gdLst>
                      <a:gd name="T0" fmla="*/ 0 w 113"/>
                      <a:gd name="T1" fmla="*/ 0 h 138"/>
                      <a:gd name="T2" fmla="*/ 44 w 113"/>
                      <a:gd name="T3" fmla="*/ 88 h 138"/>
                      <a:gd name="T4" fmla="*/ 113 w 113"/>
                      <a:gd name="T5" fmla="*/ 138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3" h="138">
                        <a:moveTo>
                          <a:pt x="0" y="0"/>
                        </a:moveTo>
                        <a:cubicBezTo>
                          <a:pt x="12" y="32"/>
                          <a:pt x="25" y="65"/>
                          <a:pt x="44" y="88"/>
                        </a:cubicBezTo>
                        <a:cubicBezTo>
                          <a:pt x="63" y="111"/>
                          <a:pt x="88" y="124"/>
                          <a:pt x="113" y="138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4" name="Freeform 1181">
                    <a:extLst>
                      <a:ext uri="{FF2B5EF4-FFF2-40B4-BE49-F238E27FC236}">
                        <a16:creationId xmlns:a16="http://schemas.microsoft.com/office/drawing/2014/main" id="{CFEC8EE0-54CB-632E-426D-5BA269BABDA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798" y="6787"/>
                    <a:ext cx="94" cy="106"/>
                  </a:xfrm>
                  <a:custGeom>
                    <a:avLst/>
                    <a:gdLst>
                      <a:gd name="T0" fmla="*/ 0 w 94"/>
                      <a:gd name="T1" fmla="*/ 0 h 106"/>
                      <a:gd name="T2" fmla="*/ 50 w 94"/>
                      <a:gd name="T3" fmla="*/ 87 h 106"/>
                      <a:gd name="T4" fmla="*/ 94 w 94"/>
                      <a:gd name="T5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94" h="106">
                        <a:moveTo>
                          <a:pt x="0" y="0"/>
                        </a:moveTo>
                        <a:cubicBezTo>
                          <a:pt x="17" y="34"/>
                          <a:pt x="34" y="69"/>
                          <a:pt x="50" y="87"/>
                        </a:cubicBezTo>
                        <a:cubicBezTo>
                          <a:pt x="66" y="105"/>
                          <a:pt x="80" y="105"/>
                          <a:pt x="94" y="10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75" name="Freeform 1182">
                    <a:extLst>
                      <a:ext uri="{FF2B5EF4-FFF2-40B4-BE49-F238E27FC236}">
                        <a16:creationId xmlns:a16="http://schemas.microsoft.com/office/drawing/2014/main" id="{F8983FF3-215C-41F7-CF0C-FE31B57EAC8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542" y="6762"/>
                    <a:ext cx="137" cy="137"/>
                  </a:xfrm>
                  <a:custGeom>
                    <a:avLst/>
                    <a:gdLst>
                      <a:gd name="T0" fmla="*/ 0 w 137"/>
                      <a:gd name="T1" fmla="*/ 0 h 137"/>
                      <a:gd name="T2" fmla="*/ 75 w 137"/>
                      <a:gd name="T3" fmla="*/ 100 h 137"/>
                      <a:gd name="T4" fmla="*/ 137 w 137"/>
                      <a:gd name="T5" fmla="*/ 137 h 1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7" h="137">
                        <a:moveTo>
                          <a:pt x="0" y="0"/>
                        </a:moveTo>
                        <a:cubicBezTo>
                          <a:pt x="26" y="38"/>
                          <a:pt x="52" y="77"/>
                          <a:pt x="75" y="100"/>
                        </a:cubicBezTo>
                        <a:cubicBezTo>
                          <a:pt x="98" y="123"/>
                          <a:pt x="127" y="131"/>
                          <a:pt x="137" y="137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60" name="AutoShape 1219">
                  <a:extLst>
                    <a:ext uri="{FF2B5EF4-FFF2-40B4-BE49-F238E27FC236}">
                      <a16:creationId xmlns:a16="http://schemas.microsoft.com/office/drawing/2014/main" id="{3B1DB7EB-4161-8A7C-C09F-8A7B306E23A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 rot="7774316">
                  <a:off x="9898" y="8726"/>
                  <a:ext cx="568" cy="284"/>
                </a:xfrm>
                <a:prstGeom prst="stripedRightArrow">
                  <a:avLst>
                    <a:gd name="adj1" fmla="val 50000"/>
                    <a:gd name="adj2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61" name="Text Box 1223">
                  <a:extLst>
                    <a:ext uri="{FF2B5EF4-FFF2-40B4-BE49-F238E27FC236}">
                      <a16:creationId xmlns:a16="http://schemas.microsoft.com/office/drawing/2014/main" id="{96406113-34D2-18DA-FC88-D3A607AA1189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190" y="8408"/>
                  <a:ext cx="4019" cy="17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  <a:sym typeface="Wingdings" pitchFamily="2" charset="2"/>
                    </a:rPr>
                    <a:t></a:t>
                  </a:r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 En refroidissant, la plaque s'épaissit et sa densité augmente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pPr algn="ctr"/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 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pPr algn="ctr"/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  <a:sym typeface="Wingdings" pitchFamily="2" charset="2"/>
                    </a:rPr>
                    <a:t></a:t>
                  </a:r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 Le métamorphisme entraîne la libération d'eau, la densité augmente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  <p:cxnSp>
              <p:nvCxnSpPr>
                <p:cNvPr id="62" name="AutoShape 1375">
                  <a:extLst>
                    <a:ext uri="{FF2B5EF4-FFF2-40B4-BE49-F238E27FC236}">
                      <a16:creationId xmlns:a16="http://schemas.microsoft.com/office/drawing/2014/main" id="{386121C5-E4A7-8F97-4454-19B6772EB4AE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 flipV="1">
                  <a:off x="10669" y="7400"/>
                  <a:ext cx="1039" cy="1040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3" name="AutoShape 1376">
                  <a:extLst>
                    <a:ext uri="{FF2B5EF4-FFF2-40B4-BE49-F238E27FC236}">
                      <a16:creationId xmlns:a16="http://schemas.microsoft.com/office/drawing/2014/main" id="{A332E5F7-864F-B90D-E07D-60086641B59C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 flipV="1">
                  <a:off x="9817" y="7864"/>
                  <a:ext cx="1703" cy="1365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9" name="Group 1388">
                <a:extLst>
                  <a:ext uri="{FF2B5EF4-FFF2-40B4-BE49-F238E27FC236}">
                    <a16:creationId xmlns:a16="http://schemas.microsoft.com/office/drawing/2014/main" id="{A0A5BEDD-9980-F559-9E76-A3C1B37A513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655" y="3788"/>
                <a:ext cx="6803" cy="2700"/>
                <a:chOff x="8655" y="3788"/>
                <a:chExt cx="6803" cy="2700"/>
              </a:xfrm>
            </p:grpSpPr>
            <p:sp>
              <p:nvSpPr>
                <p:cNvPr id="23" name="Text Box 1318">
                  <a:extLst>
                    <a:ext uri="{FF2B5EF4-FFF2-40B4-BE49-F238E27FC236}">
                      <a16:creationId xmlns:a16="http://schemas.microsoft.com/office/drawing/2014/main" id="{492E6AEC-D4F1-5446-A420-E51C50A7F116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514" y="5744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d&gt;3,3</a:t>
                  </a:r>
                </a:p>
              </p:txBody>
            </p:sp>
            <p:sp>
              <p:nvSpPr>
                <p:cNvPr id="24" name="Text Box 1319">
                  <a:extLst>
                    <a:ext uri="{FF2B5EF4-FFF2-40B4-BE49-F238E27FC236}">
                      <a16:creationId xmlns:a16="http://schemas.microsoft.com/office/drawing/2014/main" id="{EBEC7AD7-18CD-CC97-03C0-E6361D3DB635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762" y="5132"/>
                  <a:ext cx="964" cy="45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d=3,3</a:t>
                  </a:r>
                </a:p>
              </p:txBody>
            </p:sp>
            <p:grpSp>
              <p:nvGrpSpPr>
                <p:cNvPr id="25" name="Group 1374">
                  <a:extLst>
                    <a:ext uri="{FF2B5EF4-FFF2-40B4-BE49-F238E27FC236}">
                      <a16:creationId xmlns:a16="http://schemas.microsoft.com/office/drawing/2014/main" id="{CB734337-25EA-2CC8-C4AB-0BD3F0C769E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55" y="3788"/>
                  <a:ext cx="6803" cy="2700"/>
                  <a:chOff x="8655" y="3788"/>
                  <a:chExt cx="6803" cy="2700"/>
                </a:xfrm>
              </p:grpSpPr>
              <p:grpSp>
                <p:nvGrpSpPr>
                  <p:cNvPr id="35" name="Group 1129">
                    <a:extLst>
                      <a:ext uri="{FF2B5EF4-FFF2-40B4-BE49-F238E27FC236}">
                        <a16:creationId xmlns:a16="http://schemas.microsoft.com/office/drawing/2014/main" id="{A64B256C-7BA1-D79D-DF24-456B08F4AA7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8655" y="3788"/>
                    <a:ext cx="6803" cy="2125"/>
                    <a:chOff x="7674" y="7629"/>
                    <a:chExt cx="7078" cy="2125"/>
                  </a:xfrm>
                </p:grpSpPr>
                <p:sp>
                  <p:nvSpPr>
                    <p:cNvPr id="42" name="Freeform 1130">
                      <a:extLst>
                        <a:ext uri="{FF2B5EF4-FFF2-40B4-BE49-F238E27FC236}">
                          <a16:creationId xmlns:a16="http://schemas.microsoft.com/office/drawing/2014/main" id="{EBF7CED6-56BE-06A2-8011-E74AB60BC9C3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445" y="7783"/>
                      <a:ext cx="5717" cy="365"/>
                    </a:xfrm>
                    <a:custGeom>
                      <a:avLst/>
                      <a:gdLst>
                        <a:gd name="T0" fmla="*/ 0 w 5717"/>
                        <a:gd name="T1" fmla="*/ 19 h 365"/>
                        <a:gd name="T2" fmla="*/ 5717 w 5717"/>
                        <a:gd name="T3" fmla="*/ 0 h 365"/>
                        <a:gd name="T4" fmla="*/ 5532 w 5717"/>
                        <a:gd name="T5" fmla="*/ 140 h 365"/>
                        <a:gd name="T6" fmla="*/ 5289 w 5717"/>
                        <a:gd name="T7" fmla="*/ 322 h 365"/>
                        <a:gd name="T8" fmla="*/ 4492 w 5717"/>
                        <a:gd name="T9" fmla="*/ 365 h 365"/>
                        <a:gd name="T10" fmla="*/ 3629 w 5717"/>
                        <a:gd name="T11" fmla="*/ 258 h 365"/>
                        <a:gd name="T12" fmla="*/ 3127 w 5717"/>
                        <a:gd name="T13" fmla="*/ 226 h 365"/>
                        <a:gd name="T14" fmla="*/ 2899 w 5717"/>
                        <a:gd name="T15" fmla="*/ 279 h 365"/>
                        <a:gd name="T16" fmla="*/ 2596 w 5717"/>
                        <a:gd name="T17" fmla="*/ 247 h 365"/>
                        <a:gd name="T18" fmla="*/ 2176 w 5717"/>
                        <a:gd name="T19" fmla="*/ 261 h 365"/>
                        <a:gd name="T20" fmla="*/ 1740 w 5717"/>
                        <a:gd name="T21" fmla="*/ 283 h 365"/>
                        <a:gd name="T22" fmla="*/ 1342 w 5717"/>
                        <a:gd name="T23" fmla="*/ 265 h 365"/>
                        <a:gd name="T24" fmla="*/ 877 w 5717"/>
                        <a:gd name="T25" fmla="*/ 265 h 365"/>
                        <a:gd name="T26" fmla="*/ 501 w 5717"/>
                        <a:gd name="T27" fmla="*/ 229 h 365"/>
                        <a:gd name="T28" fmla="*/ 238 w 5717"/>
                        <a:gd name="T29" fmla="*/ 209 h 365"/>
                        <a:gd name="T30" fmla="*/ 0 w 5717"/>
                        <a:gd name="T31" fmla="*/ 19 h 36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5717" h="365">
                          <a:moveTo>
                            <a:pt x="0" y="19"/>
                          </a:moveTo>
                          <a:lnTo>
                            <a:pt x="5717" y="0"/>
                          </a:lnTo>
                          <a:lnTo>
                            <a:pt x="5532" y="140"/>
                          </a:lnTo>
                          <a:lnTo>
                            <a:pt x="5289" y="322"/>
                          </a:lnTo>
                          <a:lnTo>
                            <a:pt x="4492" y="365"/>
                          </a:lnTo>
                          <a:lnTo>
                            <a:pt x="3629" y="258"/>
                          </a:lnTo>
                          <a:lnTo>
                            <a:pt x="3127" y="226"/>
                          </a:lnTo>
                          <a:lnTo>
                            <a:pt x="2899" y="279"/>
                          </a:lnTo>
                          <a:lnTo>
                            <a:pt x="2596" y="247"/>
                          </a:lnTo>
                          <a:lnTo>
                            <a:pt x="2176" y="261"/>
                          </a:lnTo>
                          <a:lnTo>
                            <a:pt x="1740" y="283"/>
                          </a:lnTo>
                          <a:lnTo>
                            <a:pt x="1342" y="265"/>
                          </a:lnTo>
                          <a:lnTo>
                            <a:pt x="877" y="265"/>
                          </a:lnTo>
                          <a:lnTo>
                            <a:pt x="501" y="229"/>
                          </a:lnTo>
                          <a:lnTo>
                            <a:pt x="238" y="209"/>
                          </a:lnTo>
                          <a:lnTo>
                            <a:pt x="0" y="19"/>
                          </a:lnTo>
                          <a:close/>
                        </a:path>
                      </a:pathLst>
                    </a:custGeom>
                    <a:noFill/>
                    <a:ln w="63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CCFF">
                              <a:alpha val="50000"/>
                            </a:srgbClr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43" name="Freeform 1131">
                      <a:extLst>
                        <a:ext uri="{FF2B5EF4-FFF2-40B4-BE49-F238E27FC236}">
                          <a16:creationId xmlns:a16="http://schemas.microsoft.com/office/drawing/2014/main" id="{BF0F762B-62C1-8E6B-9270-4052D531F98A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7687" y="7921"/>
                      <a:ext cx="7065" cy="1833"/>
                    </a:xfrm>
                    <a:custGeom>
                      <a:avLst/>
                      <a:gdLst>
                        <a:gd name="T0" fmla="*/ 3125 w 7065"/>
                        <a:gd name="T1" fmla="*/ 553 h 1833"/>
                        <a:gd name="T2" fmla="*/ 2618 w 7065"/>
                        <a:gd name="T3" fmla="*/ 636 h 1833"/>
                        <a:gd name="T4" fmla="*/ 2410 w 7065"/>
                        <a:gd name="T5" fmla="*/ 969 h 1833"/>
                        <a:gd name="T6" fmla="*/ 2035 w 7065"/>
                        <a:gd name="T7" fmla="*/ 1618 h 1833"/>
                        <a:gd name="T8" fmla="*/ 1561 w 7065"/>
                        <a:gd name="T9" fmla="*/ 1701 h 1833"/>
                        <a:gd name="T10" fmla="*/ 2093 w 7065"/>
                        <a:gd name="T11" fmla="*/ 669 h 1833"/>
                        <a:gd name="T12" fmla="*/ 1844 w 7065"/>
                        <a:gd name="T13" fmla="*/ 561 h 1833"/>
                        <a:gd name="T14" fmla="*/ 1477 w 7065"/>
                        <a:gd name="T15" fmla="*/ 602 h 1833"/>
                        <a:gd name="T16" fmla="*/ 1103 w 7065"/>
                        <a:gd name="T17" fmla="*/ 752 h 1833"/>
                        <a:gd name="T18" fmla="*/ 5 w 7065"/>
                        <a:gd name="T19" fmla="*/ 863 h 1833"/>
                        <a:gd name="T20" fmla="*/ 0 w 7065"/>
                        <a:gd name="T21" fmla="*/ 362 h 1833"/>
                        <a:gd name="T22" fmla="*/ 1186 w 7065"/>
                        <a:gd name="T23" fmla="*/ 99 h 1833"/>
                        <a:gd name="T24" fmla="*/ 2675 w 7065"/>
                        <a:gd name="T25" fmla="*/ 110 h 1833"/>
                        <a:gd name="T26" fmla="*/ 3552 w 7065"/>
                        <a:gd name="T27" fmla="*/ 0 h 1833"/>
                        <a:gd name="T28" fmla="*/ 4902 w 7065"/>
                        <a:gd name="T29" fmla="*/ 100 h 1833"/>
                        <a:gd name="T30" fmla="*/ 5817 w 7065"/>
                        <a:gd name="T31" fmla="*/ 76 h 1833"/>
                        <a:gd name="T32" fmla="*/ 7048 w 7065"/>
                        <a:gd name="T33" fmla="*/ 171 h 1833"/>
                        <a:gd name="T34" fmla="*/ 7065 w 7065"/>
                        <a:gd name="T35" fmla="*/ 794 h 1833"/>
                        <a:gd name="T36" fmla="*/ 5589 w 7065"/>
                        <a:gd name="T37" fmla="*/ 594 h 1833"/>
                        <a:gd name="T38" fmla="*/ 4324 w 7065"/>
                        <a:gd name="T39" fmla="*/ 602 h 1833"/>
                        <a:gd name="T40" fmla="*/ 3519 w 7065"/>
                        <a:gd name="T41" fmla="*/ 377 h 1833"/>
                        <a:gd name="T42" fmla="*/ 3125 w 7065"/>
                        <a:gd name="T43" fmla="*/ 553 h 18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7065" h="1833">
                          <a:moveTo>
                            <a:pt x="3125" y="553"/>
                          </a:moveTo>
                          <a:cubicBezTo>
                            <a:pt x="2975" y="596"/>
                            <a:pt x="2737" y="567"/>
                            <a:pt x="2618" y="636"/>
                          </a:cubicBezTo>
                          <a:cubicBezTo>
                            <a:pt x="2525" y="678"/>
                            <a:pt x="2496" y="821"/>
                            <a:pt x="2410" y="969"/>
                          </a:cubicBezTo>
                          <a:cubicBezTo>
                            <a:pt x="2324" y="1117"/>
                            <a:pt x="2176" y="1496"/>
                            <a:pt x="2035" y="1618"/>
                          </a:cubicBezTo>
                          <a:cubicBezTo>
                            <a:pt x="1894" y="1740"/>
                            <a:pt x="1674" y="1833"/>
                            <a:pt x="1561" y="1701"/>
                          </a:cubicBezTo>
                          <a:lnTo>
                            <a:pt x="2093" y="669"/>
                          </a:lnTo>
                          <a:cubicBezTo>
                            <a:pt x="2140" y="479"/>
                            <a:pt x="1947" y="572"/>
                            <a:pt x="1844" y="561"/>
                          </a:cubicBezTo>
                          <a:cubicBezTo>
                            <a:pt x="1741" y="550"/>
                            <a:pt x="1601" y="570"/>
                            <a:pt x="1477" y="602"/>
                          </a:cubicBezTo>
                          <a:cubicBezTo>
                            <a:pt x="1343" y="622"/>
                            <a:pt x="1348" y="709"/>
                            <a:pt x="1103" y="752"/>
                          </a:cubicBezTo>
                          <a:cubicBezTo>
                            <a:pt x="858" y="795"/>
                            <a:pt x="189" y="928"/>
                            <a:pt x="5" y="863"/>
                          </a:cubicBezTo>
                          <a:lnTo>
                            <a:pt x="0" y="362"/>
                          </a:lnTo>
                          <a:lnTo>
                            <a:pt x="1186" y="99"/>
                          </a:lnTo>
                          <a:lnTo>
                            <a:pt x="2675" y="110"/>
                          </a:lnTo>
                          <a:lnTo>
                            <a:pt x="3552" y="0"/>
                          </a:lnTo>
                          <a:lnTo>
                            <a:pt x="4902" y="100"/>
                          </a:lnTo>
                          <a:lnTo>
                            <a:pt x="5817" y="76"/>
                          </a:lnTo>
                          <a:lnTo>
                            <a:pt x="7048" y="171"/>
                          </a:lnTo>
                          <a:lnTo>
                            <a:pt x="7065" y="794"/>
                          </a:lnTo>
                          <a:cubicBezTo>
                            <a:pt x="6822" y="864"/>
                            <a:pt x="6046" y="626"/>
                            <a:pt x="5589" y="594"/>
                          </a:cubicBezTo>
                          <a:cubicBezTo>
                            <a:pt x="5132" y="562"/>
                            <a:pt x="4669" y="638"/>
                            <a:pt x="4324" y="602"/>
                          </a:cubicBezTo>
                          <a:cubicBezTo>
                            <a:pt x="3733" y="532"/>
                            <a:pt x="3745" y="358"/>
                            <a:pt x="3519" y="377"/>
                          </a:cubicBezTo>
                          <a:cubicBezTo>
                            <a:pt x="3319" y="369"/>
                            <a:pt x="3275" y="510"/>
                            <a:pt x="3125" y="553"/>
                          </a:cubicBezTo>
                          <a:close/>
                        </a:path>
                      </a:pathLst>
                    </a:custGeom>
                    <a:solidFill>
                      <a:srgbClr val="D6E3BC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44" name="Group 1132">
                      <a:extLst>
                        <a:ext uri="{FF2B5EF4-FFF2-40B4-BE49-F238E27FC236}">
                          <a16:creationId xmlns:a16="http://schemas.microsoft.com/office/drawing/2014/main" id="{0E825774-DF42-BCCB-5ED4-60D83975E6C8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3602" y="7765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56" name="Freeform 1133">
                        <a:extLst>
                          <a:ext uri="{FF2B5EF4-FFF2-40B4-BE49-F238E27FC236}">
                            <a16:creationId xmlns:a16="http://schemas.microsoft.com/office/drawing/2014/main" id="{FF700F58-DB19-09D0-6ED0-553EF45A0CC6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57" name="Freeform 1134">
                        <a:extLst>
                          <a:ext uri="{FF2B5EF4-FFF2-40B4-BE49-F238E27FC236}">
                            <a16:creationId xmlns:a16="http://schemas.microsoft.com/office/drawing/2014/main" id="{46F96B16-3F50-44B4-9D39-DC5E344A12B6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58" name="Freeform 1135">
                        <a:extLst>
                          <a:ext uri="{FF2B5EF4-FFF2-40B4-BE49-F238E27FC236}">
                            <a16:creationId xmlns:a16="http://schemas.microsoft.com/office/drawing/2014/main" id="{D5665756-343A-8BD1-F903-EB9DA674304B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45" name="Freeform 1136">
                      <a:extLst>
                        <a:ext uri="{FF2B5EF4-FFF2-40B4-BE49-F238E27FC236}">
                          <a16:creationId xmlns:a16="http://schemas.microsoft.com/office/drawing/2014/main" id="{42901C5D-CC5F-253E-5CC4-AAEFCEE1F757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1208" y="7849"/>
                      <a:ext cx="2201" cy="277"/>
                    </a:xfrm>
                    <a:custGeom>
                      <a:avLst/>
                      <a:gdLst>
                        <a:gd name="T0" fmla="*/ 2177 w 2201"/>
                        <a:gd name="T1" fmla="*/ 202 h 277"/>
                        <a:gd name="T2" fmla="*/ 1872 w 2201"/>
                        <a:gd name="T3" fmla="*/ 239 h 277"/>
                        <a:gd name="T4" fmla="*/ 1400 w 2201"/>
                        <a:gd name="T5" fmla="*/ 277 h 277"/>
                        <a:gd name="T6" fmla="*/ 652 w 2201"/>
                        <a:gd name="T7" fmla="*/ 259 h 277"/>
                        <a:gd name="T8" fmla="*/ 360 w 2201"/>
                        <a:gd name="T9" fmla="*/ 230 h 277"/>
                        <a:gd name="T10" fmla="*/ 218 w 2201"/>
                        <a:gd name="T11" fmla="*/ 216 h 277"/>
                        <a:gd name="T12" fmla="*/ 137 w 2201"/>
                        <a:gd name="T13" fmla="*/ 192 h 277"/>
                        <a:gd name="T14" fmla="*/ 74 w 2201"/>
                        <a:gd name="T15" fmla="*/ 171 h 277"/>
                        <a:gd name="T16" fmla="*/ 29 w 2201"/>
                        <a:gd name="T17" fmla="*/ 147 h 277"/>
                        <a:gd name="T18" fmla="*/ 8 w 2201"/>
                        <a:gd name="T19" fmla="*/ 117 h 277"/>
                        <a:gd name="T20" fmla="*/ 8 w 2201"/>
                        <a:gd name="T21" fmla="*/ 51 h 277"/>
                        <a:gd name="T22" fmla="*/ 56 w 2201"/>
                        <a:gd name="T23" fmla="*/ 6 h 277"/>
                        <a:gd name="T24" fmla="*/ 143 w 2201"/>
                        <a:gd name="T25" fmla="*/ 15 h 277"/>
                        <a:gd name="T26" fmla="*/ 248 w 2201"/>
                        <a:gd name="T27" fmla="*/ 36 h 277"/>
                        <a:gd name="T28" fmla="*/ 386 w 2201"/>
                        <a:gd name="T29" fmla="*/ 57 h 277"/>
                        <a:gd name="T30" fmla="*/ 449 w 2201"/>
                        <a:gd name="T31" fmla="*/ 72 h 277"/>
                        <a:gd name="T32" fmla="*/ 730 w 2201"/>
                        <a:gd name="T33" fmla="*/ 102 h 277"/>
                        <a:gd name="T34" fmla="*/ 1438 w 2201"/>
                        <a:gd name="T35" fmla="*/ 124 h 277"/>
                        <a:gd name="T36" fmla="*/ 1814 w 2201"/>
                        <a:gd name="T37" fmla="*/ 102 h 277"/>
                        <a:gd name="T38" fmla="*/ 2201 w 2201"/>
                        <a:gd name="T39" fmla="*/ 81 h 2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2201" h="277">
                          <a:moveTo>
                            <a:pt x="2177" y="202"/>
                          </a:moveTo>
                          <a:lnTo>
                            <a:pt x="1872" y="239"/>
                          </a:lnTo>
                          <a:lnTo>
                            <a:pt x="1400" y="277"/>
                          </a:lnTo>
                          <a:lnTo>
                            <a:pt x="652" y="259"/>
                          </a:lnTo>
                          <a:lnTo>
                            <a:pt x="360" y="230"/>
                          </a:lnTo>
                          <a:lnTo>
                            <a:pt x="218" y="216"/>
                          </a:lnTo>
                          <a:lnTo>
                            <a:pt x="137" y="192"/>
                          </a:lnTo>
                          <a:lnTo>
                            <a:pt x="74" y="171"/>
                          </a:lnTo>
                          <a:cubicBezTo>
                            <a:pt x="74" y="171"/>
                            <a:pt x="29" y="147"/>
                            <a:pt x="29" y="147"/>
                          </a:cubicBezTo>
                          <a:cubicBezTo>
                            <a:pt x="29" y="147"/>
                            <a:pt x="8" y="117"/>
                            <a:pt x="8" y="117"/>
                          </a:cubicBezTo>
                          <a:cubicBezTo>
                            <a:pt x="8" y="117"/>
                            <a:pt x="0" y="69"/>
                            <a:pt x="8" y="51"/>
                          </a:cubicBezTo>
                          <a:cubicBezTo>
                            <a:pt x="16" y="33"/>
                            <a:pt x="34" y="12"/>
                            <a:pt x="56" y="6"/>
                          </a:cubicBezTo>
                          <a:cubicBezTo>
                            <a:pt x="78" y="0"/>
                            <a:pt x="111" y="10"/>
                            <a:pt x="143" y="15"/>
                          </a:cubicBezTo>
                          <a:cubicBezTo>
                            <a:pt x="175" y="20"/>
                            <a:pt x="208" y="29"/>
                            <a:pt x="248" y="36"/>
                          </a:cubicBezTo>
                          <a:cubicBezTo>
                            <a:pt x="288" y="43"/>
                            <a:pt x="353" y="51"/>
                            <a:pt x="386" y="57"/>
                          </a:cubicBezTo>
                          <a:lnTo>
                            <a:pt x="449" y="72"/>
                          </a:lnTo>
                          <a:lnTo>
                            <a:pt x="730" y="102"/>
                          </a:lnTo>
                          <a:lnTo>
                            <a:pt x="1438" y="124"/>
                          </a:lnTo>
                          <a:lnTo>
                            <a:pt x="1814" y="102"/>
                          </a:lnTo>
                          <a:lnTo>
                            <a:pt x="2201" y="81"/>
                          </a:lnTo>
                        </a:path>
                      </a:pathLst>
                    </a:custGeom>
                    <a:solidFill>
                      <a:srgbClr val="C6D9F1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46" name="Freeform 1137">
                      <a:extLst>
                        <a:ext uri="{FF2B5EF4-FFF2-40B4-BE49-F238E27FC236}">
                          <a16:creationId xmlns:a16="http://schemas.microsoft.com/office/drawing/2014/main" id="{DDD06ECD-80AD-7C97-700D-637E45115A5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7674" y="7670"/>
                      <a:ext cx="1494" cy="614"/>
                    </a:xfrm>
                    <a:custGeom>
                      <a:avLst/>
                      <a:gdLst>
                        <a:gd name="T0" fmla="*/ 1494 w 1494"/>
                        <a:gd name="T1" fmla="*/ 411 h 614"/>
                        <a:gd name="T2" fmla="*/ 1422 w 1494"/>
                        <a:gd name="T3" fmla="*/ 420 h 614"/>
                        <a:gd name="T4" fmla="*/ 1314 w 1494"/>
                        <a:gd name="T5" fmla="*/ 441 h 614"/>
                        <a:gd name="T6" fmla="*/ 1239 w 1494"/>
                        <a:gd name="T7" fmla="*/ 474 h 614"/>
                        <a:gd name="T8" fmla="*/ 1126 w 1494"/>
                        <a:gd name="T9" fmla="*/ 498 h 614"/>
                        <a:gd name="T10" fmla="*/ 926 w 1494"/>
                        <a:gd name="T11" fmla="*/ 531 h 614"/>
                        <a:gd name="T12" fmla="*/ 720 w 1494"/>
                        <a:gd name="T13" fmla="*/ 531 h 614"/>
                        <a:gd name="T14" fmla="*/ 514 w 1494"/>
                        <a:gd name="T15" fmla="*/ 553 h 614"/>
                        <a:gd name="T16" fmla="*/ 347 w 1494"/>
                        <a:gd name="T17" fmla="*/ 559 h 614"/>
                        <a:gd name="T18" fmla="*/ 169 w 1494"/>
                        <a:gd name="T19" fmla="*/ 592 h 614"/>
                        <a:gd name="T20" fmla="*/ 8 w 1494"/>
                        <a:gd name="T21" fmla="*/ 614 h 614"/>
                        <a:gd name="T22" fmla="*/ 0 w 1494"/>
                        <a:gd name="T23" fmla="*/ 111 h 614"/>
                        <a:gd name="T24" fmla="*/ 75 w 1494"/>
                        <a:gd name="T25" fmla="*/ 105 h 614"/>
                        <a:gd name="T26" fmla="*/ 168 w 1494"/>
                        <a:gd name="T27" fmla="*/ 114 h 614"/>
                        <a:gd name="T28" fmla="*/ 240 w 1494"/>
                        <a:gd name="T29" fmla="*/ 102 h 614"/>
                        <a:gd name="T30" fmla="*/ 300 w 1494"/>
                        <a:gd name="T31" fmla="*/ 81 h 614"/>
                        <a:gd name="T32" fmla="*/ 372 w 1494"/>
                        <a:gd name="T33" fmla="*/ 69 h 614"/>
                        <a:gd name="T34" fmla="*/ 402 w 1494"/>
                        <a:gd name="T35" fmla="*/ 69 h 614"/>
                        <a:gd name="T36" fmla="*/ 453 w 1494"/>
                        <a:gd name="T37" fmla="*/ 42 h 614"/>
                        <a:gd name="T38" fmla="*/ 489 w 1494"/>
                        <a:gd name="T39" fmla="*/ 39 h 614"/>
                        <a:gd name="T40" fmla="*/ 531 w 1494"/>
                        <a:gd name="T41" fmla="*/ 33 h 614"/>
                        <a:gd name="T42" fmla="*/ 606 w 1494"/>
                        <a:gd name="T43" fmla="*/ 39 h 614"/>
                        <a:gd name="T44" fmla="*/ 684 w 1494"/>
                        <a:gd name="T45" fmla="*/ 18 h 614"/>
                        <a:gd name="T46" fmla="*/ 729 w 1494"/>
                        <a:gd name="T47" fmla="*/ 0 h 614"/>
                        <a:gd name="T48" fmla="*/ 759 w 1494"/>
                        <a:gd name="T49" fmla="*/ 0 h 614"/>
                        <a:gd name="T50" fmla="*/ 837 w 1494"/>
                        <a:gd name="T51" fmla="*/ 123 h 614"/>
                        <a:gd name="T52" fmla="*/ 984 w 1494"/>
                        <a:gd name="T53" fmla="*/ 114 h 614"/>
                        <a:gd name="T54" fmla="*/ 1077 w 1494"/>
                        <a:gd name="T55" fmla="*/ 207 h 614"/>
                        <a:gd name="T56" fmla="*/ 1215 w 1494"/>
                        <a:gd name="T57" fmla="*/ 198 h 614"/>
                        <a:gd name="T58" fmla="*/ 1437 w 1494"/>
                        <a:gd name="T59" fmla="*/ 336 h 61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494" h="614">
                          <a:moveTo>
                            <a:pt x="1494" y="411"/>
                          </a:moveTo>
                          <a:lnTo>
                            <a:pt x="1422" y="420"/>
                          </a:lnTo>
                          <a:lnTo>
                            <a:pt x="1314" y="441"/>
                          </a:lnTo>
                          <a:lnTo>
                            <a:pt x="1239" y="474"/>
                          </a:lnTo>
                          <a:lnTo>
                            <a:pt x="1126" y="498"/>
                          </a:lnTo>
                          <a:lnTo>
                            <a:pt x="926" y="531"/>
                          </a:lnTo>
                          <a:lnTo>
                            <a:pt x="720" y="531"/>
                          </a:lnTo>
                          <a:lnTo>
                            <a:pt x="514" y="553"/>
                          </a:lnTo>
                          <a:lnTo>
                            <a:pt x="347" y="559"/>
                          </a:lnTo>
                          <a:lnTo>
                            <a:pt x="169" y="592"/>
                          </a:lnTo>
                          <a:lnTo>
                            <a:pt x="8" y="614"/>
                          </a:lnTo>
                          <a:lnTo>
                            <a:pt x="0" y="111"/>
                          </a:lnTo>
                          <a:lnTo>
                            <a:pt x="75" y="105"/>
                          </a:lnTo>
                          <a:lnTo>
                            <a:pt x="168" y="114"/>
                          </a:lnTo>
                          <a:lnTo>
                            <a:pt x="240" y="102"/>
                          </a:lnTo>
                          <a:lnTo>
                            <a:pt x="300" y="81"/>
                          </a:lnTo>
                          <a:lnTo>
                            <a:pt x="372" y="69"/>
                          </a:lnTo>
                          <a:lnTo>
                            <a:pt x="402" y="69"/>
                          </a:lnTo>
                          <a:lnTo>
                            <a:pt x="453" y="42"/>
                          </a:lnTo>
                          <a:lnTo>
                            <a:pt x="489" y="39"/>
                          </a:lnTo>
                          <a:lnTo>
                            <a:pt x="531" y="33"/>
                          </a:lnTo>
                          <a:lnTo>
                            <a:pt x="606" y="39"/>
                          </a:lnTo>
                          <a:lnTo>
                            <a:pt x="684" y="18"/>
                          </a:lnTo>
                          <a:lnTo>
                            <a:pt x="729" y="0"/>
                          </a:lnTo>
                          <a:lnTo>
                            <a:pt x="759" y="0"/>
                          </a:lnTo>
                          <a:lnTo>
                            <a:pt x="837" y="123"/>
                          </a:lnTo>
                          <a:lnTo>
                            <a:pt x="984" y="114"/>
                          </a:lnTo>
                          <a:lnTo>
                            <a:pt x="1077" y="207"/>
                          </a:lnTo>
                          <a:lnTo>
                            <a:pt x="1215" y="198"/>
                          </a:lnTo>
                          <a:lnTo>
                            <a:pt x="1437" y="336"/>
                          </a:ln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47" name="Freeform 1138">
                      <a:extLst>
                        <a:ext uri="{FF2B5EF4-FFF2-40B4-BE49-F238E27FC236}">
                          <a16:creationId xmlns:a16="http://schemas.microsoft.com/office/drawing/2014/main" id="{DB8724E7-74C1-9BF3-49A9-4741E2E6559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014" y="7857"/>
                      <a:ext cx="2196" cy="267"/>
                    </a:xfrm>
                    <a:custGeom>
                      <a:avLst/>
                      <a:gdLst>
                        <a:gd name="T0" fmla="*/ 0 w 2196"/>
                        <a:gd name="T1" fmla="*/ 96 h 267"/>
                        <a:gd name="T2" fmla="*/ 810 w 2196"/>
                        <a:gd name="T3" fmla="*/ 130 h 267"/>
                        <a:gd name="T4" fmla="*/ 1573 w 2196"/>
                        <a:gd name="T5" fmla="*/ 94 h 267"/>
                        <a:gd name="T6" fmla="*/ 1718 w 2196"/>
                        <a:gd name="T7" fmla="*/ 67 h 267"/>
                        <a:gd name="T8" fmla="*/ 1856 w 2196"/>
                        <a:gd name="T9" fmla="*/ 64 h 267"/>
                        <a:gd name="T10" fmla="*/ 1982 w 2196"/>
                        <a:gd name="T11" fmla="*/ 55 h 267"/>
                        <a:gd name="T12" fmla="*/ 2060 w 2196"/>
                        <a:gd name="T13" fmla="*/ 28 h 267"/>
                        <a:gd name="T14" fmla="*/ 2138 w 2196"/>
                        <a:gd name="T15" fmla="*/ 1 h 267"/>
                        <a:gd name="T16" fmla="*/ 2180 w 2196"/>
                        <a:gd name="T17" fmla="*/ 25 h 267"/>
                        <a:gd name="T18" fmla="*/ 2192 w 2196"/>
                        <a:gd name="T19" fmla="*/ 79 h 267"/>
                        <a:gd name="T20" fmla="*/ 2156 w 2196"/>
                        <a:gd name="T21" fmla="*/ 133 h 267"/>
                        <a:gd name="T22" fmla="*/ 2090 w 2196"/>
                        <a:gd name="T23" fmla="*/ 178 h 267"/>
                        <a:gd name="T24" fmla="*/ 2012 w 2196"/>
                        <a:gd name="T25" fmla="*/ 199 h 267"/>
                        <a:gd name="T26" fmla="*/ 1940 w 2196"/>
                        <a:gd name="T27" fmla="*/ 211 h 267"/>
                        <a:gd name="T28" fmla="*/ 1904 w 2196"/>
                        <a:gd name="T29" fmla="*/ 211 h 267"/>
                        <a:gd name="T30" fmla="*/ 1862 w 2196"/>
                        <a:gd name="T31" fmla="*/ 220 h 267"/>
                        <a:gd name="T32" fmla="*/ 817 w 2196"/>
                        <a:gd name="T33" fmla="*/ 265 h 267"/>
                        <a:gd name="T34" fmla="*/ 105 w 2196"/>
                        <a:gd name="T35" fmla="*/ 224 h 26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2196" h="267">
                          <a:moveTo>
                            <a:pt x="0" y="96"/>
                          </a:moveTo>
                          <a:lnTo>
                            <a:pt x="810" y="130"/>
                          </a:lnTo>
                          <a:lnTo>
                            <a:pt x="1573" y="94"/>
                          </a:lnTo>
                          <a:lnTo>
                            <a:pt x="1718" y="67"/>
                          </a:lnTo>
                          <a:lnTo>
                            <a:pt x="1856" y="64"/>
                          </a:lnTo>
                          <a:cubicBezTo>
                            <a:pt x="1856" y="64"/>
                            <a:pt x="1948" y="61"/>
                            <a:pt x="1982" y="55"/>
                          </a:cubicBezTo>
                          <a:cubicBezTo>
                            <a:pt x="2016" y="49"/>
                            <a:pt x="2034" y="37"/>
                            <a:pt x="2060" y="28"/>
                          </a:cubicBezTo>
                          <a:cubicBezTo>
                            <a:pt x="2086" y="19"/>
                            <a:pt x="2118" y="2"/>
                            <a:pt x="2138" y="1"/>
                          </a:cubicBezTo>
                          <a:cubicBezTo>
                            <a:pt x="2158" y="0"/>
                            <a:pt x="2171" y="12"/>
                            <a:pt x="2180" y="25"/>
                          </a:cubicBezTo>
                          <a:cubicBezTo>
                            <a:pt x="2189" y="38"/>
                            <a:pt x="2196" y="61"/>
                            <a:pt x="2192" y="79"/>
                          </a:cubicBezTo>
                          <a:cubicBezTo>
                            <a:pt x="2188" y="97"/>
                            <a:pt x="2173" y="117"/>
                            <a:pt x="2156" y="133"/>
                          </a:cubicBezTo>
                          <a:cubicBezTo>
                            <a:pt x="2139" y="149"/>
                            <a:pt x="2114" y="167"/>
                            <a:pt x="2090" y="178"/>
                          </a:cubicBezTo>
                          <a:cubicBezTo>
                            <a:pt x="2066" y="189"/>
                            <a:pt x="2037" y="194"/>
                            <a:pt x="2012" y="199"/>
                          </a:cubicBezTo>
                          <a:cubicBezTo>
                            <a:pt x="1987" y="204"/>
                            <a:pt x="1958" y="209"/>
                            <a:pt x="1940" y="211"/>
                          </a:cubicBezTo>
                          <a:cubicBezTo>
                            <a:pt x="1922" y="213"/>
                            <a:pt x="1917" y="210"/>
                            <a:pt x="1904" y="211"/>
                          </a:cubicBezTo>
                          <a:cubicBezTo>
                            <a:pt x="1891" y="212"/>
                            <a:pt x="1872" y="219"/>
                            <a:pt x="1862" y="220"/>
                          </a:cubicBezTo>
                          <a:cubicBezTo>
                            <a:pt x="1686" y="220"/>
                            <a:pt x="1103" y="267"/>
                            <a:pt x="817" y="265"/>
                          </a:cubicBezTo>
                          <a:cubicBezTo>
                            <a:pt x="524" y="266"/>
                            <a:pt x="253" y="233"/>
                            <a:pt x="105" y="224"/>
                          </a:cubicBezTo>
                        </a:path>
                      </a:pathLst>
                    </a:custGeom>
                    <a:solidFill>
                      <a:srgbClr val="C6D9F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48" name="Freeform 1139">
                      <a:extLst>
                        <a:ext uri="{FF2B5EF4-FFF2-40B4-BE49-F238E27FC236}">
                          <a16:creationId xmlns:a16="http://schemas.microsoft.com/office/drawing/2014/main" id="{2A35B3E5-D231-4BE4-7573-98259470130D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3284" y="7629"/>
                      <a:ext cx="1452" cy="634"/>
                    </a:xfrm>
                    <a:custGeom>
                      <a:avLst/>
                      <a:gdLst>
                        <a:gd name="T0" fmla="*/ 0 w 1452"/>
                        <a:gd name="T1" fmla="*/ 429 h 634"/>
                        <a:gd name="T2" fmla="*/ 138 w 1452"/>
                        <a:gd name="T3" fmla="*/ 444 h 634"/>
                        <a:gd name="T4" fmla="*/ 258 w 1452"/>
                        <a:gd name="T5" fmla="*/ 468 h 634"/>
                        <a:gd name="T6" fmla="*/ 401 w 1452"/>
                        <a:gd name="T7" fmla="*/ 517 h 634"/>
                        <a:gd name="T8" fmla="*/ 629 w 1452"/>
                        <a:gd name="T9" fmla="*/ 567 h 634"/>
                        <a:gd name="T10" fmla="*/ 923 w 1452"/>
                        <a:gd name="T11" fmla="*/ 584 h 634"/>
                        <a:gd name="T12" fmla="*/ 1196 w 1452"/>
                        <a:gd name="T13" fmla="*/ 623 h 634"/>
                        <a:gd name="T14" fmla="*/ 1452 w 1452"/>
                        <a:gd name="T15" fmla="*/ 634 h 634"/>
                        <a:gd name="T16" fmla="*/ 1451 w 1452"/>
                        <a:gd name="T17" fmla="*/ 115 h 634"/>
                        <a:gd name="T18" fmla="*/ 1257 w 1452"/>
                        <a:gd name="T19" fmla="*/ 96 h 634"/>
                        <a:gd name="T20" fmla="*/ 1218 w 1452"/>
                        <a:gd name="T21" fmla="*/ 81 h 634"/>
                        <a:gd name="T22" fmla="*/ 1170 w 1452"/>
                        <a:gd name="T23" fmla="*/ 90 h 634"/>
                        <a:gd name="T24" fmla="*/ 1143 w 1452"/>
                        <a:gd name="T25" fmla="*/ 66 h 634"/>
                        <a:gd name="T26" fmla="*/ 1095 w 1452"/>
                        <a:gd name="T27" fmla="*/ 57 h 634"/>
                        <a:gd name="T28" fmla="*/ 999 w 1452"/>
                        <a:gd name="T29" fmla="*/ 57 h 634"/>
                        <a:gd name="T30" fmla="*/ 936 w 1452"/>
                        <a:gd name="T31" fmla="*/ 33 h 634"/>
                        <a:gd name="T32" fmla="*/ 879 w 1452"/>
                        <a:gd name="T33" fmla="*/ 18 h 634"/>
                        <a:gd name="T34" fmla="*/ 831 w 1452"/>
                        <a:gd name="T35" fmla="*/ 0 h 634"/>
                        <a:gd name="T36" fmla="*/ 753 w 1452"/>
                        <a:gd name="T37" fmla="*/ 102 h 634"/>
                        <a:gd name="T38" fmla="*/ 705 w 1452"/>
                        <a:gd name="T39" fmla="*/ 150 h 634"/>
                        <a:gd name="T40" fmla="*/ 597 w 1452"/>
                        <a:gd name="T41" fmla="*/ 135 h 634"/>
                        <a:gd name="T42" fmla="*/ 555 w 1452"/>
                        <a:gd name="T43" fmla="*/ 159 h 634"/>
                        <a:gd name="T44" fmla="*/ 516 w 1452"/>
                        <a:gd name="T45" fmla="*/ 201 h 634"/>
                        <a:gd name="T46" fmla="*/ 483 w 1452"/>
                        <a:gd name="T47" fmla="*/ 219 h 634"/>
                        <a:gd name="T48" fmla="*/ 459 w 1452"/>
                        <a:gd name="T49" fmla="*/ 213 h 634"/>
                        <a:gd name="T50" fmla="*/ 420 w 1452"/>
                        <a:gd name="T51" fmla="*/ 255 h 634"/>
                        <a:gd name="T52" fmla="*/ 297 w 1452"/>
                        <a:gd name="T53" fmla="*/ 216 h 634"/>
                        <a:gd name="T54" fmla="*/ 219 w 1452"/>
                        <a:gd name="T55" fmla="*/ 261 h 634"/>
                        <a:gd name="T56" fmla="*/ 189 w 1452"/>
                        <a:gd name="T57" fmla="*/ 270 h 634"/>
                        <a:gd name="T58" fmla="*/ 108 w 1452"/>
                        <a:gd name="T59" fmla="*/ 321 h 6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452" h="634">
                          <a:moveTo>
                            <a:pt x="0" y="429"/>
                          </a:moveTo>
                          <a:lnTo>
                            <a:pt x="138" y="444"/>
                          </a:lnTo>
                          <a:lnTo>
                            <a:pt x="258" y="468"/>
                          </a:lnTo>
                          <a:lnTo>
                            <a:pt x="401" y="517"/>
                          </a:lnTo>
                          <a:lnTo>
                            <a:pt x="629" y="567"/>
                          </a:lnTo>
                          <a:lnTo>
                            <a:pt x="923" y="584"/>
                          </a:lnTo>
                          <a:lnTo>
                            <a:pt x="1196" y="623"/>
                          </a:lnTo>
                          <a:lnTo>
                            <a:pt x="1452" y="634"/>
                          </a:lnTo>
                          <a:lnTo>
                            <a:pt x="1451" y="115"/>
                          </a:lnTo>
                          <a:lnTo>
                            <a:pt x="1257" y="96"/>
                          </a:lnTo>
                          <a:lnTo>
                            <a:pt x="1218" y="81"/>
                          </a:lnTo>
                          <a:lnTo>
                            <a:pt x="1170" y="90"/>
                          </a:lnTo>
                          <a:lnTo>
                            <a:pt x="1143" y="66"/>
                          </a:lnTo>
                          <a:lnTo>
                            <a:pt x="1095" y="57"/>
                          </a:lnTo>
                          <a:lnTo>
                            <a:pt x="999" y="57"/>
                          </a:lnTo>
                          <a:lnTo>
                            <a:pt x="936" y="33"/>
                          </a:lnTo>
                          <a:lnTo>
                            <a:pt x="879" y="18"/>
                          </a:lnTo>
                          <a:lnTo>
                            <a:pt x="831" y="0"/>
                          </a:lnTo>
                          <a:lnTo>
                            <a:pt x="753" y="102"/>
                          </a:lnTo>
                          <a:lnTo>
                            <a:pt x="705" y="150"/>
                          </a:lnTo>
                          <a:lnTo>
                            <a:pt x="597" y="135"/>
                          </a:lnTo>
                          <a:lnTo>
                            <a:pt x="555" y="159"/>
                          </a:lnTo>
                          <a:lnTo>
                            <a:pt x="516" y="201"/>
                          </a:lnTo>
                          <a:lnTo>
                            <a:pt x="483" y="219"/>
                          </a:lnTo>
                          <a:lnTo>
                            <a:pt x="459" y="213"/>
                          </a:lnTo>
                          <a:lnTo>
                            <a:pt x="420" y="255"/>
                          </a:lnTo>
                          <a:lnTo>
                            <a:pt x="297" y="216"/>
                          </a:lnTo>
                          <a:lnTo>
                            <a:pt x="219" y="261"/>
                          </a:lnTo>
                          <a:lnTo>
                            <a:pt x="189" y="270"/>
                          </a:lnTo>
                          <a:lnTo>
                            <a:pt x="108" y="321"/>
                          </a:ln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49" name="Group 1140">
                      <a:extLst>
                        <a:ext uri="{FF2B5EF4-FFF2-40B4-BE49-F238E27FC236}">
                          <a16:creationId xmlns:a16="http://schemas.microsoft.com/office/drawing/2014/main" id="{646C74BA-9710-4369-8359-06F0C97987AA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3597" y="7782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53" name="Freeform 1141">
                        <a:extLst>
                          <a:ext uri="{FF2B5EF4-FFF2-40B4-BE49-F238E27FC236}">
                            <a16:creationId xmlns:a16="http://schemas.microsoft.com/office/drawing/2014/main" id="{1F72DCA9-6060-4D03-3E66-626F87A4CFB2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54" name="Freeform 1142">
                        <a:extLst>
                          <a:ext uri="{FF2B5EF4-FFF2-40B4-BE49-F238E27FC236}">
                            <a16:creationId xmlns:a16="http://schemas.microsoft.com/office/drawing/2014/main" id="{94B5F429-1251-C222-7F7C-03C2611C38C2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55" name="Freeform 1143">
                        <a:extLst>
                          <a:ext uri="{FF2B5EF4-FFF2-40B4-BE49-F238E27FC236}">
                            <a16:creationId xmlns:a16="http://schemas.microsoft.com/office/drawing/2014/main" id="{C66AD456-FC75-D037-6A5A-C1398EF8A4EE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50" name="Freeform 1144">
                      <a:extLst>
                        <a:ext uri="{FF2B5EF4-FFF2-40B4-BE49-F238E27FC236}">
                          <a16:creationId xmlns:a16="http://schemas.microsoft.com/office/drawing/2014/main" id="{56BD1CAC-BD42-0989-C249-4C366FB0410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749" y="7871"/>
                      <a:ext cx="201" cy="162"/>
                    </a:xfrm>
                    <a:custGeom>
                      <a:avLst/>
                      <a:gdLst>
                        <a:gd name="T0" fmla="*/ 0 w 201"/>
                        <a:gd name="T1" fmla="*/ 0 h 162"/>
                        <a:gd name="T2" fmla="*/ 66 w 201"/>
                        <a:gd name="T3" fmla="*/ 60 h 162"/>
                        <a:gd name="T4" fmla="*/ 201 w 201"/>
                        <a:gd name="T5" fmla="*/ 162 h 16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01" h="162">
                          <a:moveTo>
                            <a:pt x="0" y="0"/>
                          </a:moveTo>
                          <a:cubicBezTo>
                            <a:pt x="15" y="19"/>
                            <a:pt x="33" y="33"/>
                            <a:pt x="66" y="60"/>
                          </a:cubicBezTo>
                          <a:cubicBezTo>
                            <a:pt x="99" y="87"/>
                            <a:pt x="173" y="141"/>
                            <a:pt x="201" y="162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51" name="Freeform 1145">
                      <a:extLst>
                        <a:ext uri="{FF2B5EF4-FFF2-40B4-BE49-F238E27FC236}">
                          <a16:creationId xmlns:a16="http://schemas.microsoft.com/office/drawing/2014/main" id="{D9D16EF1-C73A-D642-91DE-D60ACB8AF0C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506" y="7787"/>
                      <a:ext cx="153" cy="174"/>
                    </a:xfrm>
                    <a:custGeom>
                      <a:avLst/>
                      <a:gdLst>
                        <a:gd name="T0" fmla="*/ 0 w 153"/>
                        <a:gd name="T1" fmla="*/ 0 h 174"/>
                        <a:gd name="T2" fmla="*/ 87 w 153"/>
                        <a:gd name="T3" fmla="*/ 126 h 174"/>
                        <a:gd name="T4" fmla="*/ 153 w 153"/>
                        <a:gd name="T5" fmla="*/ 174 h 1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53" h="174">
                          <a:moveTo>
                            <a:pt x="0" y="0"/>
                          </a:moveTo>
                          <a:cubicBezTo>
                            <a:pt x="31" y="48"/>
                            <a:pt x="62" y="97"/>
                            <a:pt x="87" y="126"/>
                          </a:cubicBezTo>
                          <a:cubicBezTo>
                            <a:pt x="112" y="155"/>
                            <a:pt x="132" y="164"/>
                            <a:pt x="153" y="174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52" name="Freeform 1146">
                      <a:extLst>
                        <a:ext uri="{FF2B5EF4-FFF2-40B4-BE49-F238E27FC236}">
                          <a16:creationId xmlns:a16="http://schemas.microsoft.com/office/drawing/2014/main" id="{C55314E6-1B1A-2F3F-9A24-FBC1DCBF13C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173" y="7853"/>
                      <a:ext cx="2034" cy="1802"/>
                    </a:xfrm>
                    <a:custGeom>
                      <a:avLst/>
                      <a:gdLst>
                        <a:gd name="T0" fmla="*/ 141 w 2034"/>
                        <a:gd name="T1" fmla="*/ 1261 h 1802"/>
                        <a:gd name="T2" fmla="*/ 632 w 2034"/>
                        <a:gd name="T3" fmla="*/ 404 h 1802"/>
                        <a:gd name="T4" fmla="*/ 857 w 2034"/>
                        <a:gd name="T5" fmla="*/ 146 h 1802"/>
                        <a:gd name="T6" fmla="*/ 1411 w 2034"/>
                        <a:gd name="T7" fmla="*/ 94 h 1802"/>
                        <a:gd name="T8" fmla="*/ 1556 w 2034"/>
                        <a:gd name="T9" fmla="*/ 67 h 1802"/>
                        <a:gd name="T10" fmla="*/ 1694 w 2034"/>
                        <a:gd name="T11" fmla="*/ 64 h 1802"/>
                        <a:gd name="T12" fmla="*/ 1820 w 2034"/>
                        <a:gd name="T13" fmla="*/ 55 h 1802"/>
                        <a:gd name="T14" fmla="*/ 1898 w 2034"/>
                        <a:gd name="T15" fmla="*/ 28 h 1802"/>
                        <a:gd name="T16" fmla="*/ 1976 w 2034"/>
                        <a:gd name="T17" fmla="*/ 1 h 1802"/>
                        <a:gd name="T18" fmla="*/ 2018 w 2034"/>
                        <a:gd name="T19" fmla="*/ 25 h 1802"/>
                        <a:gd name="T20" fmla="*/ 2030 w 2034"/>
                        <a:gd name="T21" fmla="*/ 79 h 1802"/>
                        <a:gd name="T22" fmla="*/ 1994 w 2034"/>
                        <a:gd name="T23" fmla="*/ 133 h 1802"/>
                        <a:gd name="T24" fmla="*/ 1928 w 2034"/>
                        <a:gd name="T25" fmla="*/ 178 h 1802"/>
                        <a:gd name="T26" fmla="*/ 1850 w 2034"/>
                        <a:gd name="T27" fmla="*/ 199 h 1802"/>
                        <a:gd name="T28" fmla="*/ 1778 w 2034"/>
                        <a:gd name="T29" fmla="*/ 211 h 1802"/>
                        <a:gd name="T30" fmla="*/ 1742 w 2034"/>
                        <a:gd name="T31" fmla="*/ 211 h 1802"/>
                        <a:gd name="T32" fmla="*/ 1700 w 2034"/>
                        <a:gd name="T33" fmla="*/ 220 h 1802"/>
                        <a:gd name="T34" fmla="*/ 1481 w 2034"/>
                        <a:gd name="T35" fmla="*/ 229 h 1802"/>
                        <a:gd name="T36" fmla="*/ 1098 w 2034"/>
                        <a:gd name="T37" fmla="*/ 271 h 1802"/>
                        <a:gd name="T38" fmla="*/ 924 w 2034"/>
                        <a:gd name="T39" fmla="*/ 313 h 1802"/>
                        <a:gd name="T40" fmla="*/ 741 w 2034"/>
                        <a:gd name="T41" fmla="*/ 562 h 1802"/>
                        <a:gd name="T42" fmla="*/ 374 w 2034"/>
                        <a:gd name="T43" fmla="*/ 1236 h 1802"/>
                        <a:gd name="T44" fmla="*/ 75 w 2034"/>
                        <a:gd name="T45" fmla="*/ 1761 h 1802"/>
                        <a:gd name="T46" fmla="*/ 50 w 2034"/>
                        <a:gd name="T47" fmla="*/ 1511 h 1802"/>
                        <a:gd name="T48" fmla="*/ 141 w 2034"/>
                        <a:gd name="T49" fmla="*/ 1261 h 180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</a:cxnLst>
                      <a:rect l="0" t="0" r="r" b="b"/>
                      <a:pathLst>
                        <a:path w="2034" h="1802">
                          <a:moveTo>
                            <a:pt x="141" y="1261"/>
                          </a:moveTo>
                          <a:lnTo>
                            <a:pt x="632" y="404"/>
                          </a:lnTo>
                          <a:cubicBezTo>
                            <a:pt x="751" y="218"/>
                            <a:pt x="757" y="196"/>
                            <a:pt x="857" y="146"/>
                          </a:cubicBezTo>
                          <a:cubicBezTo>
                            <a:pt x="957" y="96"/>
                            <a:pt x="1289" y="111"/>
                            <a:pt x="1411" y="94"/>
                          </a:cubicBezTo>
                          <a:lnTo>
                            <a:pt x="1556" y="67"/>
                          </a:lnTo>
                          <a:lnTo>
                            <a:pt x="1694" y="64"/>
                          </a:lnTo>
                          <a:cubicBezTo>
                            <a:pt x="1694" y="64"/>
                            <a:pt x="1786" y="61"/>
                            <a:pt x="1820" y="55"/>
                          </a:cubicBezTo>
                          <a:cubicBezTo>
                            <a:pt x="1854" y="49"/>
                            <a:pt x="1872" y="37"/>
                            <a:pt x="1898" y="28"/>
                          </a:cubicBezTo>
                          <a:cubicBezTo>
                            <a:pt x="1924" y="19"/>
                            <a:pt x="1956" y="2"/>
                            <a:pt x="1976" y="1"/>
                          </a:cubicBezTo>
                          <a:cubicBezTo>
                            <a:pt x="1996" y="0"/>
                            <a:pt x="2009" y="12"/>
                            <a:pt x="2018" y="25"/>
                          </a:cubicBezTo>
                          <a:cubicBezTo>
                            <a:pt x="2027" y="38"/>
                            <a:pt x="2034" y="61"/>
                            <a:pt x="2030" y="79"/>
                          </a:cubicBezTo>
                          <a:cubicBezTo>
                            <a:pt x="2026" y="97"/>
                            <a:pt x="2011" y="117"/>
                            <a:pt x="1994" y="133"/>
                          </a:cubicBezTo>
                          <a:cubicBezTo>
                            <a:pt x="1977" y="149"/>
                            <a:pt x="1952" y="167"/>
                            <a:pt x="1928" y="178"/>
                          </a:cubicBezTo>
                          <a:cubicBezTo>
                            <a:pt x="1904" y="189"/>
                            <a:pt x="1875" y="194"/>
                            <a:pt x="1850" y="199"/>
                          </a:cubicBezTo>
                          <a:cubicBezTo>
                            <a:pt x="1825" y="204"/>
                            <a:pt x="1796" y="209"/>
                            <a:pt x="1778" y="211"/>
                          </a:cubicBezTo>
                          <a:cubicBezTo>
                            <a:pt x="1760" y="213"/>
                            <a:pt x="1755" y="210"/>
                            <a:pt x="1742" y="211"/>
                          </a:cubicBezTo>
                          <a:cubicBezTo>
                            <a:pt x="1729" y="212"/>
                            <a:pt x="1710" y="219"/>
                            <a:pt x="1700" y="220"/>
                          </a:cubicBezTo>
                          <a:cubicBezTo>
                            <a:pt x="1625" y="220"/>
                            <a:pt x="1581" y="221"/>
                            <a:pt x="1481" y="229"/>
                          </a:cubicBezTo>
                          <a:cubicBezTo>
                            <a:pt x="1381" y="237"/>
                            <a:pt x="1191" y="257"/>
                            <a:pt x="1098" y="271"/>
                          </a:cubicBezTo>
                          <a:cubicBezTo>
                            <a:pt x="1005" y="285"/>
                            <a:pt x="983" y="265"/>
                            <a:pt x="924" y="313"/>
                          </a:cubicBezTo>
                          <a:cubicBezTo>
                            <a:pt x="807" y="397"/>
                            <a:pt x="833" y="408"/>
                            <a:pt x="741" y="562"/>
                          </a:cubicBezTo>
                          <a:cubicBezTo>
                            <a:pt x="649" y="716"/>
                            <a:pt x="485" y="1036"/>
                            <a:pt x="374" y="1236"/>
                          </a:cubicBezTo>
                          <a:cubicBezTo>
                            <a:pt x="290" y="1403"/>
                            <a:pt x="150" y="1802"/>
                            <a:pt x="75" y="1761"/>
                          </a:cubicBezTo>
                          <a:cubicBezTo>
                            <a:pt x="0" y="1720"/>
                            <a:pt x="39" y="1594"/>
                            <a:pt x="50" y="1511"/>
                          </a:cubicBezTo>
                          <a:cubicBezTo>
                            <a:pt x="61" y="1428"/>
                            <a:pt x="122" y="1313"/>
                            <a:pt x="141" y="1261"/>
                          </a:cubicBezTo>
                          <a:close/>
                        </a:path>
                      </a:pathLst>
                    </a:custGeom>
                    <a:solidFill>
                      <a:srgbClr val="C6D9F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36" name="AutoShape 1218">
                    <a:extLst>
                      <a:ext uri="{FF2B5EF4-FFF2-40B4-BE49-F238E27FC236}">
                        <a16:creationId xmlns:a16="http://schemas.microsoft.com/office/drawing/2014/main" id="{610738FF-6C05-8784-4EBC-C7742D8EC85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 rot="6761103">
                    <a:off x="10805" y="5489"/>
                    <a:ext cx="568" cy="284"/>
                  </a:xfrm>
                  <a:prstGeom prst="stripedRightArrow">
                    <a:avLst>
                      <a:gd name="adj1" fmla="val 50000"/>
                      <a:gd name="adj2" fmla="val 50000"/>
                    </a:avLst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7" name="Text Box 1309">
                    <a:extLst>
                      <a:ext uri="{FF2B5EF4-FFF2-40B4-BE49-F238E27FC236}">
                        <a16:creationId xmlns:a16="http://schemas.microsoft.com/office/drawing/2014/main" id="{905D835C-74BB-D420-5831-5C69A46F5EE4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186" y="4019"/>
                    <a:ext cx="340" cy="28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0" tIns="0" rIns="0" bIns="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SV</a:t>
                    </a:r>
                  </a:p>
                </p:txBody>
              </p:sp>
              <p:sp>
                <p:nvSpPr>
                  <p:cNvPr id="38" name="Text Box 1311">
                    <a:extLst>
                      <a:ext uri="{FF2B5EF4-FFF2-40B4-BE49-F238E27FC236}">
                        <a16:creationId xmlns:a16="http://schemas.microsoft.com/office/drawing/2014/main" id="{06513BC6-2CFC-32D1-A44F-EA3FE95E3945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0662" y="4321"/>
                    <a:ext cx="340" cy="28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0" tIns="0" rIns="0" bIns="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SBV</a:t>
                    </a:r>
                  </a:p>
                </p:txBody>
              </p:sp>
              <p:sp>
                <p:nvSpPr>
                  <p:cNvPr id="39" name="Text Box 1313">
                    <a:extLst>
                      <a:ext uri="{FF2B5EF4-FFF2-40B4-BE49-F238E27FC236}">
                        <a16:creationId xmlns:a16="http://schemas.microsoft.com/office/drawing/2014/main" id="{E2DBF1AD-EE35-D966-DF59-6E087F9BB09A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186" y="4019"/>
                    <a:ext cx="340" cy="28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0" tIns="0" rIns="0" bIns="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SV</a:t>
                    </a:r>
                  </a:p>
                </p:txBody>
              </p:sp>
              <p:sp>
                <p:nvSpPr>
                  <p:cNvPr id="40" name="Text Box 1314">
                    <a:extLst>
                      <a:ext uri="{FF2B5EF4-FFF2-40B4-BE49-F238E27FC236}">
                        <a16:creationId xmlns:a16="http://schemas.microsoft.com/office/drawing/2014/main" id="{8F57D3A7-0664-50BF-FCE9-9A10F26FB9CB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0387" y="4772"/>
                    <a:ext cx="340" cy="28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0" tIns="0" rIns="0" bIns="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Éc</a:t>
                    </a:r>
                  </a:p>
                </p:txBody>
              </p:sp>
              <p:sp>
                <p:nvSpPr>
                  <p:cNvPr id="41" name="Text Box 1316">
                    <a:extLst>
                      <a:ext uri="{FF2B5EF4-FFF2-40B4-BE49-F238E27FC236}">
                        <a16:creationId xmlns:a16="http://schemas.microsoft.com/office/drawing/2014/main" id="{CA69AA94-32FD-30AB-C89C-86AB27F12849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2058" y="5184"/>
                    <a:ext cx="2404" cy="13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      Faciès des :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SV Schistes verts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SB Schistes bleus</a:t>
                    </a:r>
                  </a:p>
                  <a:p>
                    <a:r>
                      <a:rPr lang="fr-F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Éc Éclogites</a:t>
                    </a:r>
                  </a:p>
                </p:txBody>
              </p:sp>
            </p:grpSp>
            <p:grpSp>
              <p:nvGrpSpPr>
                <p:cNvPr id="26" name="Group 1382">
                  <a:extLst>
                    <a:ext uri="{FF2B5EF4-FFF2-40B4-BE49-F238E27FC236}">
                      <a16:creationId xmlns:a16="http://schemas.microsoft.com/office/drawing/2014/main" id="{A1F62EEF-0178-A2D8-33A3-B69F6A415BD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0500" y="4495"/>
                  <a:ext cx="155" cy="120"/>
                  <a:chOff x="6620" y="4785"/>
                  <a:chExt cx="330" cy="235"/>
                </a:xfrm>
              </p:grpSpPr>
              <p:sp>
                <p:nvSpPr>
                  <p:cNvPr id="32" name="Freeform 1379">
                    <a:extLst>
                      <a:ext uri="{FF2B5EF4-FFF2-40B4-BE49-F238E27FC236}">
                        <a16:creationId xmlns:a16="http://schemas.microsoft.com/office/drawing/2014/main" id="{B11540DE-6E56-8ACD-5E6E-5BCAD9DFDFF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660" y="4785"/>
                    <a:ext cx="290" cy="235"/>
                  </a:xfrm>
                  <a:custGeom>
                    <a:avLst/>
                    <a:gdLst>
                      <a:gd name="T0" fmla="*/ 0 w 290"/>
                      <a:gd name="T1" fmla="*/ 0 h 235"/>
                      <a:gd name="T2" fmla="*/ 105 w 290"/>
                      <a:gd name="T3" fmla="*/ 190 h 235"/>
                      <a:gd name="T4" fmla="*/ 290 w 290"/>
                      <a:gd name="T5" fmla="*/ 235 h 2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90" h="235">
                        <a:moveTo>
                          <a:pt x="0" y="0"/>
                        </a:moveTo>
                        <a:cubicBezTo>
                          <a:pt x="28" y="75"/>
                          <a:pt x="57" y="151"/>
                          <a:pt x="105" y="190"/>
                        </a:cubicBezTo>
                        <a:cubicBezTo>
                          <a:pt x="153" y="229"/>
                          <a:pt x="259" y="228"/>
                          <a:pt x="290" y="235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cxnSp>
                <p:nvCxnSpPr>
                  <p:cNvPr id="33" name="AutoShape 1380">
                    <a:extLst>
                      <a:ext uri="{FF2B5EF4-FFF2-40B4-BE49-F238E27FC236}">
                        <a16:creationId xmlns:a16="http://schemas.microsoft.com/office/drawing/2014/main" id="{25DE9960-1C5E-D087-829E-4AAFF76445D2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H="1">
                    <a:off x="6620" y="4790"/>
                    <a:ext cx="30" cy="57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4" name="AutoShape 1381">
                    <a:extLst>
                      <a:ext uri="{FF2B5EF4-FFF2-40B4-BE49-F238E27FC236}">
                        <a16:creationId xmlns:a16="http://schemas.microsoft.com/office/drawing/2014/main" id="{1F6A2006-5215-06EF-A0D5-51CB707AC3F0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6660" y="4785"/>
                    <a:ext cx="57" cy="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27" name="Group 1383">
                  <a:extLst>
                    <a:ext uri="{FF2B5EF4-FFF2-40B4-BE49-F238E27FC236}">
                      <a16:creationId xmlns:a16="http://schemas.microsoft.com/office/drawing/2014/main" id="{B204A090-81F9-B7E0-0042-FE20273E28B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0430" y="4609"/>
                  <a:ext cx="160" cy="131"/>
                  <a:chOff x="6620" y="4785"/>
                  <a:chExt cx="330" cy="235"/>
                </a:xfrm>
              </p:grpSpPr>
              <p:sp>
                <p:nvSpPr>
                  <p:cNvPr id="29" name="Freeform 1384">
                    <a:extLst>
                      <a:ext uri="{FF2B5EF4-FFF2-40B4-BE49-F238E27FC236}">
                        <a16:creationId xmlns:a16="http://schemas.microsoft.com/office/drawing/2014/main" id="{A4100DC2-A3A6-0E9A-651A-F9F9EAD73E9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6660" y="4785"/>
                    <a:ext cx="290" cy="235"/>
                  </a:xfrm>
                  <a:custGeom>
                    <a:avLst/>
                    <a:gdLst>
                      <a:gd name="T0" fmla="*/ 0 w 290"/>
                      <a:gd name="T1" fmla="*/ 0 h 235"/>
                      <a:gd name="T2" fmla="*/ 105 w 290"/>
                      <a:gd name="T3" fmla="*/ 190 h 235"/>
                      <a:gd name="T4" fmla="*/ 290 w 290"/>
                      <a:gd name="T5" fmla="*/ 235 h 2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90" h="235">
                        <a:moveTo>
                          <a:pt x="0" y="0"/>
                        </a:moveTo>
                        <a:cubicBezTo>
                          <a:pt x="28" y="75"/>
                          <a:pt x="57" y="151"/>
                          <a:pt x="105" y="190"/>
                        </a:cubicBezTo>
                        <a:cubicBezTo>
                          <a:pt x="153" y="229"/>
                          <a:pt x="259" y="228"/>
                          <a:pt x="290" y="235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cxnSp>
                <p:nvCxnSpPr>
                  <p:cNvPr id="30" name="AutoShape 1385">
                    <a:extLst>
                      <a:ext uri="{FF2B5EF4-FFF2-40B4-BE49-F238E27FC236}">
                        <a16:creationId xmlns:a16="http://schemas.microsoft.com/office/drawing/2014/main" id="{2B3DD839-B680-3EED-9BCA-770C2AD9CADC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 flipH="1">
                    <a:off x="6620" y="4790"/>
                    <a:ext cx="30" cy="57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" name="AutoShape 1386">
                    <a:extLst>
                      <a:ext uri="{FF2B5EF4-FFF2-40B4-BE49-F238E27FC236}">
                        <a16:creationId xmlns:a16="http://schemas.microsoft.com/office/drawing/2014/main" id="{F6AAA319-8963-47AC-A9A1-A154648683CB}"/>
                      </a:ext>
                    </a:extLst>
                  </p:cNvPr>
                  <p:cNvCxnSpPr>
                    <a:cxnSpLocks noChangeAspect="1" noEditPoints="1" noChangeArrowheads="1" noChangeShapeType="1"/>
                  </p:cNvCxnSpPr>
                  <p:nvPr/>
                </p:nvCxnSpPr>
                <p:spPr bwMode="auto">
                  <a:xfrm>
                    <a:off x="6660" y="4785"/>
                    <a:ext cx="57" cy="25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28" name="Text Box 1387">
                  <a:extLst>
                    <a:ext uri="{FF2B5EF4-FFF2-40B4-BE49-F238E27FC236}">
                      <a16:creationId xmlns:a16="http://schemas.microsoft.com/office/drawing/2014/main" id="{4222C844-44A7-879C-56BA-B51EF4ACEC05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010" y="4340"/>
                  <a:ext cx="710" cy="4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r>
                    <a:rPr lang="fr-FR" sz="10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H</a:t>
                  </a:r>
                  <a:r>
                    <a:rPr lang="fr-FR" sz="1000" baseline="-250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2</a:t>
                  </a:r>
                  <a:r>
                    <a:rPr lang="fr-FR" sz="10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0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</p:grpSp>
          <p:grpSp>
            <p:nvGrpSpPr>
              <p:cNvPr id="20" name="Group 1552">
                <a:extLst>
                  <a:ext uri="{FF2B5EF4-FFF2-40B4-BE49-F238E27FC236}">
                    <a16:creationId xmlns:a16="http://schemas.microsoft.com/office/drawing/2014/main" id="{719B570F-98EB-1953-0FA7-F15845F98ED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707" y="7477"/>
                <a:ext cx="2724" cy="772"/>
                <a:chOff x="540" y="5387"/>
                <a:chExt cx="2724" cy="772"/>
              </a:xfrm>
            </p:grpSpPr>
            <p:sp>
              <p:nvSpPr>
                <p:cNvPr id="21" name="Text Box 1553">
                  <a:extLst>
                    <a:ext uri="{FF2B5EF4-FFF2-40B4-BE49-F238E27FC236}">
                      <a16:creationId xmlns:a16="http://schemas.microsoft.com/office/drawing/2014/main" id="{87AFBBA5-C7A5-5A30-17FC-F11C54BEAD35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40" y="5387"/>
                  <a:ext cx="2724" cy="5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Failles inverses</a:t>
                  </a:r>
                </a:p>
              </p:txBody>
            </p:sp>
            <p:cxnSp>
              <p:nvCxnSpPr>
                <p:cNvPr id="22" name="AutoShape 1554">
                  <a:extLst>
                    <a:ext uri="{FF2B5EF4-FFF2-40B4-BE49-F238E27FC236}">
                      <a16:creationId xmlns:a16="http://schemas.microsoft.com/office/drawing/2014/main" id="{9E967835-E13A-93A0-6A72-1DD321A404BC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>
                  <a:off x="2692" y="5782"/>
                  <a:ext cx="199" cy="377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  <p:sp>
        <p:nvSpPr>
          <p:cNvPr id="160" name="ZoneTexte 159">
            <a:extLst>
              <a:ext uri="{FF2B5EF4-FFF2-40B4-BE49-F238E27FC236}">
                <a16:creationId xmlns:a16="http://schemas.microsoft.com/office/drawing/2014/main" id="{64A685C7-43DD-DCC7-522C-898812FC80DF}"/>
              </a:ext>
            </a:extLst>
          </p:cNvPr>
          <p:cNvSpPr txBox="1"/>
          <p:nvPr/>
        </p:nvSpPr>
        <p:spPr>
          <a:xfrm>
            <a:off x="746234" y="638810"/>
            <a:ext cx="1491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Mouvements verticaux</a:t>
            </a:r>
          </a:p>
        </p:txBody>
      </p:sp>
      <p:sp>
        <p:nvSpPr>
          <p:cNvPr id="161" name="ZoneTexte 160">
            <a:extLst>
              <a:ext uri="{FF2B5EF4-FFF2-40B4-BE49-F238E27FC236}">
                <a16:creationId xmlns:a16="http://schemas.microsoft.com/office/drawing/2014/main" id="{BA2BA29E-4BEE-913B-C385-81D5F3A042B2}"/>
              </a:ext>
            </a:extLst>
          </p:cNvPr>
          <p:cNvSpPr txBox="1"/>
          <p:nvPr/>
        </p:nvSpPr>
        <p:spPr>
          <a:xfrm>
            <a:off x="7419178" y="1717278"/>
            <a:ext cx="2527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Métamorphisme HP/BT</a:t>
            </a:r>
          </a:p>
        </p:txBody>
      </p:sp>
    </p:spTree>
    <p:extLst>
      <p:ext uri="{BB962C8B-B14F-4D97-AF65-F5344CB8AC3E}">
        <p14:creationId xmlns:p14="http://schemas.microsoft.com/office/powerpoint/2010/main" val="26312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6">
            <a:extLst>
              <a:ext uri="{FF2B5EF4-FFF2-40B4-BE49-F238E27FC236}">
                <a16:creationId xmlns:a16="http://schemas.microsoft.com/office/drawing/2014/main" id="{87F9EF35-DE56-E7E8-A791-A49BD4F967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31620" y="401638"/>
            <a:ext cx="9128760" cy="6054725"/>
            <a:chOff x="1103" y="848"/>
            <a:chExt cx="14376" cy="9535"/>
          </a:xfrm>
        </p:grpSpPr>
        <p:grpSp>
          <p:nvGrpSpPr>
            <p:cNvPr id="3" name="Group 650">
              <a:extLst>
                <a:ext uri="{FF2B5EF4-FFF2-40B4-BE49-F238E27FC236}">
                  <a16:creationId xmlns:a16="http://schemas.microsoft.com/office/drawing/2014/main" id="{8A82F468-CDD4-AAB8-150E-EBA11787DAA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22" y="6097"/>
              <a:ext cx="3981" cy="1002"/>
              <a:chOff x="3511" y="1976"/>
              <a:chExt cx="3981" cy="1002"/>
            </a:xfrm>
          </p:grpSpPr>
          <p:sp>
            <p:nvSpPr>
              <p:cNvPr id="121" name="Freeform 651">
                <a:extLst>
                  <a:ext uri="{FF2B5EF4-FFF2-40B4-BE49-F238E27FC236}">
                    <a16:creationId xmlns:a16="http://schemas.microsoft.com/office/drawing/2014/main" id="{E8BE8FA9-806E-6278-4ABA-045E70EAAC3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6" y="2264"/>
                <a:ext cx="3976" cy="714"/>
              </a:xfrm>
              <a:custGeom>
                <a:avLst/>
                <a:gdLst>
                  <a:gd name="T0" fmla="*/ 1877 w 3976"/>
                  <a:gd name="T1" fmla="*/ 283 h 714"/>
                  <a:gd name="T2" fmla="*/ 1189 w 3976"/>
                  <a:gd name="T3" fmla="*/ 616 h 714"/>
                  <a:gd name="T4" fmla="*/ 4 w 3976"/>
                  <a:gd name="T5" fmla="*/ 708 h 714"/>
                  <a:gd name="T6" fmla="*/ 0 w 3976"/>
                  <a:gd name="T7" fmla="*/ 224 h 714"/>
                  <a:gd name="T8" fmla="*/ 2008 w 3976"/>
                  <a:gd name="T9" fmla="*/ 0 h 714"/>
                  <a:gd name="T10" fmla="*/ 3972 w 3976"/>
                  <a:gd name="T11" fmla="*/ 208 h 714"/>
                  <a:gd name="T12" fmla="*/ 3976 w 3976"/>
                  <a:gd name="T13" fmla="*/ 656 h 714"/>
                  <a:gd name="T14" fmla="*/ 2772 w 3976"/>
                  <a:gd name="T15" fmla="*/ 556 h 714"/>
                  <a:gd name="T16" fmla="*/ 2218 w 3976"/>
                  <a:gd name="T17" fmla="*/ 296 h 714"/>
                  <a:gd name="T18" fmla="*/ 1877 w 3976"/>
                  <a:gd name="T19" fmla="*/ 283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76" h="714">
                    <a:moveTo>
                      <a:pt x="1877" y="283"/>
                    </a:moveTo>
                    <a:cubicBezTo>
                      <a:pt x="1707" y="329"/>
                      <a:pt x="1501" y="559"/>
                      <a:pt x="1189" y="616"/>
                    </a:cubicBezTo>
                    <a:lnTo>
                      <a:pt x="4" y="708"/>
                    </a:lnTo>
                    <a:lnTo>
                      <a:pt x="0" y="224"/>
                    </a:lnTo>
                    <a:lnTo>
                      <a:pt x="2008" y="0"/>
                    </a:lnTo>
                    <a:lnTo>
                      <a:pt x="3972" y="208"/>
                    </a:lnTo>
                    <a:lnTo>
                      <a:pt x="3976" y="656"/>
                    </a:lnTo>
                    <a:cubicBezTo>
                      <a:pt x="3776" y="714"/>
                      <a:pt x="3065" y="616"/>
                      <a:pt x="2772" y="556"/>
                    </a:cubicBezTo>
                    <a:cubicBezTo>
                      <a:pt x="2506" y="504"/>
                      <a:pt x="2367" y="341"/>
                      <a:pt x="2218" y="296"/>
                    </a:cubicBezTo>
                    <a:cubicBezTo>
                      <a:pt x="2069" y="251"/>
                      <a:pt x="1948" y="286"/>
                      <a:pt x="1877" y="28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2" name="Freeform 652">
                <a:extLst>
                  <a:ext uri="{FF2B5EF4-FFF2-40B4-BE49-F238E27FC236}">
                    <a16:creationId xmlns:a16="http://schemas.microsoft.com/office/drawing/2014/main" id="{5FAE8814-82B9-F209-706A-CCD18C5A999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1" y="1976"/>
                <a:ext cx="3981" cy="552"/>
              </a:xfrm>
              <a:custGeom>
                <a:avLst/>
                <a:gdLst>
                  <a:gd name="T0" fmla="*/ 0 w 3981"/>
                  <a:gd name="T1" fmla="*/ 186 h 552"/>
                  <a:gd name="T2" fmla="*/ 553 w 3981"/>
                  <a:gd name="T3" fmla="*/ 146 h 552"/>
                  <a:gd name="T4" fmla="*/ 1030 w 3981"/>
                  <a:gd name="T5" fmla="*/ 106 h 552"/>
                  <a:gd name="T6" fmla="*/ 1243 w 3981"/>
                  <a:gd name="T7" fmla="*/ 90 h 552"/>
                  <a:gd name="T8" fmla="*/ 1635 w 3981"/>
                  <a:gd name="T9" fmla="*/ 37 h 552"/>
                  <a:gd name="T10" fmla="*/ 1699 w 3981"/>
                  <a:gd name="T11" fmla="*/ 136 h 552"/>
                  <a:gd name="T12" fmla="*/ 1814 w 3981"/>
                  <a:gd name="T13" fmla="*/ 105 h 552"/>
                  <a:gd name="T14" fmla="*/ 1882 w 3981"/>
                  <a:gd name="T15" fmla="*/ 172 h 552"/>
                  <a:gd name="T16" fmla="*/ 2011 w 3981"/>
                  <a:gd name="T17" fmla="*/ 165 h 552"/>
                  <a:gd name="T18" fmla="*/ 2055 w 3981"/>
                  <a:gd name="T19" fmla="*/ 151 h 552"/>
                  <a:gd name="T20" fmla="*/ 2099 w 3981"/>
                  <a:gd name="T21" fmla="*/ 142 h 552"/>
                  <a:gd name="T22" fmla="*/ 2113 w 3981"/>
                  <a:gd name="T23" fmla="*/ 79 h 552"/>
                  <a:gd name="T24" fmla="*/ 2190 w 3981"/>
                  <a:gd name="T25" fmla="*/ 75 h 552"/>
                  <a:gd name="T26" fmla="*/ 2205 w 3981"/>
                  <a:gd name="T27" fmla="*/ 136 h 552"/>
                  <a:gd name="T28" fmla="*/ 2283 w 3981"/>
                  <a:gd name="T29" fmla="*/ 139 h 552"/>
                  <a:gd name="T30" fmla="*/ 2334 w 3981"/>
                  <a:gd name="T31" fmla="*/ 37 h 552"/>
                  <a:gd name="T32" fmla="*/ 2514 w 3981"/>
                  <a:gd name="T33" fmla="*/ 67 h 552"/>
                  <a:gd name="T34" fmla="*/ 2573 w 3981"/>
                  <a:gd name="T35" fmla="*/ 0 h 552"/>
                  <a:gd name="T36" fmla="*/ 2924 w 3981"/>
                  <a:gd name="T37" fmla="*/ 75 h 552"/>
                  <a:gd name="T38" fmla="*/ 3981 w 3981"/>
                  <a:gd name="T39" fmla="*/ 156 h 552"/>
                  <a:gd name="T40" fmla="*/ 3977 w 3981"/>
                  <a:gd name="T41" fmla="*/ 524 h 552"/>
                  <a:gd name="T42" fmla="*/ 3969 w 3981"/>
                  <a:gd name="T43" fmla="*/ 539 h 552"/>
                  <a:gd name="T44" fmla="*/ 3719 w 3981"/>
                  <a:gd name="T45" fmla="*/ 532 h 552"/>
                  <a:gd name="T46" fmla="*/ 3044 w 3981"/>
                  <a:gd name="T47" fmla="*/ 459 h 552"/>
                  <a:gd name="T48" fmla="*/ 2144 w 3981"/>
                  <a:gd name="T49" fmla="*/ 372 h 552"/>
                  <a:gd name="T50" fmla="*/ 1447 w 3981"/>
                  <a:gd name="T51" fmla="*/ 419 h 552"/>
                  <a:gd name="T52" fmla="*/ 841 w 3981"/>
                  <a:gd name="T53" fmla="*/ 486 h 552"/>
                  <a:gd name="T54" fmla="*/ 349 w 3981"/>
                  <a:gd name="T55" fmla="*/ 526 h 552"/>
                  <a:gd name="T56" fmla="*/ 5 w 3981"/>
                  <a:gd name="T57" fmla="*/ 552 h 552"/>
                  <a:gd name="T58" fmla="*/ 0 w 3981"/>
                  <a:gd name="T59" fmla="*/ 186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981" h="552">
                    <a:moveTo>
                      <a:pt x="0" y="186"/>
                    </a:moveTo>
                    <a:lnTo>
                      <a:pt x="553" y="146"/>
                    </a:lnTo>
                    <a:lnTo>
                      <a:pt x="1030" y="106"/>
                    </a:lnTo>
                    <a:lnTo>
                      <a:pt x="1243" y="90"/>
                    </a:lnTo>
                    <a:lnTo>
                      <a:pt x="1635" y="37"/>
                    </a:lnTo>
                    <a:lnTo>
                      <a:pt x="1699" y="136"/>
                    </a:lnTo>
                    <a:lnTo>
                      <a:pt x="1814" y="105"/>
                    </a:lnTo>
                    <a:lnTo>
                      <a:pt x="1882" y="172"/>
                    </a:lnTo>
                    <a:lnTo>
                      <a:pt x="2011" y="165"/>
                    </a:lnTo>
                    <a:lnTo>
                      <a:pt x="2055" y="151"/>
                    </a:lnTo>
                    <a:lnTo>
                      <a:pt x="2099" y="142"/>
                    </a:lnTo>
                    <a:lnTo>
                      <a:pt x="2113" y="79"/>
                    </a:lnTo>
                    <a:lnTo>
                      <a:pt x="2190" y="75"/>
                    </a:lnTo>
                    <a:lnTo>
                      <a:pt x="2205" y="136"/>
                    </a:lnTo>
                    <a:lnTo>
                      <a:pt x="2283" y="139"/>
                    </a:lnTo>
                    <a:lnTo>
                      <a:pt x="2334" y="37"/>
                    </a:lnTo>
                    <a:lnTo>
                      <a:pt x="2514" y="67"/>
                    </a:lnTo>
                    <a:lnTo>
                      <a:pt x="2573" y="0"/>
                    </a:lnTo>
                    <a:lnTo>
                      <a:pt x="2924" y="75"/>
                    </a:lnTo>
                    <a:lnTo>
                      <a:pt x="3981" y="156"/>
                    </a:lnTo>
                    <a:lnTo>
                      <a:pt x="3977" y="524"/>
                    </a:lnTo>
                    <a:lnTo>
                      <a:pt x="3969" y="539"/>
                    </a:lnTo>
                    <a:lnTo>
                      <a:pt x="3719" y="532"/>
                    </a:lnTo>
                    <a:cubicBezTo>
                      <a:pt x="3554" y="483"/>
                      <a:pt x="3307" y="486"/>
                      <a:pt x="3044" y="459"/>
                    </a:cubicBezTo>
                    <a:cubicBezTo>
                      <a:pt x="2782" y="432"/>
                      <a:pt x="2409" y="379"/>
                      <a:pt x="2144" y="372"/>
                    </a:cubicBezTo>
                    <a:cubicBezTo>
                      <a:pt x="1924" y="332"/>
                      <a:pt x="1655" y="395"/>
                      <a:pt x="1447" y="419"/>
                    </a:cubicBezTo>
                    <a:cubicBezTo>
                      <a:pt x="1238" y="443"/>
                      <a:pt x="985" y="505"/>
                      <a:pt x="841" y="486"/>
                    </a:cubicBezTo>
                    <a:lnTo>
                      <a:pt x="349" y="526"/>
                    </a:lnTo>
                    <a:lnTo>
                      <a:pt x="5" y="552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3" name="Freeform 653">
                <a:extLst>
                  <a:ext uri="{FF2B5EF4-FFF2-40B4-BE49-F238E27FC236}">
                    <a16:creationId xmlns:a16="http://schemas.microsoft.com/office/drawing/2014/main" id="{F6156F8D-EF77-A6CE-D699-8D502B77242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872" y="2045"/>
                <a:ext cx="144" cy="183"/>
              </a:xfrm>
              <a:custGeom>
                <a:avLst/>
                <a:gdLst>
                  <a:gd name="T0" fmla="*/ 144 w 144"/>
                  <a:gd name="T1" fmla="*/ 0 h 183"/>
                  <a:gd name="T2" fmla="*/ 102 w 144"/>
                  <a:gd name="T3" fmla="*/ 90 h 183"/>
                  <a:gd name="T4" fmla="*/ 0 w 144"/>
                  <a:gd name="T5" fmla="*/ 183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83">
                    <a:moveTo>
                      <a:pt x="144" y="0"/>
                    </a:moveTo>
                    <a:cubicBezTo>
                      <a:pt x="137" y="15"/>
                      <a:pt x="126" y="60"/>
                      <a:pt x="102" y="90"/>
                    </a:cubicBezTo>
                    <a:cubicBezTo>
                      <a:pt x="79" y="119"/>
                      <a:pt x="21" y="164"/>
                      <a:pt x="0" y="18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4" name="Freeform 654">
                <a:extLst>
                  <a:ext uri="{FF2B5EF4-FFF2-40B4-BE49-F238E27FC236}">
                    <a16:creationId xmlns:a16="http://schemas.microsoft.com/office/drawing/2014/main" id="{FB8B8836-8AA0-2107-A602-4B168EE637D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717" y="2120"/>
                <a:ext cx="78" cy="159"/>
              </a:xfrm>
              <a:custGeom>
                <a:avLst/>
                <a:gdLst>
                  <a:gd name="T0" fmla="*/ 78 w 78"/>
                  <a:gd name="T1" fmla="*/ 0 h 159"/>
                  <a:gd name="T2" fmla="*/ 45 w 78"/>
                  <a:gd name="T3" fmla="*/ 93 h 159"/>
                  <a:gd name="T4" fmla="*/ 0 w 78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59">
                    <a:moveTo>
                      <a:pt x="78" y="0"/>
                    </a:moveTo>
                    <a:cubicBezTo>
                      <a:pt x="73" y="15"/>
                      <a:pt x="58" y="67"/>
                      <a:pt x="45" y="93"/>
                    </a:cubicBezTo>
                    <a:cubicBezTo>
                      <a:pt x="32" y="119"/>
                      <a:pt x="7" y="148"/>
                      <a:pt x="0" y="15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5" name="Freeform 655">
                <a:extLst>
                  <a:ext uri="{FF2B5EF4-FFF2-40B4-BE49-F238E27FC236}">
                    <a16:creationId xmlns:a16="http://schemas.microsoft.com/office/drawing/2014/main" id="{4AA889AA-DFDD-0060-2A14-A0C2D6B2B25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608" y="2106"/>
                <a:ext cx="9" cy="138"/>
              </a:xfrm>
              <a:custGeom>
                <a:avLst/>
                <a:gdLst>
                  <a:gd name="T0" fmla="*/ 9 w 9"/>
                  <a:gd name="T1" fmla="*/ 0 h 138"/>
                  <a:gd name="T2" fmla="*/ 0 w 9"/>
                  <a:gd name="T3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138">
                    <a:moveTo>
                      <a:pt x="9" y="0"/>
                    </a:moveTo>
                    <a:cubicBezTo>
                      <a:pt x="8" y="23"/>
                      <a:pt x="2" y="109"/>
                      <a:pt x="0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26" name="Line 656">
                <a:extLst>
                  <a:ext uri="{FF2B5EF4-FFF2-40B4-BE49-F238E27FC236}">
                    <a16:creationId xmlns:a16="http://schemas.microsoft.com/office/drawing/2014/main" id="{EC22CFDC-CBB9-5809-A10C-B1E44A986BAC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5711" y="2114"/>
                <a:ext cx="6" cy="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7" name="Freeform 657">
                <a:extLst>
                  <a:ext uri="{FF2B5EF4-FFF2-40B4-BE49-F238E27FC236}">
                    <a16:creationId xmlns:a16="http://schemas.microsoft.com/office/drawing/2014/main" id="{5A49BBB3-DD10-1651-7F2F-AF59D45C31A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20" y="2110"/>
                <a:ext cx="180" cy="193"/>
              </a:xfrm>
              <a:custGeom>
                <a:avLst/>
                <a:gdLst>
                  <a:gd name="T0" fmla="*/ 0 w 180"/>
                  <a:gd name="T1" fmla="*/ 0 h 193"/>
                  <a:gd name="T2" fmla="*/ 57 w 180"/>
                  <a:gd name="T3" fmla="*/ 90 h 193"/>
                  <a:gd name="T4" fmla="*/ 156 w 180"/>
                  <a:gd name="T5" fmla="*/ 177 h 193"/>
                  <a:gd name="T6" fmla="*/ 180 w 180"/>
                  <a:gd name="T7" fmla="*/ 18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0" h="193">
                    <a:moveTo>
                      <a:pt x="0" y="0"/>
                    </a:moveTo>
                    <a:cubicBezTo>
                      <a:pt x="15" y="30"/>
                      <a:pt x="31" y="60"/>
                      <a:pt x="57" y="90"/>
                    </a:cubicBezTo>
                    <a:cubicBezTo>
                      <a:pt x="83" y="120"/>
                      <a:pt x="136" y="161"/>
                      <a:pt x="156" y="177"/>
                    </a:cubicBezTo>
                    <a:cubicBezTo>
                      <a:pt x="176" y="193"/>
                      <a:pt x="178" y="189"/>
                      <a:pt x="180" y="18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8" name="Freeform 658">
                <a:extLst>
                  <a:ext uri="{FF2B5EF4-FFF2-40B4-BE49-F238E27FC236}">
                    <a16:creationId xmlns:a16="http://schemas.microsoft.com/office/drawing/2014/main" id="{C04CFF4B-914F-B343-D33B-A9D70F65210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404" y="2153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69 w 126"/>
                  <a:gd name="T3" fmla="*/ 99 h 126"/>
                  <a:gd name="T4" fmla="*/ 126 w 126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126">
                    <a:moveTo>
                      <a:pt x="0" y="0"/>
                    </a:moveTo>
                    <a:cubicBezTo>
                      <a:pt x="24" y="39"/>
                      <a:pt x="48" y="78"/>
                      <a:pt x="69" y="99"/>
                    </a:cubicBezTo>
                    <a:cubicBezTo>
                      <a:pt x="90" y="120"/>
                      <a:pt x="108" y="123"/>
                      <a:pt x="126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659">
              <a:extLst>
                <a:ext uri="{FF2B5EF4-FFF2-40B4-BE49-F238E27FC236}">
                  <a16:creationId xmlns:a16="http://schemas.microsoft.com/office/drawing/2014/main" id="{71E5F85D-DF3F-F795-F602-A95C9AEC5CE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3" y="3459"/>
              <a:ext cx="4000" cy="1181"/>
              <a:chOff x="9299" y="1985"/>
              <a:chExt cx="4000" cy="1181"/>
            </a:xfrm>
          </p:grpSpPr>
          <p:sp>
            <p:nvSpPr>
              <p:cNvPr id="109" name="Freeform 660">
                <a:extLst>
                  <a:ext uri="{FF2B5EF4-FFF2-40B4-BE49-F238E27FC236}">
                    <a16:creationId xmlns:a16="http://schemas.microsoft.com/office/drawing/2014/main" id="{F25EC5F4-B98C-39C7-F59B-192BDCBE15F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208" y="2203"/>
                <a:ext cx="2103" cy="318"/>
              </a:xfrm>
              <a:custGeom>
                <a:avLst/>
                <a:gdLst>
                  <a:gd name="T0" fmla="*/ 0 w 2103"/>
                  <a:gd name="T1" fmla="*/ 0 h 288"/>
                  <a:gd name="T2" fmla="*/ 2094 w 2103"/>
                  <a:gd name="T3" fmla="*/ 0 h 288"/>
                  <a:gd name="T4" fmla="*/ 2103 w 2103"/>
                  <a:gd name="T5" fmla="*/ 99 h 288"/>
                  <a:gd name="T6" fmla="*/ 2004 w 2103"/>
                  <a:gd name="T7" fmla="*/ 252 h 288"/>
                  <a:gd name="T8" fmla="*/ 1680 w 2103"/>
                  <a:gd name="T9" fmla="*/ 288 h 288"/>
                  <a:gd name="T10" fmla="*/ 1329 w 2103"/>
                  <a:gd name="T11" fmla="*/ 198 h 288"/>
                  <a:gd name="T12" fmla="*/ 1125 w 2103"/>
                  <a:gd name="T13" fmla="*/ 171 h 288"/>
                  <a:gd name="T14" fmla="*/ 1032 w 2103"/>
                  <a:gd name="T15" fmla="*/ 216 h 288"/>
                  <a:gd name="T16" fmla="*/ 909 w 2103"/>
                  <a:gd name="T17" fmla="*/ 189 h 288"/>
                  <a:gd name="T18" fmla="*/ 738 w 2103"/>
                  <a:gd name="T19" fmla="*/ 201 h 288"/>
                  <a:gd name="T20" fmla="*/ 561 w 2103"/>
                  <a:gd name="T21" fmla="*/ 219 h 288"/>
                  <a:gd name="T22" fmla="*/ 399 w 2103"/>
                  <a:gd name="T23" fmla="*/ 204 h 288"/>
                  <a:gd name="T24" fmla="*/ 210 w 2103"/>
                  <a:gd name="T25" fmla="*/ 204 h 288"/>
                  <a:gd name="T26" fmla="*/ 57 w 2103"/>
                  <a:gd name="T27" fmla="*/ 174 h 288"/>
                  <a:gd name="T28" fmla="*/ 30 w 2103"/>
                  <a:gd name="T29" fmla="*/ 78 h 288"/>
                  <a:gd name="T30" fmla="*/ 0 w 2103"/>
                  <a:gd name="T31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103" h="288">
                    <a:moveTo>
                      <a:pt x="0" y="0"/>
                    </a:moveTo>
                    <a:lnTo>
                      <a:pt x="2094" y="0"/>
                    </a:lnTo>
                    <a:lnTo>
                      <a:pt x="2103" y="99"/>
                    </a:lnTo>
                    <a:lnTo>
                      <a:pt x="2004" y="252"/>
                    </a:lnTo>
                    <a:lnTo>
                      <a:pt x="1680" y="288"/>
                    </a:lnTo>
                    <a:lnTo>
                      <a:pt x="1329" y="198"/>
                    </a:lnTo>
                    <a:lnTo>
                      <a:pt x="1125" y="171"/>
                    </a:lnTo>
                    <a:lnTo>
                      <a:pt x="1032" y="216"/>
                    </a:lnTo>
                    <a:lnTo>
                      <a:pt x="909" y="189"/>
                    </a:lnTo>
                    <a:lnTo>
                      <a:pt x="738" y="201"/>
                    </a:lnTo>
                    <a:lnTo>
                      <a:pt x="561" y="219"/>
                    </a:lnTo>
                    <a:lnTo>
                      <a:pt x="399" y="204"/>
                    </a:lnTo>
                    <a:lnTo>
                      <a:pt x="210" y="204"/>
                    </a:lnTo>
                    <a:lnTo>
                      <a:pt x="57" y="174"/>
                    </a:lnTo>
                    <a:lnTo>
                      <a:pt x="30" y="7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0" name="Freeform 661">
                <a:extLst>
                  <a:ext uri="{FF2B5EF4-FFF2-40B4-BE49-F238E27FC236}">
                    <a16:creationId xmlns:a16="http://schemas.microsoft.com/office/drawing/2014/main" id="{C1A79F9B-309C-7A28-4C91-8BC818EB60C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307" y="2300"/>
                <a:ext cx="3992" cy="866"/>
              </a:xfrm>
              <a:custGeom>
                <a:avLst/>
                <a:gdLst>
                  <a:gd name="T0" fmla="*/ 1825 w 3992"/>
                  <a:gd name="T1" fmla="*/ 412 h 866"/>
                  <a:gd name="T2" fmla="*/ 1145 w 3992"/>
                  <a:gd name="T3" fmla="*/ 736 h 866"/>
                  <a:gd name="T4" fmla="*/ 6 w 3992"/>
                  <a:gd name="T5" fmla="*/ 841 h 866"/>
                  <a:gd name="T6" fmla="*/ 0 w 3992"/>
                  <a:gd name="T7" fmla="*/ 246 h 866"/>
                  <a:gd name="T8" fmla="*/ 1957 w 3992"/>
                  <a:gd name="T9" fmla="*/ 0 h 866"/>
                  <a:gd name="T10" fmla="*/ 2785 w 3992"/>
                  <a:gd name="T11" fmla="*/ 48 h 866"/>
                  <a:gd name="T12" fmla="*/ 3987 w 3992"/>
                  <a:gd name="T13" fmla="*/ 235 h 866"/>
                  <a:gd name="T14" fmla="*/ 3992 w 3992"/>
                  <a:gd name="T15" fmla="*/ 786 h 866"/>
                  <a:gd name="T16" fmla="*/ 2721 w 3992"/>
                  <a:gd name="T17" fmla="*/ 716 h 866"/>
                  <a:gd name="T18" fmla="*/ 2253 w 3992"/>
                  <a:gd name="T19" fmla="*/ 420 h 866"/>
                  <a:gd name="T20" fmla="*/ 1825 w 3992"/>
                  <a:gd name="T21" fmla="*/ 412 h 8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992" h="866">
                    <a:moveTo>
                      <a:pt x="1825" y="412"/>
                    </a:moveTo>
                    <a:cubicBezTo>
                      <a:pt x="1685" y="480"/>
                      <a:pt x="1450" y="662"/>
                      <a:pt x="1145" y="736"/>
                    </a:cubicBezTo>
                    <a:lnTo>
                      <a:pt x="6" y="841"/>
                    </a:lnTo>
                    <a:lnTo>
                      <a:pt x="0" y="246"/>
                    </a:lnTo>
                    <a:lnTo>
                      <a:pt x="1957" y="0"/>
                    </a:lnTo>
                    <a:lnTo>
                      <a:pt x="2785" y="48"/>
                    </a:lnTo>
                    <a:lnTo>
                      <a:pt x="3987" y="235"/>
                    </a:lnTo>
                    <a:lnTo>
                      <a:pt x="3992" y="786"/>
                    </a:lnTo>
                    <a:cubicBezTo>
                      <a:pt x="3781" y="866"/>
                      <a:pt x="3011" y="777"/>
                      <a:pt x="2721" y="716"/>
                    </a:cubicBezTo>
                    <a:cubicBezTo>
                      <a:pt x="2487" y="664"/>
                      <a:pt x="2432" y="472"/>
                      <a:pt x="2253" y="420"/>
                    </a:cubicBezTo>
                    <a:cubicBezTo>
                      <a:pt x="2104" y="369"/>
                      <a:pt x="1965" y="344"/>
                      <a:pt x="1825" y="412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1" name="Freeform 662">
                <a:extLst>
                  <a:ext uri="{FF2B5EF4-FFF2-40B4-BE49-F238E27FC236}">
                    <a16:creationId xmlns:a16="http://schemas.microsoft.com/office/drawing/2014/main" id="{34D08411-B72B-5942-9379-D3CF71B11EE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842" y="1985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112" name="Group 663">
                <a:extLst>
                  <a:ext uri="{FF2B5EF4-FFF2-40B4-BE49-F238E27FC236}">
                    <a16:creationId xmlns:a16="http://schemas.microsoft.com/office/drawing/2014/main" id="{96A5CC96-797B-53F2-B45D-585CCE50E2D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2155" y="2138"/>
                <a:ext cx="399" cy="225"/>
                <a:chOff x="4761" y="9039"/>
                <a:chExt cx="399" cy="225"/>
              </a:xfrm>
            </p:grpSpPr>
            <p:sp>
              <p:nvSpPr>
                <p:cNvPr id="118" name="Freeform 664">
                  <a:extLst>
                    <a:ext uri="{FF2B5EF4-FFF2-40B4-BE49-F238E27FC236}">
                      <a16:creationId xmlns:a16="http://schemas.microsoft.com/office/drawing/2014/main" id="{221EC30A-4CD1-7E63-C47F-11E3ECF1CCC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9" name="Freeform 665">
                  <a:extLst>
                    <a:ext uri="{FF2B5EF4-FFF2-40B4-BE49-F238E27FC236}">
                      <a16:creationId xmlns:a16="http://schemas.microsoft.com/office/drawing/2014/main" id="{A36D8748-8EE8-0BD0-E41B-EDFA4EAB169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0" name="Freeform 666">
                  <a:extLst>
                    <a:ext uri="{FF2B5EF4-FFF2-40B4-BE49-F238E27FC236}">
                      <a16:creationId xmlns:a16="http://schemas.microsoft.com/office/drawing/2014/main" id="{2AA53BCE-C0E6-D3DB-46E5-B2713AAEF30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13" name="Freeform 667">
                <a:extLst>
                  <a:ext uri="{FF2B5EF4-FFF2-40B4-BE49-F238E27FC236}">
                    <a16:creationId xmlns:a16="http://schemas.microsoft.com/office/drawing/2014/main" id="{FAA78AEF-091F-8CE0-A5DB-E9805F976EC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319" y="2241"/>
                <a:ext cx="640" cy="210"/>
              </a:xfrm>
              <a:custGeom>
                <a:avLst/>
                <a:gdLst>
                  <a:gd name="T0" fmla="*/ 630 w 640"/>
                  <a:gd name="T1" fmla="*/ 181 h 210"/>
                  <a:gd name="T2" fmla="*/ 411 w 640"/>
                  <a:gd name="T3" fmla="*/ 210 h 210"/>
                  <a:gd name="T4" fmla="*/ 191 w 640"/>
                  <a:gd name="T5" fmla="*/ 186 h 210"/>
                  <a:gd name="T6" fmla="*/ 67 w 640"/>
                  <a:gd name="T7" fmla="*/ 157 h 210"/>
                  <a:gd name="T8" fmla="*/ 8 w 640"/>
                  <a:gd name="T9" fmla="*/ 117 h 210"/>
                  <a:gd name="T10" fmla="*/ 8 w 640"/>
                  <a:gd name="T11" fmla="*/ 51 h 210"/>
                  <a:gd name="T12" fmla="*/ 56 w 640"/>
                  <a:gd name="T13" fmla="*/ 6 h 210"/>
                  <a:gd name="T14" fmla="*/ 143 w 640"/>
                  <a:gd name="T15" fmla="*/ 15 h 210"/>
                  <a:gd name="T16" fmla="*/ 248 w 640"/>
                  <a:gd name="T17" fmla="*/ 36 h 210"/>
                  <a:gd name="T18" fmla="*/ 386 w 640"/>
                  <a:gd name="T19" fmla="*/ 57 h 210"/>
                  <a:gd name="T20" fmla="*/ 449 w 640"/>
                  <a:gd name="T21" fmla="*/ 72 h 210"/>
                  <a:gd name="T22" fmla="*/ 640 w 640"/>
                  <a:gd name="T23" fmla="*/ 6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40" h="210">
                    <a:moveTo>
                      <a:pt x="630" y="181"/>
                    </a:moveTo>
                    <a:lnTo>
                      <a:pt x="411" y="210"/>
                    </a:lnTo>
                    <a:lnTo>
                      <a:pt x="191" y="186"/>
                    </a:lnTo>
                    <a:lnTo>
                      <a:pt x="67" y="157"/>
                    </a:lnTo>
                    <a:cubicBezTo>
                      <a:pt x="37" y="146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640" y="62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4" name="Freeform 668">
                <a:extLst>
                  <a:ext uri="{FF2B5EF4-FFF2-40B4-BE49-F238E27FC236}">
                    <a16:creationId xmlns:a16="http://schemas.microsoft.com/office/drawing/2014/main" id="{AAE2B3B4-570B-7592-4D60-332D18CE3CB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671" y="2242"/>
                <a:ext cx="640" cy="223"/>
              </a:xfrm>
              <a:custGeom>
                <a:avLst/>
                <a:gdLst>
                  <a:gd name="T0" fmla="*/ 0 w 640"/>
                  <a:gd name="T1" fmla="*/ 71 h 223"/>
                  <a:gd name="T2" fmla="*/ 5 w 640"/>
                  <a:gd name="T3" fmla="*/ 80 h 223"/>
                  <a:gd name="T4" fmla="*/ 162 w 640"/>
                  <a:gd name="T5" fmla="*/ 67 h 223"/>
                  <a:gd name="T6" fmla="*/ 300 w 640"/>
                  <a:gd name="T7" fmla="*/ 64 h 223"/>
                  <a:gd name="T8" fmla="*/ 426 w 640"/>
                  <a:gd name="T9" fmla="*/ 55 h 223"/>
                  <a:gd name="T10" fmla="*/ 504 w 640"/>
                  <a:gd name="T11" fmla="*/ 28 h 223"/>
                  <a:gd name="T12" fmla="*/ 582 w 640"/>
                  <a:gd name="T13" fmla="*/ 1 h 223"/>
                  <a:gd name="T14" fmla="*/ 624 w 640"/>
                  <a:gd name="T15" fmla="*/ 25 h 223"/>
                  <a:gd name="T16" fmla="*/ 636 w 640"/>
                  <a:gd name="T17" fmla="*/ 79 h 223"/>
                  <a:gd name="T18" fmla="*/ 600 w 640"/>
                  <a:gd name="T19" fmla="*/ 133 h 223"/>
                  <a:gd name="T20" fmla="*/ 534 w 640"/>
                  <a:gd name="T21" fmla="*/ 178 h 223"/>
                  <a:gd name="T22" fmla="*/ 456 w 640"/>
                  <a:gd name="T23" fmla="*/ 199 h 223"/>
                  <a:gd name="T24" fmla="*/ 384 w 640"/>
                  <a:gd name="T25" fmla="*/ 211 h 223"/>
                  <a:gd name="T26" fmla="*/ 306 w 640"/>
                  <a:gd name="T27" fmla="*/ 220 h 223"/>
                  <a:gd name="T28" fmla="*/ 105 w 640"/>
                  <a:gd name="T29" fmla="*/ 195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40" h="223">
                    <a:moveTo>
                      <a:pt x="0" y="71"/>
                    </a:moveTo>
                    <a:lnTo>
                      <a:pt x="5" y="80"/>
                    </a:lnTo>
                    <a:lnTo>
                      <a:pt x="162" y="67"/>
                    </a:lnTo>
                    <a:lnTo>
                      <a:pt x="300" y="64"/>
                    </a:lnTo>
                    <a:cubicBezTo>
                      <a:pt x="300" y="64"/>
                      <a:pt x="392" y="61"/>
                      <a:pt x="426" y="55"/>
                    </a:cubicBezTo>
                    <a:cubicBezTo>
                      <a:pt x="460" y="49"/>
                      <a:pt x="478" y="37"/>
                      <a:pt x="504" y="28"/>
                    </a:cubicBezTo>
                    <a:cubicBezTo>
                      <a:pt x="530" y="19"/>
                      <a:pt x="562" y="2"/>
                      <a:pt x="582" y="1"/>
                    </a:cubicBezTo>
                    <a:cubicBezTo>
                      <a:pt x="602" y="0"/>
                      <a:pt x="615" y="12"/>
                      <a:pt x="624" y="25"/>
                    </a:cubicBezTo>
                    <a:cubicBezTo>
                      <a:pt x="633" y="38"/>
                      <a:pt x="640" y="61"/>
                      <a:pt x="636" y="79"/>
                    </a:cubicBezTo>
                    <a:cubicBezTo>
                      <a:pt x="632" y="97"/>
                      <a:pt x="617" y="117"/>
                      <a:pt x="600" y="133"/>
                    </a:cubicBezTo>
                    <a:cubicBezTo>
                      <a:pt x="583" y="149"/>
                      <a:pt x="558" y="167"/>
                      <a:pt x="534" y="178"/>
                    </a:cubicBezTo>
                    <a:cubicBezTo>
                      <a:pt x="510" y="189"/>
                      <a:pt x="481" y="194"/>
                      <a:pt x="456" y="199"/>
                    </a:cubicBezTo>
                    <a:cubicBezTo>
                      <a:pt x="431" y="204"/>
                      <a:pt x="409" y="208"/>
                      <a:pt x="384" y="211"/>
                    </a:cubicBezTo>
                    <a:cubicBezTo>
                      <a:pt x="359" y="214"/>
                      <a:pt x="352" y="223"/>
                      <a:pt x="306" y="220"/>
                    </a:cubicBezTo>
                    <a:cubicBezTo>
                      <a:pt x="260" y="217"/>
                      <a:pt x="147" y="200"/>
                      <a:pt x="105" y="195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5" name="Freeform 669">
                <a:extLst>
                  <a:ext uri="{FF2B5EF4-FFF2-40B4-BE49-F238E27FC236}">
                    <a16:creationId xmlns:a16="http://schemas.microsoft.com/office/drawing/2014/main" id="{9D8A9AD7-A075-5936-D512-4A36DB6A85F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299" y="2021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6" name="Freeform 670">
                <a:extLst>
                  <a:ext uri="{FF2B5EF4-FFF2-40B4-BE49-F238E27FC236}">
                    <a16:creationId xmlns:a16="http://schemas.microsoft.com/office/drawing/2014/main" id="{2FE9B059-FDA9-31E0-8AE6-76F1ECF0AFA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373" y="2231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17" name="Freeform 671">
                <a:extLst>
                  <a:ext uri="{FF2B5EF4-FFF2-40B4-BE49-F238E27FC236}">
                    <a16:creationId xmlns:a16="http://schemas.microsoft.com/office/drawing/2014/main" id="{CAA46801-37DB-B84C-4DB4-F78646DBC36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130" y="2147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672">
              <a:extLst>
                <a:ext uri="{FF2B5EF4-FFF2-40B4-BE49-F238E27FC236}">
                  <a16:creationId xmlns:a16="http://schemas.microsoft.com/office/drawing/2014/main" id="{7D1C4687-BD8B-BF8C-C237-1DB69E6668C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655" y="3801"/>
              <a:ext cx="6803" cy="2125"/>
              <a:chOff x="7674" y="7629"/>
              <a:chExt cx="7078" cy="2125"/>
            </a:xfrm>
          </p:grpSpPr>
          <p:sp>
            <p:nvSpPr>
              <p:cNvPr id="92" name="Freeform 673">
                <a:extLst>
                  <a:ext uri="{FF2B5EF4-FFF2-40B4-BE49-F238E27FC236}">
                    <a16:creationId xmlns:a16="http://schemas.microsoft.com/office/drawing/2014/main" id="{D97A836D-F2E4-E0CC-C418-55D7003A039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445" y="7783"/>
                <a:ext cx="5717" cy="365"/>
              </a:xfrm>
              <a:custGeom>
                <a:avLst/>
                <a:gdLst>
                  <a:gd name="T0" fmla="*/ 0 w 5717"/>
                  <a:gd name="T1" fmla="*/ 19 h 365"/>
                  <a:gd name="T2" fmla="*/ 5717 w 5717"/>
                  <a:gd name="T3" fmla="*/ 0 h 365"/>
                  <a:gd name="T4" fmla="*/ 5532 w 5717"/>
                  <a:gd name="T5" fmla="*/ 140 h 365"/>
                  <a:gd name="T6" fmla="*/ 5289 w 5717"/>
                  <a:gd name="T7" fmla="*/ 322 h 365"/>
                  <a:gd name="T8" fmla="*/ 4492 w 5717"/>
                  <a:gd name="T9" fmla="*/ 365 h 365"/>
                  <a:gd name="T10" fmla="*/ 3629 w 5717"/>
                  <a:gd name="T11" fmla="*/ 258 h 365"/>
                  <a:gd name="T12" fmla="*/ 3127 w 5717"/>
                  <a:gd name="T13" fmla="*/ 226 h 365"/>
                  <a:gd name="T14" fmla="*/ 2899 w 5717"/>
                  <a:gd name="T15" fmla="*/ 279 h 365"/>
                  <a:gd name="T16" fmla="*/ 2596 w 5717"/>
                  <a:gd name="T17" fmla="*/ 247 h 365"/>
                  <a:gd name="T18" fmla="*/ 2176 w 5717"/>
                  <a:gd name="T19" fmla="*/ 261 h 365"/>
                  <a:gd name="T20" fmla="*/ 1740 w 5717"/>
                  <a:gd name="T21" fmla="*/ 283 h 365"/>
                  <a:gd name="T22" fmla="*/ 1342 w 5717"/>
                  <a:gd name="T23" fmla="*/ 265 h 365"/>
                  <a:gd name="T24" fmla="*/ 877 w 5717"/>
                  <a:gd name="T25" fmla="*/ 265 h 365"/>
                  <a:gd name="T26" fmla="*/ 501 w 5717"/>
                  <a:gd name="T27" fmla="*/ 229 h 365"/>
                  <a:gd name="T28" fmla="*/ 238 w 5717"/>
                  <a:gd name="T29" fmla="*/ 209 h 365"/>
                  <a:gd name="T30" fmla="*/ 0 w 5717"/>
                  <a:gd name="T31" fmla="*/ 19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365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877" y="265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3" name="Freeform 674">
                <a:extLst>
                  <a:ext uri="{FF2B5EF4-FFF2-40B4-BE49-F238E27FC236}">
                    <a16:creationId xmlns:a16="http://schemas.microsoft.com/office/drawing/2014/main" id="{44586A6C-6A8F-7972-86BA-AF8A37070ED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87" y="7921"/>
                <a:ext cx="7065" cy="1833"/>
              </a:xfrm>
              <a:custGeom>
                <a:avLst/>
                <a:gdLst>
                  <a:gd name="T0" fmla="*/ 3125 w 7065"/>
                  <a:gd name="T1" fmla="*/ 553 h 1833"/>
                  <a:gd name="T2" fmla="*/ 2618 w 7065"/>
                  <a:gd name="T3" fmla="*/ 636 h 1833"/>
                  <a:gd name="T4" fmla="*/ 2410 w 7065"/>
                  <a:gd name="T5" fmla="*/ 969 h 1833"/>
                  <a:gd name="T6" fmla="*/ 2035 w 7065"/>
                  <a:gd name="T7" fmla="*/ 1618 h 1833"/>
                  <a:gd name="T8" fmla="*/ 1561 w 7065"/>
                  <a:gd name="T9" fmla="*/ 1701 h 1833"/>
                  <a:gd name="T10" fmla="*/ 2093 w 7065"/>
                  <a:gd name="T11" fmla="*/ 669 h 1833"/>
                  <a:gd name="T12" fmla="*/ 1844 w 7065"/>
                  <a:gd name="T13" fmla="*/ 561 h 1833"/>
                  <a:gd name="T14" fmla="*/ 1477 w 7065"/>
                  <a:gd name="T15" fmla="*/ 602 h 1833"/>
                  <a:gd name="T16" fmla="*/ 1103 w 7065"/>
                  <a:gd name="T17" fmla="*/ 752 h 1833"/>
                  <a:gd name="T18" fmla="*/ 5 w 7065"/>
                  <a:gd name="T19" fmla="*/ 863 h 1833"/>
                  <a:gd name="T20" fmla="*/ 0 w 7065"/>
                  <a:gd name="T21" fmla="*/ 362 h 1833"/>
                  <a:gd name="T22" fmla="*/ 1186 w 7065"/>
                  <a:gd name="T23" fmla="*/ 99 h 1833"/>
                  <a:gd name="T24" fmla="*/ 2675 w 7065"/>
                  <a:gd name="T25" fmla="*/ 110 h 1833"/>
                  <a:gd name="T26" fmla="*/ 3552 w 7065"/>
                  <a:gd name="T27" fmla="*/ 0 h 1833"/>
                  <a:gd name="T28" fmla="*/ 4902 w 7065"/>
                  <a:gd name="T29" fmla="*/ 100 h 1833"/>
                  <a:gd name="T30" fmla="*/ 5817 w 7065"/>
                  <a:gd name="T31" fmla="*/ 76 h 1833"/>
                  <a:gd name="T32" fmla="*/ 7048 w 7065"/>
                  <a:gd name="T33" fmla="*/ 171 h 1833"/>
                  <a:gd name="T34" fmla="*/ 7065 w 7065"/>
                  <a:gd name="T35" fmla="*/ 794 h 1833"/>
                  <a:gd name="T36" fmla="*/ 5589 w 7065"/>
                  <a:gd name="T37" fmla="*/ 594 h 1833"/>
                  <a:gd name="T38" fmla="*/ 4324 w 7065"/>
                  <a:gd name="T39" fmla="*/ 602 h 1833"/>
                  <a:gd name="T40" fmla="*/ 3519 w 7065"/>
                  <a:gd name="T41" fmla="*/ 377 h 1833"/>
                  <a:gd name="T42" fmla="*/ 3125 w 7065"/>
                  <a:gd name="T43" fmla="*/ 553 h 18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7065" h="1833">
                    <a:moveTo>
                      <a:pt x="3125" y="553"/>
                    </a:moveTo>
                    <a:cubicBezTo>
                      <a:pt x="2975" y="596"/>
                      <a:pt x="2737" y="567"/>
                      <a:pt x="2618" y="636"/>
                    </a:cubicBezTo>
                    <a:cubicBezTo>
                      <a:pt x="2525" y="678"/>
                      <a:pt x="2496" y="821"/>
                      <a:pt x="2410" y="969"/>
                    </a:cubicBezTo>
                    <a:cubicBezTo>
                      <a:pt x="2324" y="1117"/>
                      <a:pt x="2176" y="1496"/>
                      <a:pt x="2035" y="1618"/>
                    </a:cubicBezTo>
                    <a:cubicBezTo>
                      <a:pt x="1894" y="1740"/>
                      <a:pt x="1674" y="1833"/>
                      <a:pt x="1561" y="1701"/>
                    </a:cubicBezTo>
                    <a:lnTo>
                      <a:pt x="2093" y="669"/>
                    </a:lnTo>
                    <a:cubicBezTo>
                      <a:pt x="2140" y="479"/>
                      <a:pt x="1947" y="572"/>
                      <a:pt x="1844" y="561"/>
                    </a:cubicBezTo>
                    <a:cubicBezTo>
                      <a:pt x="1741" y="550"/>
                      <a:pt x="1601" y="570"/>
                      <a:pt x="1477" y="602"/>
                    </a:cubicBezTo>
                    <a:cubicBezTo>
                      <a:pt x="1343" y="622"/>
                      <a:pt x="1348" y="709"/>
                      <a:pt x="1103" y="752"/>
                    </a:cubicBezTo>
                    <a:cubicBezTo>
                      <a:pt x="858" y="795"/>
                      <a:pt x="189" y="928"/>
                      <a:pt x="5" y="863"/>
                    </a:cubicBezTo>
                    <a:lnTo>
                      <a:pt x="0" y="362"/>
                    </a:lnTo>
                    <a:lnTo>
                      <a:pt x="1186" y="99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822" y="864"/>
                      <a:pt x="6046" y="626"/>
                      <a:pt x="5589" y="594"/>
                    </a:cubicBezTo>
                    <a:cubicBezTo>
                      <a:pt x="5132" y="562"/>
                      <a:pt x="4669" y="638"/>
                      <a:pt x="4324" y="602"/>
                    </a:cubicBezTo>
                    <a:cubicBezTo>
                      <a:pt x="3733" y="532"/>
                      <a:pt x="3745" y="358"/>
                      <a:pt x="3519" y="377"/>
                    </a:cubicBezTo>
                    <a:cubicBezTo>
                      <a:pt x="3319" y="369"/>
                      <a:pt x="3275" y="510"/>
                      <a:pt x="3125" y="55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94" name="Group 675">
                <a:extLst>
                  <a:ext uri="{FF2B5EF4-FFF2-40B4-BE49-F238E27FC236}">
                    <a16:creationId xmlns:a16="http://schemas.microsoft.com/office/drawing/2014/main" id="{DBE1882F-FA72-3A17-9D20-2C4399216B3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02" y="7765"/>
                <a:ext cx="399" cy="225"/>
                <a:chOff x="4761" y="9039"/>
                <a:chExt cx="399" cy="225"/>
              </a:xfrm>
            </p:grpSpPr>
            <p:sp>
              <p:nvSpPr>
                <p:cNvPr id="106" name="Freeform 676">
                  <a:extLst>
                    <a:ext uri="{FF2B5EF4-FFF2-40B4-BE49-F238E27FC236}">
                      <a16:creationId xmlns:a16="http://schemas.microsoft.com/office/drawing/2014/main" id="{79FF5E20-EBF2-8174-88B3-9D2F1CAC47D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7" name="Freeform 677">
                  <a:extLst>
                    <a:ext uri="{FF2B5EF4-FFF2-40B4-BE49-F238E27FC236}">
                      <a16:creationId xmlns:a16="http://schemas.microsoft.com/office/drawing/2014/main" id="{45FD6677-1946-2E93-3D6D-A7FB616DF2B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8" name="Freeform 678">
                  <a:extLst>
                    <a:ext uri="{FF2B5EF4-FFF2-40B4-BE49-F238E27FC236}">
                      <a16:creationId xmlns:a16="http://schemas.microsoft.com/office/drawing/2014/main" id="{E90B4412-1376-B420-1C28-C93207F0B6D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95" name="Freeform 679">
                <a:extLst>
                  <a:ext uri="{FF2B5EF4-FFF2-40B4-BE49-F238E27FC236}">
                    <a16:creationId xmlns:a16="http://schemas.microsoft.com/office/drawing/2014/main" id="{08BC5786-C5CE-7E78-A0E4-5852F5F01AA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208" y="7849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6" name="Freeform 680">
                <a:extLst>
                  <a:ext uri="{FF2B5EF4-FFF2-40B4-BE49-F238E27FC236}">
                    <a16:creationId xmlns:a16="http://schemas.microsoft.com/office/drawing/2014/main" id="{D4426A50-5D09-D641-4543-46D2747F9A0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74" y="7670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7" name="Freeform 681">
                <a:extLst>
                  <a:ext uri="{FF2B5EF4-FFF2-40B4-BE49-F238E27FC236}">
                    <a16:creationId xmlns:a16="http://schemas.microsoft.com/office/drawing/2014/main" id="{4787EFCC-0263-2F0B-D6AE-18035B68B6D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014" y="7857"/>
                <a:ext cx="2196" cy="267"/>
              </a:xfrm>
              <a:custGeom>
                <a:avLst/>
                <a:gdLst>
                  <a:gd name="T0" fmla="*/ 0 w 2196"/>
                  <a:gd name="T1" fmla="*/ 96 h 267"/>
                  <a:gd name="T2" fmla="*/ 810 w 2196"/>
                  <a:gd name="T3" fmla="*/ 130 h 267"/>
                  <a:gd name="T4" fmla="*/ 1573 w 2196"/>
                  <a:gd name="T5" fmla="*/ 94 h 267"/>
                  <a:gd name="T6" fmla="*/ 1718 w 2196"/>
                  <a:gd name="T7" fmla="*/ 67 h 267"/>
                  <a:gd name="T8" fmla="*/ 1856 w 2196"/>
                  <a:gd name="T9" fmla="*/ 64 h 267"/>
                  <a:gd name="T10" fmla="*/ 1982 w 2196"/>
                  <a:gd name="T11" fmla="*/ 55 h 267"/>
                  <a:gd name="T12" fmla="*/ 2060 w 2196"/>
                  <a:gd name="T13" fmla="*/ 28 h 267"/>
                  <a:gd name="T14" fmla="*/ 2138 w 2196"/>
                  <a:gd name="T15" fmla="*/ 1 h 267"/>
                  <a:gd name="T16" fmla="*/ 2180 w 2196"/>
                  <a:gd name="T17" fmla="*/ 25 h 267"/>
                  <a:gd name="T18" fmla="*/ 2192 w 2196"/>
                  <a:gd name="T19" fmla="*/ 79 h 267"/>
                  <a:gd name="T20" fmla="*/ 2156 w 2196"/>
                  <a:gd name="T21" fmla="*/ 133 h 267"/>
                  <a:gd name="T22" fmla="*/ 2090 w 2196"/>
                  <a:gd name="T23" fmla="*/ 178 h 267"/>
                  <a:gd name="T24" fmla="*/ 2012 w 2196"/>
                  <a:gd name="T25" fmla="*/ 199 h 267"/>
                  <a:gd name="T26" fmla="*/ 1940 w 2196"/>
                  <a:gd name="T27" fmla="*/ 211 h 267"/>
                  <a:gd name="T28" fmla="*/ 1904 w 2196"/>
                  <a:gd name="T29" fmla="*/ 211 h 267"/>
                  <a:gd name="T30" fmla="*/ 1862 w 2196"/>
                  <a:gd name="T31" fmla="*/ 220 h 267"/>
                  <a:gd name="T32" fmla="*/ 817 w 2196"/>
                  <a:gd name="T33" fmla="*/ 265 h 267"/>
                  <a:gd name="T34" fmla="*/ 105 w 2196"/>
                  <a:gd name="T35" fmla="*/ 224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96" h="267">
                    <a:moveTo>
                      <a:pt x="0" y="96"/>
                    </a:moveTo>
                    <a:lnTo>
                      <a:pt x="810" y="130"/>
                    </a:lnTo>
                    <a:lnTo>
                      <a:pt x="1573" y="94"/>
                    </a:lnTo>
                    <a:lnTo>
                      <a:pt x="1718" y="67"/>
                    </a:lnTo>
                    <a:lnTo>
                      <a:pt x="1856" y="64"/>
                    </a:lnTo>
                    <a:cubicBezTo>
                      <a:pt x="1856" y="64"/>
                      <a:pt x="1948" y="61"/>
                      <a:pt x="1982" y="55"/>
                    </a:cubicBezTo>
                    <a:cubicBezTo>
                      <a:pt x="2016" y="49"/>
                      <a:pt x="2034" y="37"/>
                      <a:pt x="2060" y="28"/>
                    </a:cubicBezTo>
                    <a:cubicBezTo>
                      <a:pt x="2086" y="19"/>
                      <a:pt x="2118" y="2"/>
                      <a:pt x="2138" y="1"/>
                    </a:cubicBezTo>
                    <a:cubicBezTo>
                      <a:pt x="2158" y="0"/>
                      <a:pt x="2171" y="12"/>
                      <a:pt x="2180" y="25"/>
                    </a:cubicBezTo>
                    <a:cubicBezTo>
                      <a:pt x="2189" y="38"/>
                      <a:pt x="2196" y="61"/>
                      <a:pt x="2192" y="79"/>
                    </a:cubicBezTo>
                    <a:cubicBezTo>
                      <a:pt x="2188" y="97"/>
                      <a:pt x="2173" y="117"/>
                      <a:pt x="2156" y="133"/>
                    </a:cubicBezTo>
                    <a:cubicBezTo>
                      <a:pt x="2139" y="149"/>
                      <a:pt x="2114" y="167"/>
                      <a:pt x="2090" y="178"/>
                    </a:cubicBezTo>
                    <a:cubicBezTo>
                      <a:pt x="2066" y="189"/>
                      <a:pt x="2037" y="194"/>
                      <a:pt x="2012" y="199"/>
                    </a:cubicBezTo>
                    <a:cubicBezTo>
                      <a:pt x="1987" y="204"/>
                      <a:pt x="1958" y="209"/>
                      <a:pt x="1940" y="211"/>
                    </a:cubicBezTo>
                    <a:cubicBezTo>
                      <a:pt x="1922" y="213"/>
                      <a:pt x="1917" y="210"/>
                      <a:pt x="1904" y="211"/>
                    </a:cubicBezTo>
                    <a:cubicBezTo>
                      <a:pt x="1891" y="212"/>
                      <a:pt x="1872" y="219"/>
                      <a:pt x="1862" y="220"/>
                    </a:cubicBezTo>
                    <a:cubicBezTo>
                      <a:pt x="1686" y="220"/>
                      <a:pt x="1103" y="267"/>
                      <a:pt x="817" y="265"/>
                    </a:cubicBezTo>
                    <a:cubicBezTo>
                      <a:pt x="524" y="266"/>
                      <a:pt x="253" y="233"/>
                      <a:pt x="105" y="224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98" name="Freeform 682">
                <a:extLst>
                  <a:ext uri="{FF2B5EF4-FFF2-40B4-BE49-F238E27FC236}">
                    <a16:creationId xmlns:a16="http://schemas.microsoft.com/office/drawing/2014/main" id="{20994364-E7E0-31D5-54A2-BE463EFEA18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3284" y="7629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99" name="Group 683">
                <a:extLst>
                  <a:ext uri="{FF2B5EF4-FFF2-40B4-BE49-F238E27FC236}">
                    <a16:creationId xmlns:a16="http://schemas.microsoft.com/office/drawing/2014/main" id="{0A81E729-7648-BFF1-84E9-906BEDDB2E2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597" y="7782"/>
                <a:ext cx="399" cy="225"/>
                <a:chOff x="4761" y="9039"/>
                <a:chExt cx="399" cy="225"/>
              </a:xfrm>
            </p:grpSpPr>
            <p:sp>
              <p:nvSpPr>
                <p:cNvPr id="103" name="Freeform 684">
                  <a:extLst>
                    <a:ext uri="{FF2B5EF4-FFF2-40B4-BE49-F238E27FC236}">
                      <a16:creationId xmlns:a16="http://schemas.microsoft.com/office/drawing/2014/main" id="{18D82ABE-00CA-FE8B-88A0-F6D0A9781DF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4" name="Freeform 685">
                  <a:extLst>
                    <a:ext uri="{FF2B5EF4-FFF2-40B4-BE49-F238E27FC236}">
                      <a16:creationId xmlns:a16="http://schemas.microsoft.com/office/drawing/2014/main" id="{1D01CBA1-E554-3AA2-3B03-C41B9C6EA30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5" name="Freeform 686">
                  <a:extLst>
                    <a:ext uri="{FF2B5EF4-FFF2-40B4-BE49-F238E27FC236}">
                      <a16:creationId xmlns:a16="http://schemas.microsoft.com/office/drawing/2014/main" id="{2AA7E4AA-4B17-C666-9786-A7EBE6BCB11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00" name="Freeform 687">
                <a:extLst>
                  <a:ext uri="{FF2B5EF4-FFF2-40B4-BE49-F238E27FC236}">
                    <a16:creationId xmlns:a16="http://schemas.microsoft.com/office/drawing/2014/main" id="{E4AE9C9D-FC92-69EF-A03D-8B8092429AC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49" y="7871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1" name="Freeform 688">
                <a:extLst>
                  <a:ext uri="{FF2B5EF4-FFF2-40B4-BE49-F238E27FC236}">
                    <a16:creationId xmlns:a16="http://schemas.microsoft.com/office/drawing/2014/main" id="{82F843EC-5C4C-20CC-31E6-BC8749EF304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06" y="7787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02" name="Freeform 689">
                <a:extLst>
                  <a:ext uri="{FF2B5EF4-FFF2-40B4-BE49-F238E27FC236}">
                    <a16:creationId xmlns:a16="http://schemas.microsoft.com/office/drawing/2014/main" id="{53A08305-8DD2-FD25-7AB7-BC3AAA6F744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173" y="7853"/>
                <a:ext cx="2034" cy="1802"/>
              </a:xfrm>
              <a:custGeom>
                <a:avLst/>
                <a:gdLst>
                  <a:gd name="T0" fmla="*/ 141 w 2034"/>
                  <a:gd name="T1" fmla="*/ 1261 h 1802"/>
                  <a:gd name="T2" fmla="*/ 632 w 2034"/>
                  <a:gd name="T3" fmla="*/ 404 h 1802"/>
                  <a:gd name="T4" fmla="*/ 857 w 2034"/>
                  <a:gd name="T5" fmla="*/ 146 h 1802"/>
                  <a:gd name="T6" fmla="*/ 1411 w 2034"/>
                  <a:gd name="T7" fmla="*/ 94 h 1802"/>
                  <a:gd name="T8" fmla="*/ 1556 w 2034"/>
                  <a:gd name="T9" fmla="*/ 67 h 1802"/>
                  <a:gd name="T10" fmla="*/ 1694 w 2034"/>
                  <a:gd name="T11" fmla="*/ 64 h 1802"/>
                  <a:gd name="T12" fmla="*/ 1820 w 2034"/>
                  <a:gd name="T13" fmla="*/ 55 h 1802"/>
                  <a:gd name="T14" fmla="*/ 1898 w 2034"/>
                  <a:gd name="T15" fmla="*/ 28 h 1802"/>
                  <a:gd name="T16" fmla="*/ 1976 w 2034"/>
                  <a:gd name="T17" fmla="*/ 1 h 1802"/>
                  <a:gd name="T18" fmla="*/ 2018 w 2034"/>
                  <a:gd name="T19" fmla="*/ 25 h 1802"/>
                  <a:gd name="T20" fmla="*/ 2030 w 2034"/>
                  <a:gd name="T21" fmla="*/ 79 h 1802"/>
                  <a:gd name="T22" fmla="*/ 1994 w 2034"/>
                  <a:gd name="T23" fmla="*/ 133 h 1802"/>
                  <a:gd name="T24" fmla="*/ 1928 w 2034"/>
                  <a:gd name="T25" fmla="*/ 178 h 1802"/>
                  <a:gd name="T26" fmla="*/ 1850 w 2034"/>
                  <a:gd name="T27" fmla="*/ 199 h 1802"/>
                  <a:gd name="T28" fmla="*/ 1778 w 2034"/>
                  <a:gd name="T29" fmla="*/ 211 h 1802"/>
                  <a:gd name="T30" fmla="*/ 1742 w 2034"/>
                  <a:gd name="T31" fmla="*/ 211 h 1802"/>
                  <a:gd name="T32" fmla="*/ 1700 w 2034"/>
                  <a:gd name="T33" fmla="*/ 220 h 1802"/>
                  <a:gd name="T34" fmla="*/ 1481 w 2034"/>
                  <a:gd name="T35" fmla="*/ 229 h 1802"/>
                  <a:gd name="T36" fmla="*/ 1098 w 2034"/>
                  <a:gd name="T37" fmla="*/ 271 h 1802"/>
                  <a:gd name="T38" fmla="*/ 924 w 2034"/>
                  <a:gd name="T39" fmla="*/ 313 h 1802"/>
                  <a:gd name="T40" fmla="*/ 741 w 2034"/>
                  <a:gd name="T41" fmla="*/ 562 h 1802"/>
                  <a:gd name="T42" fmla="*/ 374 w 2034"/>
                  <a:gd name="T43" fmla="*/ 1236 h 1802"/>
                  <a:gd name="T44" fmla="*/ 75 w 2034"/>
                  <a:gd name="T45" fmla="*/ 1761 h 1802"/>
                  <a:gd name="T46" fmla="*/ 50 w 2034"/>
                  <a:gd name="T47" fmla="*/ 1511 h 1802"/>
                  <a:gd name="T48" fmla="*/ 141 w 2034"/>
                  <a:gd name="T49" fmla="*/ 1261 h 1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34" h="1802">
                    <a:moveTo>
                      <a:pt x="141" y="1261"/>
                    </a:moveTo>
                    <a:lnTo>
                      <a:pt x="632" y="404"/>
                    </a:lnTo>
                    <a:cubicBezTo>
                      <a:pt x="751" y="218"/>
                      <a:pt x="757" y="196"/>
                      <a:pt x="857" y="146"/>
                    </a:cubicBezTo>
                    <a:cubicBezTo>
                      <a:pt x="957" y="96"/>
                      <a:pt x="1289" y="111"/>
                      <a:pt x="1411" y="94"/>
                    </a:cubicBezTo>
                    <a:lnTo>
                      <a:pt x="1556" y="67"/>
                    </a:lnTo>
                    <a:lnTo>
                      <a:pt x="1694" y="64"/>
                    </a:lnTo>
                    <a:cubicBezTo>
                      <a:pt x="1694" y="64"/>
                      <a:pt x="1786" y="61"/>
                      <a:pt x="1820" y="55"/>
                    </a:cubicBezTo>
                    <a:cubicBezTo>
                      <a:pt x="1854" y="49"/>
                      <a:pt x="1872" y="37"/>
                      <a:pt x="1898" y="28"/>
                    </a:cubicBezTo>
                    <a:cubicBezTo>
                      <a:pt x="1924" y="19"/>
                      <a:pt x="1956" y="2"/>
                      <a:pt x="1976" y="1"/>
                    </a:cubicBezTo>
                    <a:cubicBezTo>
                      <a:pt x="1996" y="0"/>
                      <a:pt x="2009" y="12"/>
                      <a:pt x="2018" y="25"/>
                    </a:cubicBezTo>
                    <a:cubicBezTo>
                      <a:pt x="2027" y="38"/>
                      <a:pt x="2034" y="61"/>
                      <a:pt x="2030" y="79"/>
                    </a:cubicBezTo>
                    <a:cubicBezTo>
                      <a:pt x="2026" y="97"/>
                      <a:pt x="2011" y="117"/>
                      <a:pt x="1994" y="133"/>
                    </a:cubicBezTo>
                    <a:cubicBezTo>
                      <a:pt x="1977" y="149"/>
                      <a:pt x="1952" y="167"/>
                      <a:pt x="1928" y="178"/>
                    </a:cubicBezTo>
                    <a:cubicBezTo>
                      <a:pt x="1904" y="189"/>
                      <a:pt x="1875" y="194"/>
                      <a:pt x="1850" y="199"/>
                    </a:cubicBezTo>
                    <a:cubicBezTo>
                      <a:pt x="1825" y="204"/>
                      <a:pt x="1796" y="209"/>
                      <a:pt x="1778" y="211"/>
                    </a:cubicBezTo>
                    <a:cubicBezTo>
                      <a:pt x="1760" y="213"/>
                      <a:pt x="1755" y="210"/>
                      <a:pt x="1742" y="211"/>
                    </a:cubicBezTo>
                    <a:cubicBezTo>
                      <a:pt x="1729" y="212"/>
                      <a:pt x="1710" y="219"/>
                      <a:pt x="1700" y="220"/>
                    </a:cubicBezTo>
                    <a:cubicBezTo>
                      <a:pt x="1625" y="220"/>
                      <a:pt x="1581" y="221"/>
                      <a:pt x="1481" y="229"/>
                    </a:cubicBezTo>
                    <a:cubicBezTo>
                      <a:pt x="1381" y="237"/>
                      <a:pt x="1191" y="257"/>
                      <a:pt x="1098" y="271"/>
                    </a:cubicBezTo>
                    <a:cubicBezTo>
                      <a:pt x="1005" y="285"/>
                      <a:pt x="983" y="265"/>
                      <a:pt x="924" y="313"/>
                    </a:cubicBezTo>
                    <a:cubicBezTo>
                      <a:pt x="807" y="397"/>
                      <a:pt x="833" y="408"/>
                      <a:pt x="741" y="562"/>
                    </a:cubicBezTo>
                    <a:cubicBezTo>
                      <a:pt x="649" y="716"/>
                      <a:pt x="485" y="1036"/>
                      <a:pt x="374" y="1236"/>
                    </a:cubicBezTo>
                    <a:cubicBezTo>
                      <a:pt x="290" y="1403"/>
                      <a:pt x="150" y="1802"/>
                      <a:pt x="75" y="1761"/>
                    </a:cubicBezTo>
                    <a:cubicBezTo>
                      <a:pt x="0" y="1720"/>
                      <a:pt x="39" y="1594"/>
                      <a:pt x="50" y="1511"/>
                    </a:cubicBezTo>
                    <a:cubicBezTo>
                      <a:pt x="61" y="1428"/>
                      <a:pt x="122" y="1313"/>
                      <a:pt x="141" y="1261"/>
                    </a:cubicBezTo>
                    <a:close/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6" name="Group 690">
              <a:extLst>
                <a:ext uri="{FF2B5EF4-FFF2-40B4-BE49-F238E27FC236}">
                  <a16:creationId xmlns:a16="http://schemas.microsoft.com/office/drawing/2014/main" id="{93B0BD30-332A-4B8E-0AB5-A56301DFDA9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602" y="1197"/>
              <a:ext cx="7938" cy="1185"/>
              <a:chOff x="7745" y="4257"/>
              <a:chExt cx="7078" cy="1185"/>
            </a:xfrm>
          </p:grpSpPr>
          <p:sp>
            <p:nvSpPr>
              <p:cNvPr id="76" name="Freeform 691">
                <a:extLst>
                  <a:ext uri="{FF2B5EF4-FFF2-40B4-BE49-F238E27FC236}">
                    <a16:creationId xmlns:a16="http://schemas.microsoft.com/office/drawing/2014/main" id="{A760CF91-42AC-8BB7-3A94-9C5D97C83E7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16" y="4411"/>
                <a:ext cx="5717" cy="365"/>
              </a:xfrm>
              <a:custGeom>
                <a:avLst/>
                <a:gdLst>
                  <a:gd name="T0" fmla="*/ 0 w 5717"/>
                  <a:gd name="T1" fmla="*/ 19 h 365"/>
                  <a:gd name="T2" fmla="*/ 5717 w 5717"/>
                  <a:gd name="T3" fmla="*/ 0 h 365"/>
                  <a:gd name="T4" fmla="*/ 5532 w 5717"/>
                  <a:gd name="T5" fmla="*/ 140 h 365"/>
                  <a:gd name="T6" fmla="*/ 5289 w 5717"/>
                  <a:gd name="T7" fmla="*/ 322 h 365"/>
                  <a:gd name="T8" fmla="*/ 4492 w 5717"/>
                  <a:gd name="T9" fmla="*/ 365 h 365"/>
                  <a:gd name="T10" fmla="*/ 3629 w 5717"/>
                  <a:gd name="T11" fmla="*/ 258 h 365"/>
                  <a:gd name="T12" fmla="*/ 3127 w 5717"/>
                  <a:gd name="T13" fmla="*/ 226 h 365"/>
                  <a:gd name="T14" fmla="*/ 2899 w 5717"/>
                  <a:gd name="T15" fmla="*/ 279 h 365"/>
                  <a:gd name="T16" fmla="*/ 2596 w 5717"/>
                  <a:gd name="T17" fmla="*/ 247 h 365"/>
                  <a:gd name="T18" fmla="*/ 2176 w 5717"/>
                  <a:gd name="T19" fmla="*/ 261 h 365"/>
                  <a:gd name="T20" fmla="*/ 1740 w 5717"/>
                  <a:gd name="T21" fmla="*/ 283 h 365"/>
                  <a:gd name="T22" fmla="*/ 1342 w 5717"/>
                  <a:gd name="T23" fmla="*/ 265 h 365"/>
                  <a:gd name="T24" fmla="*/ 877 w 5717"/>
                  <a:gd name="T25" fmla="*/ 265 h 365"/>
                  <a:gd name="T26" fmla="*/ 501 w 5717"/>
                  <a:gd name="T27" fmla="*/ 229 h 365"/>
                  <a:gd name="T28" fmla="*/ 238 w 5717"/>
                  <a:gd name="T29" fmla="*/ 209 h 365"/>
                  <a:gd name="T30" fmla="*/ 0 w 5717"/>
                  <a:gd name="T31" fmla="*/ 19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365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877" y="265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77" name="Freeform 692">
                <a:extLst>
                  <a:ext uri="{FF2B5EF4-FFF2-40B4-BE49-F238E27FC236}">
                    <a16:creationId xmlns:a16="http://schemas.microsoft.com/office/drawing/2014/main" id="{28AF2A7F-789C-0E2B-AA29-E5D7649103E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58" y="4549"/>
                <a:ext cx="7065" cy="893"/>
              </a:xfrm>
              <a:custGeom>
                <a:avLst/>
                <a:gdLst>
                  <a:gd name="T0" fmla="*/ 3313 w 7065"/>
                  <a:gd name="T1" fmla="*/ 420 h 893"/>
                  <a:gd name="T2" fmla="*/ 2863 w 7065"/>
                  <a:gd name="T3" fmla="*/ 595 h 893"/>
                  <a:gd name="T4" fmla="*/ 1764 w 7065"/>
                  <a:gd name="T5" fmla="*/ 645 h 893"/>
                  <a:gd name="T6" fmla="*/ 1273 w 7065"/>
                  <a:gd name="T7" fmla="*/ 803 h 893"/>
                  <a:gd name="T8" fmla="*/ 5 w 7065"/>
                  <a:gd name="T9" fmla="*/ 863 h 893"/>
                  <a:gd name="T10" fmla="*/ 0 w 7065"/>
                  <a:gd name="T11" fmla="*/ 362 h 893"/>
                  <a:gd name="T12" fmla="*/ 1186 w 7065"/>
                  <a:gd name="T13" fmla="*/ 99 h 893"/>
                  <a:gd name="T14" fmla="*/ 2675 w 7065"/>
                  <a:gd name="T15" fmla="*/ 110 h 893"/>
                  <a:gd name="T16" fmla="*/ 3552 w 7065"/>
                  <a:gd name="T17" fmla="*/ 0 h 893"/>
                  <a:gd name="T18" fmla="*/ 4902 w 7065"/>
                  <a:gd name="T19" fmla="*/ 100 h 893"/>
                  <a:gd name="T20" fmla="*/ 5817 w 7065"/>
                  <a:gd name="T21" fmla="*/ 76 h 893"/>
                  <a:gd name="T22" fmla="*/ 7048 w 7065"/>
                  <a:gd name="T23" fmla="*/ 171 h 893"/>
                  <a:gd name="T24" fmla="*/ 7065 w 7065"/>
                  <a:gd name="T25" fmla="*/ 794 h 893"/>
                  <a:gd name="T26" fmla="*/ 6118 w 7065"/>
                  <a:gd name="T27" fmla="*/ 762 h 893"/>
                  <a:gd name="T28" fmla="*/ 5593 w 7065"/>
                  <a:gd name="T29" fmla="*/ 628 h 893"/>
                  <a:gd name="T30" fmla="*/ 4911 w 7065"/>
                  <a:gd name="T31" fmla="*/ 653 h 893"/>
                  <a:gd name="T32" fmla="*/ 4494 w 7065"/>
                  <a:gd name="T33" fmla="*/ 628 h 893"/>
                  <a:gd name="T34" fmla="*/ 3857 w 7065"/>
                  <a:gd name="T35" fmla="*/ 429 h 893"/>
                  <a:gd name="T36" fmla="*/ 3519 w 7065"/>
                  <a:gd name="T37" fmla="*/ 377 h 893"/>
                  <a:gd name="T38" fmla="*/ 3313 w 7065"/>
                  <a:gd name="T39" fmla="*/ 420 h 8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065" h="893">
                    <a:moveTo>
                      <a:pt x="3313" y="420"/>
                    </a:moveTo>
                    <a:cubicBezTo>
                      <a:pt x="3067" y="488"/>
                      <a:pt x="3121" y="558"/>
                      <a:pt x="2863" y="595"/>
                    </a:cubicBezTo>
                    <a:cubicBezTo>
                      <a:pt x="2605" y="632"/>
                      <a:pt x="2029" y="610"/>
                      <a:pt x="1764" y="645"/>
                    </a:cubicBezTo>
                    <a:cubicBezTo>
                      <a:pt x="1506" y="753"/>
                      <a:pt x="1566" y="767"/>
                      <a:pt x="1273" y="803"/>
                    </a:cubicBezTo>
                    <a:lnTo>
                      <a:pt x="5" y="863"/>
                    </a:lnTo>
                    <a:lnTo>
                      <a:pt x="0" y="362"/>
                    </a:lnTo>
                    <a:lnTo>
                      <a:pt x="1186" y="99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910" y="893"/>
                      <a:pt x="6363" y="790"/>
                      <a:pt x="6118" y="762"/>
                    </a:cubicBezTo>
                    <a:cubicBezTo>
                      <a:pt x="5873" y="734"/>
                      <a:pt x="5794" y="646"/>
                      <a:pt x="5593" y="628"/>
                    </a:cubicBezTo>
                    <a:cubicBezTo>
                      <a:pt x="5392" y="610"/>
                      <a:pt x="5094" y="653"/>
                      <a:pt x="4911" y="653"/>
                    </a:cubicBezTo>
                    <a:cubicBezTo>
                      <a:pt x="4728" y="653"/>
                      <a:pt x="4670" y="665"/>
                      <a:pt x="4494" y="628"/>
                    </a:cubicBezTo>
                    <a:cubicBezTo>
                      <a:pt x="4083" y="576"/>
                      <a:pt x="4019" y="471"/>
                      <a:pt x="3857" y="429"/>
                    </a:cubicBezTo>
                    <a:cubicBezTo>
                      <a:pt x="3695" y="387"/>
                      <a:pt x="3610" y="379"/>
                      <a:pt x="3519" y="377"/>
                    </a:cubicBezTo>
                    <a:cubicBezTo>
                      <a:pt x="3428" y="375"/>
                      <a:pt x="3368" y="411"/>
                      <a:pt x="3313" y="420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78" name="Group 693">
                <a:extLst>
                  <a:ext uri="{FF2B5EF4-FFF2-40B4-BE49-F238E27FC236}">
                    <a16:creationId xmlns:a16="http://schemas.microsoft.com/office/drawing/2014/main" id="{574AC610-47F5-5CC9-509F-E0DE5213A0B4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73" y="4393"/>
                <a:ext cx="399" cy="225"/>
                <a:chOff x="4761" y="9039"/>
                <a:chExt cx="399" cy="225"/>
              </a:xfrm>
            </p:grpSpPr>
            <p:sp>
              <p:nvSpPr>
                <p:cNvPr id="89" name="Freeform 694">
                  <a:extLst>
                    <a:ext uri="{FF2B5EF4-FFF2-40B4-BE49-F238E27FC236}">
                      <a16:creationId xmlns:a16="http://schemas.microsoft.com/office/drawing/2014/main" id="{EBA9664F-DA15-7987-C691-FC830B3FF84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0" name="Freeform 695">
                  <a:extLst>
                    <a:ext uri="{FF2B5EF4-FFF2-40B4-BE49-F238E27FC236}">
                      <a16:creationId xmlns:a16="http://schemas.microsoft.com/office/drawing/2014/main" id="{6F9680CB-9E4A-7E9D-5D9E-EB83B8EC8BB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1" name="Freeform 696">
                  <a:extLst>
                    <a:ext uri="{FF2B5EF4-FFF2-40B4-BE49-F238E27FC236}">
                      <a16:creationId xmlns:a16="http://schemas.microsoft.com/office/drawing/2014/main" id="{F7902848-0B25-3453-422C-A1485B56CF8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9" name="Freeform 697">
                <a:extLst>
                  <a:ext uri="{FF2B5EF4-FFF2-40B4-BE49-F238E27FC236}">
                    <a16:creationId xmlns:a16="http://schemas.microsoft.com/office/drawing/2014/main" id="{3F6FBB5E-EE8F-6B2D-B765-FED95D35255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279" y="4477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0" name="Freeform 698">
                <a:extLst>
                  <a:ext uri="{FF2B5EF4-FFF2-40B4-BE49-F238E27FC236}">
                    <a16:creationId xmlns:a16="http://schemas.microsoft.com/office/drawing/2014/main" id="{A9EDBB77-9C82-2DF1-23F9-355D4825841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45" y="4298"/>
                <a:ext cx="1494" cy="614"/>
              </a:xfrm>
              <a:custGeom>
                <a:avLst/>
                <a:gdLst>
                  <a:gd name="T0" fmla="*/ 1494 w 1494"/>
                  <a:gd name="T1" fmla="*/ 411 h 614"/>
                  <a:gd name="T2" fmla="*/ 1422 w 1494"/>
                  <a:gd name="T3" fmla="*/ 420 h 614"/>
                  <a:gd name="T4" fmla="*/ 1314 w 1494"/>
                  <a:gd name="T5" fmla="*/ 441 h 614"/>
                  <a:gd name="T6" fmla="*/ 1239 w 1494"/>
                  <a:gd name="T7" fmla="*/ 474 h 614"/>
                  <a:gd name="T8" fmla="*/ 1126 w 1494"/>
                  <a:gd name="T9" fmla="*/ 498 h 614"/>
                  <a:gd name="T10" fmla="*/ 926 w 1494"/>
                  <a:gd name="T11" fmla="*/ 531 h 614"/>
                  <a:gd name="T12" fmla="*/ 720 w 1494"/>
                  <a:gd name="T13" fmla="*/ 531 h 614"/>
                  <a:gd name="T14" fmla="*/ 514 w 1494"/>
                  <a:gd name="T15" fmla="*/ 553 h 614"/>
                  <a:gd name="T16" fmla="*/ 347 w 1494"/>
                  <a:gd name="T17" fmla="*/ 559 h 614"/>
                  <a:gd name="T18" fmla="*/ 169 w 1494"/>
                  <a:gd name="T19" fmla="*/ 592 h 614"/>
                  <a:gd name="T20" fmla="*/ 8 w 1494"/>
                  <a:gd name="T21" fmla="*/ 614 h 614"/>
                  <a:gd name="T22" fmla="*/ 0 w 1494"/>
                  <a:gd name="T23" fmla="*/ 111 h 614"/>
                  <a:gd name="T24" fmla="*/ 75 w 1494"/>
                  <a:gd name="T25" fmla="*/ 105 h 614"/>
                  <a:gd name="T26" fmla="*/ 168 w 1494"/>
                  <a:gd name="T27" fmla="*/ 114 h 614"/>
                  <a:gd name="T28" fmla="*/ 240 w 1494"/>
                  <a:gd name="T29" fmla="*/ 102 h 614"/>
                  <a:gd name="T30" fmla="*/ 300 w 1494"/>
                  <a:gd name="T31" fmla="*/ 81 h 614"/>
                  <a:gd name="T32" fmla="*/ 372 w 1494"/>
                  <a:gd name="T33" fmla="*/ 69 h 614"/>
                  <a:gd name="T34" fmla="*/ 402 w 1494"/>
                  <a:gd name="T35" fmla="*/ 69 h 614"/>
                  <a:gd name="T36" fmla="*/ 453 w 1494"/>
                  <a:gd name="T37" fmla="*/ 42 h 614"/>
                  <a:gd name="T38" fmla="*/ 489 w 1494"/>
                  <a:gd name="T39" fmla="*/ 39 h 614"/>
                  <a:gd name="T40" fmla="*/ 531 w 1494"/>
                  <a:gd name="T41" fmla="*/ 33 h 614"/>
                  <a:gd name="T42" fmla="*/ 606 w 1494"/>
                  <a:gd name="T43" fmla="*/ 39 h 614"/>
                  <a:gd name="T44" fmla="*/ 684 w 1494"/>
                  <a:gd name="T45" fmla="*/ 18 h 614"/>
                  <a:gd name="T46" fmla="*/ 729 w 1494"/>
                  <a:gd name="T47" fmla="*/ 0 h 614"/>
                  <a:gd name="T48" fmla="*/ 759 w 1494"/>
                  <a:gd name="T49" fmla="*/ 0 h 614"/>
                  <a:gd name="T50" fmla="*/ 837 w 1494"/>
                  <a:gd name="T51" fmla="*/ 123 h 614"/>
                  <a:gd name="T52" fmla="*/ 984 w 1494"/>
                  <a:gd name="T53" fmla="*/ 114 h 614"/>
                  <a:gd name="T54" fmla="*/ 1077 w 1494"/>
                  <a:gd name="T55" fmla="*/ 207 h 614"/>
                  <a:gd name="T56" fmla="*/ 1215 w 1494"/>
                  <a:gd name="T57" fmla="*/ 198 h 614"/>
                  <a:gd name="T58" fmla="*/ 1437 w 1494"/>
                  <a:gd name="T59" fmla="*/ 336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4" h="614">
                    <a:moveTo>
                      <a:pt x="1494" y="411"/>
                    </a:moveTo>
                    <a:lnTo>
                      <a:pt x="1422" y="420"/>
                    </a:lnTo>
                    <a:lnTo>
                      <a:pt x="1314" y="441"/>
                    </a:lnTo>
                    <a:lnTo>
                      <a:pt x="1239" y="474"/>
                    </a:lnTo>
                    <a:lnTo>
                      <a:pt x="1126" y="498"/>
                    </a:lnTo>
                    <a:lnTo>
                      <a:pt x="926" y="531"/>
                    </a:lnTo>
                    <a:lnTo>
                      <a:pt x="720" y="531"/>
                    </a:lnTo>
                    <a:lnTo>
                      <a:pt x="514" y="553"/>
                    </a:lnTo>
                    <a:lnTo>
                      <a:pt x="347" y="559"/>
                    </a:lnTo>
                    <a:lnTo>
                      <a:pt x="169" y="592"/>
                    </a:lnTo>
                    <a:lnTo>
                      <a:pt x="8" y="614"/>
                    </a:lnTo>
                    <a:lnTo>
                      <a:pt x="0" y="111"/>
                    </a:lnTo>
                    <a:lnTo>
                      <a:pt x="75" y="105"/>
                    </a:lnTo>
                    <a:lnTo>
                      <a:pt x="168" y="114"/>
                    </a:lnTo>
                    <a:lnTo>
                      <a:pt x="240" y="102"/>
                    </a:lnTo>
                    <a:lnTo>
                      <a:pt x="300" y="81"/>
                    </a:lnTo>
                    <a:lnTo>
                      <a:pt x="372" y="69"/>
                    </a:lnTo>
                    <a:lnTo>
                      <a:pt x="402" y="69"/>
                    </a:lnTo>
                    <a:lnTo>
                      <a:pt x="453" y="42"/>
                    </a:lnTo>
                    <a:lnTo>
                      <a:pt x="489" y="39"/>
                    </a:lnTo>
                    <a:lnTo>
                      <a:pt x="531" y="33"/>
                    </a:lnTo>
                    <a:lnTo>
                      <a:pt x="606" y="39"/>
                    </a:lnTo>
                    <a:lnTo>
                      <a:pt x="684" y="18"/>
                    </a:lnTo>
                    <a:lnTo>
                      <a:pt x="729" y="0"/>
                    </a:lnTo>
                    <a:lnTo>
                      <a:pt x="759" y="0"/>
                    </a:lnTo>
                    <a:lnTo>
                      <a:pt x="837" y="123"/>
                    </a:lnTo>
                    <a:lnTo>
                      <a:pt x="984" y="114"/>
                    </a:lnTo>
                    <a:lnTo>
                      <a:pt x="1077" y="207"/>
                    </a:lnTo>
                    <a:lnTo>
                      <a:pt x="1215" y="198"/>
                    </a:lnTo>
                    <a:lnTo>
                      <a:pt x="1437" y="336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1" name="Freeform 699">
                <a:extLst>
                  <a:ext uri="{FF2B5EF4-FFF2-40B4-BE49-F238E27FC236}">
                    <a16:creationId xmlns:a16="http://schemas.microsoft.com/office/drawing/2014/main" id="{9E32F8DA-DA50-9A8F-E667-71BBF1F2229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085" y="4485"/>
                <a:ext cx="2196" cy="267"/>
              </a:xfrm>
              <a:custGeom>
                <a:avLst/>
                <a:gdLst>
                  <a:gd name="T0" fmla="*/ 0 w 2196"/>
                  <a:gd name="T1" fmla="*/ 96 h 267"/>
                  <a:gd name="T2" fmla="*/ 810 w 2196"/>
                  <a:gd name="T3" fmla="*/ 130 h 267"/>
                  <a:gd name="T4" fmla="*/ 1573 w 2196"/>
                  <a:gd name="T5" fmla="*/ 94 h 267"/>
                  <a:gd name="T6" fmla="*/ 1718 w 2196"/>
                  <a:gd name="T7" fmla="*/ 67 h 267"/>
                  <a:gd name="T8" fmla="*/ 1856 w 2196"/>
                  <a:gd name="T9" fmla="*/ 64 h 267"/>
                  <a:gd name="T10" fmla="*/ 1982 w 2196"/>
                  <a:gd name="T11" fmla="*/ 55 h 267"/>
                  <a:gd name="T12" fmla="*/ 2060 w 2196"/>
                  <a:gd name="T13" fmla="*/ 28 h 267"/>
                  <a:gd name="T14" fmla="*/ 2138 w 2196"/>
                  <a:gd name="T15" fmla="*/ 1 h 267"/>
                  <a:gd name="T16" fmla="*/ 2180 w 2196"/>
                  <a:gd name="T17" fmla="*/ 25 h 267"/>
                  <a:gd name="T18" fmla="*/ 2192 w 2196"/>
                  <a:gd name="T19" fmla="*/ 79 h 267"/>
                  <a:gd name="T20" fmla="*/ 2156 w 2196"/>
                  <a:gd name="T21" fmla="*/ 133 h 267"/>
                  <a:gd name="T22" fmla="*/ 2090 w 2196"/>
                  <a:gd name="T23" fmla="*/ 178 h 267"/>
                  <a:gd name="T24" fmla="*/ 2012 w 2196"/>
                  <a:gd name="T25" fmla="*/ 199 h 267"/>
                  <a:gd name="T26" fmla="*/ 1940 w 2196"/>
                  <a:gd name="T27" fmla="*/ 211 h 267"/>
                  <a:gd name="T28" fmla="*/ 1904 w 2196"/>
                  <a:gd name="T29" fmla="*/ 211 h 267"/>
                  <a:gd name="T30" fmla="*/ 1862 w 2196"/>
                  <a:gd name="T31" fmla="*/ 220 h 267"/>
                  <a:gd name="T32" fmla="*/ 817 w 2196"/>
                  <a:gd name="T33" fmla="*/ 265 h 267"/>
                  <a:gd name="T34" fmla="*/ 105 w 2196"/>
                  <a:gd name="T35" fmla="*/ 224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96" h="267">
                    <a:moveTo>
                      <a:pt x="0" y="96"/>
                    </a:moveTo>
                    <a:lnTo>
                      <a:pt x="810" y="130"/>
                    </a:lnTo>
                    <a:lnTo>
                      <a:pt x="1573" y="94"/>
                    </a:lnTo>
                    <a:lnTo>
                      <a:pt x="1718" y="67"/>
                    </a:lnTo>
                    <a:lnTo>
                      <a:pt x="1856" y="64"/>
                    </a:lnTo>
                    <a:cubicBezTo>
                      <a:pt x="1856" y="64"/>
                      <a:pt x="1948" y="61"/>
                      <a:pt x="1982" y="55"/>
                    </a:cubicBezTo>
                    <a:cubicBezTo>
                      <a:pt x="2016" y="49"/>
                      <a:pt x="2034" y="37"/>
                      <a:pt x="2060" y="28"/>
                    </a:cubicBezTo>
                    <a:cubicBezTo>
                      <a:pt x="2086" y="19"/>
                      <a:pt x="2118" y="2"/>
                      <a:pt x="2138" y="1"/>
                    </a:cubicBezTo>
                    <a:cubicBezTo>
                      <a:pt x="2158" y="0"/>
                      <a:pt x="2171" y="12"/>
                      <a:pt x="2180" y="25"/>
                    </a:cubicBezTo>
                    <a:cubicBezTo>
                      <a:pt x="2189" y="38"/>
                      <a:pt x="2196" y="61"/>
                      <a:pt x="2192" y="79"/>
                    </a:cubicBezTo>
                    <a:cubicBezTo>
                      <a:pt x="2188" y="97"/>
                      <a:pt x="2173" y="117"/>
                      <a:pt x="2156" y="133"/>
                    </a:cubicBezTo>
                    <a:cubicBezTo>
                      <a:pt x="2139" y="149"/>
                      <a:pt x="2114" y="167"/>
                      <a:pt x="2090" y="178"/>
                    </a:cubicBezTo>
                    <a:cubicBezTo>
                      <a:pt x="2066" y="189"/>
                      <a:pt x="2037" y="194"/>
                      <a:pt x="2012" y="199"/>
                    </a:cubicBezTo>
                    <a:cubicBezTo>
                      <a:pt x="1987" y="204"/>
                      <a:pt x="1958" y="209"/>
                      <a:pt x="1940" y="211"/>
                    </a:cubicBezTo>
                    <a:cubicBezTo>
                      <a:pt x="1922" y="213"/>
                      <a:pt x="1917" y="210"/>
                      <a:pt x="1904" y="211"/>
                    </a:cubicBezTo>
                    <a:cubicBezTo>
                      <a:pt x="1891" y="212"/>
                      <a:pt x="1872" y="219"/>
                      <a:pt x="1862" y="220"/>
                    </a:cubicBezTo>
                    <a:cubicBezTo>
                      <a:pt x="1686" y="220"/>
                      <a:pt x="1103" y="267"/>
                      <a:pt x="817" y="265"/>
                    </a:cubicBezTo>
                    <a:cubicBezTo>
                      <a:pt x="524" y="266"/>
                      <a:pt x="253" y="233"/>
                      <a:pt x="105" y="224"/>
                    </a:cubicBezTo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2" name="Freeform 700">
                <a:extLst>
                  <a:ext uri="{FF2B5EF4-FFF2-40B4-BE49-F238E27FC236}">
                    <a16:creationId xmlns:a16="http://schemas.microsoft.com/office/drawing/2014/main" id="{68EC4586-5DAB-C3BF-5CDE-3A923E72624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3355" y="4257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83" name="Group 701">
                <a:extLst>
                  <a:ext uri="{FF2B5EF4-FFF2-40B4-BE49-F238E27FC236}">
                    <a16:creationId xmlns:a16="http://schemas.microsoft.com/office/drawing/2014/main" id="{50AE2C1A-C5C2-FE44-C44A-A01D7F4C541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3668" y="4410"/>
                <a:ext cx="399" cy="225"/>
                <a:chOff x="4761" y="9039"/>
                <a:chExt cx="399" cy="225"/>
              </a:xfrm>
            </p:grpSpPr>
            <p:sp>
              <p:nvSpPr>
                <p:cNvPr id="86" name="Freeform 702">
                  <a:extLst>
                    <a:ext uri="{FF2B5EF4-FFF2-40B4-BE49-F238E27FC236}">
                      <a16:creationId xmlns:a16="http://schemas.microsoft.com/office/drawing/2014/main" id="{0DC704AE-4EF8-23F0-31F9-F1200FE1450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7" name="Freeform 703">
                  <a:extLst>
                    <a:ext uri="{FF2B5EF4-FFF2-40B4-BE49-F238E27FC236}">
                      <a16:creationId xmlns:a16="http://schemas.microsoft.com/office/drawing/2014/main" id="{DD05578A-9F9E-496D-1D31-4F154138028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8" name="Freeform 704">
                  <a:extLst>
                    <a:ext uri="{FF2B5EF4-FFF2-40B4-BE49-F238E27FC236}">
                      <a16:creationId xmlns:a16="http://schemas.microsoft.com/office/drawing/2014/main" id="{D32873C6-0CFE-E6F2-BF29-33BA886BD6F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84" name="Freeform 705">
                <a:extLst>
                  <a:ext uri="{FF2B5EF4-FFF2-40B4-BE49-F238E27FC236}">
                    <a16:creationId xmlns:a16="http://schemas.microsoft.com/office/drawing/2014/main" id="{7D73F18B-705F-7E9A-A4E1-64D7C6DD695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820" y="4499"/>
                <a:ext cx="201" cy="162"/>
              </a:xfrm>
              <a:custGeom>
                <a:avLst/>
                <a:gdLst>
                  <a:gd name="T0" fmla="*/ 0 w 201"/>
                  <a:gd name="T1" fmla="*/ 0 h 162"/>
                  <a:gd name="T2" fmla="*/ 66 w 201"/>
                  <a:gd name="T3" fmla="*/ 60 h 162"/>
                  <a:gd name="T4" fmla="*/ 201 w 201"/>
                  <a:gd name="T5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1" h="162">
                    <a:moveTo>
                      <a:pt x="0" y="0"/>
                    </a:moveTo>
                    <a:cubicBezTo>
                      <a:pt x="15" y="19"/>
                      <a:pt x="33" y="33"/>
                      <a:pt x="66" y="60"/>
                    </a:cubicBezTo>
                    <a:cubicBezTo>
                      <a:pt x="99" y="87"/>
                      <a:pt x="173" y="141"/>
                      <a:pt x="201" y="16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85" name="Freeform 706">
                <a:extLst>
                  <a:ext uri="{FF2B5EF4-FFF2-40B4-BE49-F238E27FC236}">
                    <a16:creationId xmlns:a16="http://schemas.microsoft.com/office/drawing/2014/main" id="{2EEE8BE2-924C-4F9A-A7D2-C67A2487A7B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577" y="4415"/>
                <a:ext cx="153" cy="174"/>
              </a:xfrm>
              <a:custGeom>
                <a:avLst/>
                <a:gdLst>
                  <a:gd name="T0" fmla="*/ 0 w 153"/>
                  <a:gd name="T1" fmla="*/ 0 h 174"/>
                  <a:gd name="T2" fmla="*/ 87 w 153"/>
                  <a:gd name="T3" fmla="*/ 126 h 174"/>
                  <a:gd name="T4" fmla="*/ 153 w 153"/>
                  <a:gd name="T5" fmla="*/ 174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3" h="174">
                    <a:moveTo>
                      <a:pt x="0" y="0"/>
                    </a:moveTo>
                    <a:cubicBezTo>
                      <a:pt x="31" y="48"/>
                      <a:pt x="62" y="97"/>
                      <a:pt x="87" y="126"/>
                    </a:cubicBezTo>
                    <a:cubicBezTo>
                      <a:pt x="112" y="155"/>
                      <a:pt x="132" y="164"/>
                      <a:pt x="153" y="1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7" name="Group 707">
              <a:extLst>
                <a:ext uri="{FF2B5EF4-FFF2-40B4-BE49-F238E27FC236}">
                  <a16:creationId xmlns:a16="http://schemas.microsoft.com/office/drawing/2014/main" id="{E9C72E42-59A0-F4B1-181A-927E9FDFFAB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676" y="6903"/>
              <a:ext cx="6803" cy="2170"/>
              <a:chOff x="8609" y="6504"/>
              <a:chExt cx="7078" cy="2170"/>
            </a:xfrm>
          </p:grpSpPr>
          <p:sp>
            <p:nvSpPr>
              <p:cNvPr id="58" name="Freeform 708">
                <a:extLst>
                  <a:ext uri="{FF2B5EF4-FFF2-40B4-BE49-F238E27FC236}">
                    <a16:creationId xmlns:a16="http://schemas.microsoft.com/office/drawing/2014/main" id="{DAA5B27F-3917-06CD-2BCC-952FB2F0AE9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380" y="6719"/>
                <a:ext cx="5717" cy="536"/>
              </a:xfrm>
              <a:custGeom>
                <a:avLst/>
                <a:gdLst>
                  <a:gd name="T0" fmla="*/ 0 w 5717"/>
                  <a:gd name="T1" fmla="*/ 19 h 536"/>
                  <a:gd name="T2" fmla="*/ 5717 w 5717"/>
                  <a:gd name="T3" fmla="*/ 0 h 536"/>
                  <a:gd name="T4" fmla="*/ 5532 w 5717"/>
                  <a:gd name="T5" fmla="*/ 140 h 536"/>
                  <a:gd name="T6" fmla="*/ 5289 w 5717"/>
                  <a:gd name="T7" fmla="*/ 322 h 536"/>
                  <a:gd name="T8" fmla="*/ 4492 w 5717"/>
                  <a:gd name="T9" fmla="*/ 365 h 536"/>
                  <a:gd name="T10" fmla="*/ 3629 w 5717"/>
                  <a:gd name="T11" fmla="*/ 258 h 536"/>
                  <a:gd name="T12" fmla="*/ 3127 w 5717"/>
                  <a:gd name="T13" fmla="*/ 226 h 536"/>
                  <a:gd name="T14" fmla="*/ 2899 w 5717"/>
                  <a:gd name="T15" fmla="*/ 279 h 536"/>
                  <a:gd name="T16" fmla="*/ 2596 w 5717"/>
                  <a:gd name="T17" fmla="*/ 247 h 536"/>
                  <a:gd name="T18" fmla="*/ 2176 w 5717"/>
                  <a:gd name="T19" fmla="*/ 261 h 536"/>
                  <a:gd name="T20" fmla="*/ 1740 w 5717"/>
                  <a:gd name="T21" fmla="*/ 283 h 536"/>
                  <a:gd name="T22" fmla="*/ 1342 w 5717"/>
                  <a:gd name="T23" fmla="*/ 265 h 536"/>
                  <a:gd name="T24" fmla="*/ 901 w 5717"/>
                  <a:gd name="T25" fmla="*/ 536 h 536"/>
                  <a:gd name="T26" fmla="*/ 501 w 5717"/>
                  <a:gd name="T27" fmla="*/ 229 h 536"/>
                  <a:gd name="T28" fmla="*/ 238 w 5717"/>
                  <a:gd name="T29" fmla="*/ 209 h 536"/>
                  <a:gd name="T30" fmla="*/ 0 w 5717"/>
                  <a:gd name="T31" fmla="*/ 19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717" h="536">
                    <a:moveTo>
                      <a:pt x="0" y="19"/>
                    </a:moveTo>
                    <a:lnTo>
                      <a:pt x="5717" y="0"/>
                    </a:lnTo>
                    <a:lnTo>
                      <a:pt x="5532" y="140"/>
                    </a:lnTo>
                    <a:lnTo>
                      <a:pt x="5289" y="322"/>
                    </a:lnTo>
                    <a:lnTo>
                      <a:pt x="4492" y="365"/>
                    </a:lnTo>
                    <a:lnTo>
                      <a:pt x="3629" y="258"/>
                    </a:lnTo>
                    <a:lnTo>
                      <a:pt x="3127" y="226"/>
                    </a:lnTo>
                    <a:lnTo>
                      <a:pt x="2899" y="279"/>
                    </a:lnTo>
                    <a:lnTo>
                      <a:pt x="2596" y="247"/>
                    </a:lnTo>
                    <a:lnTo>
                      <a:pt x="2176" y="261"/>
                    </a:lnTo>
                    <a:lnTo>
                      <a:pt x="1740" y="283"/>
                    </a:lnTo>
                    <a:lnTo>
                      <a:pt x="1342" y="265"/>
                    </a:lnTo>
                    <a:lnTo>
                      <a:pt x="901" y="536"/>
                    </a:lnTo>
                    <a:lnTo>
                      <a:pt x="501" y="229"/>
                    </a:lnTo>
                    <a:lnTo>
                      <a:pt x="238" y="209"/>
                    </a:lnTo>
                    <a:lnTo>
                      <a:pt x="0" y="19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CCFF">
                        <a:alpha val="50000"/>
                      </a:srgbClr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9" name="Freeform 709">
                <a:extLst>
                  <a:ext uri="{FF2B5EF4-FFF2-40B4-BE49-F238E27FC236}">
                    <a16:creationId xmlns:a16="http://schemas.microsoft.com/office/drawing/2014/main" id="{74CFE0CD-DF26-17DC-5435-6DE2F62D552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622" y="6857"/>
                <a:ext cx="7065" cy="1817"/>
              </a:xfrm>
              <a:custGeom>
                <a:avLst/>
                <a:gdLst>
                  <a:gd name="T0" fmla="*/ 3125 w 7065"/>
                  <a:gd name="T1" fmla="*/ 553 h 1817"/>
                  <a:gd name="T2" fmla="*/ 1946 w 7065"/>
                  <a:gd name="T3" fmla="*/ 644 h 1817"/>
                  <a:gd name="T4" fmla="*/ 1508 w 7065"/>
                  <a:gd name="T5" fmla="*/ 957 h 1817"/>
                  <a:gd name="T6" fmla="*/ 819 w 7065"/>
                  <a:gd name="T7" fmla="*/ 1695 h 1817"/>
                  <a:gd name="T8" fmla="*/ 268 w 7065"/>
                  <a:gd name="T9" fmla="*/ 1633 h 1817"/>
                  <a:gd name="T10" fmla="*/ 1245 w 7065"/>
                  <a:gd name="T11" fmla="*/ 681 h 1817"/>
                  <a:gd name="T12" fmla="*/ 957 w 7065"/>
                  <a:gd name="T13" fmla="*/ 644 h 1817"/>
                  <a:gd name="T14" fmla="*/ 882 w 7065"/>
                  <a:gd name="T15" fmla="*/ 719 h 1817"/>
                  <a:gd name="T16" fmla="*/ 5 w 7065"/>
                  <a:gd name="T17" fmla="*/ 863 h 1817"/>
                  <a:gd name="T18" fmla="*/ 0 w 7065"/>
                  <a:gd name="T19" fmla="*/ 243 h 1817"/>
                  <a:gd name="T20" fmla="*/ 1157 w 7065"/>
                  <a:gd name="T21" fmla="*/ 206 h 1817"/>
                  <a:gd name="T22" fmla="*/ 2675 w 7065"/>
                  <a:gd name="T23" fmla="*/ 110 h 1817"/>
                  <a:gd name="T24" fmla="*/ 3552 w 7065"/>
                  <a:gd name="T25" fmla="*/ 0 h 1817"/>
                  <a:gd name="T26" fmla="*/ 4902 w 7065"/>
                  <a:gd name="T27" fmla="*/ 100 h 1817"/>
                  <a:gd name="T28" fmla="*/ 5817 w 7065"/>
                  <a:gd name="T29" fmla="*/ 76 h 1817"/>
                  <a:gd name="T30" fmla="*/ 7048 w 7065"/>
                  <a:gd name="T31" fmla="*/ 171 h 1817"/>
                  <a:gd name="T32" fmla="*/ 7065 w 7065"/>
                  <a:gd name="T33" fmla="*/ 794 h 1817"/>
                  <a:gd name="T34" fmla="*/ 5589 w 7065"/>
                  <a:gd name="T35" fmla="*/ 594 h 1817"/>
                  <a:gd name="T36" fmla="*/ 4324 w 7065"/>
                  <a:gd name="T37" fmla="*/ 602 h 1817"/>
                  <a:gd name="T38" fmla="*/ 3519 w 7065"/>
                  <a:gd name="T39" fmla="*/ 377 h 1817"/>
                  <a:gd name="T40" fmla="*/ 3125 w 7065"/>
                  <a:gd name="T41" fmla="*/ 553 h 18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065" h="1817">
                    <a:moveTo>
                      <a:pt x="3125" y="553"/>
                    </a:moveTo>
                    <a:cubicBezTo>
                      <a:pt x="2863" y="597"/>
                      <a:pt x="2215" y="577"/>
                      <a:pt x="1946" y="644"/>
                    </a:cubicBezTo>
                    <a:cubicBezTo>
                      <a:pt x="1853" y="686"/>
                      <a:pt x="1594" y="809"/>
                      <a:pt x="1508" y="957"/>
                    </a:cubicBezTo>
                    <a:cubicBezTo>
                      <a:pt x="1422" y="1105"/>
                      <a:pt x="960" y="1573"/>
                      <a:pt x="819" y="1695"/>
                    </a:cubicBezTo>
                    <a:cubicBezTo>
                      <a:pt x="678" y="1817"/>
                      <a:pt x="195" y="1800"/>
                      <a:pt x="268" y="1633"/>
                    </a:cubicBezTo>
                    <a:lnTo>
                      <a:pt x="1245" y="681"/>
                    </a:lnTo>
                    <a:cubicBezTo>
                      <a:pt x="1360" y="516"/>
                      <a:pt x="1017" y="638"/>
                      <a:pt x="957" y="644"/>
                    </a:cubicBezTo>
                    <a:cubicBezTo>
                      <a:pt x="897" y="650"/>
                      <a:pt x="1041" y="683"/>
                      <a:pt x="882" y="719"/>
                    </a:cubicBezTo>
                    <a:cubicBezTo>
                      <a:pt x="576" y="769"/>
                      <a:pt x="251" y="903"/>
                      <a:pt x="5" y="863"/>
                    </a:cubicBezTo>
                    <a:lnTo>
                      <a:pt x="0" y="243"/>
                    </a:lnTo>
                    <a:lnTo>
                      <a:pt x="1157" y="206"/>
                    </a:lnTo>
                    <a:lnTo>
                      <a:pt x="2675" y="110"/>
                    </a:lnTo>
                    <a:lnTo>
                      <a:pt x="3552" y="0"/>
                    </a:lnTo>
                    <a:lnTo>
                      <a:pt x="4902" y="100"/>
                    </a:lnTo>
                    <a:lnTo>
                      <a:pt x="5817" y="76"/>
                    </a:lnTo>
                    <a:lnTo>
                      <a:pt x="7048" y="171"/>
                    </a:lnTo>
                    <a:lnTo>
                      <a:pt x="7065" y="794"/>
                    </a:lnTo>
                    <a:cubicBezTo>
                      <a:pt x="6822" y="864"/>
                      <a:pt x="6046" y="626"/>
                      <a:pt x="5589" y="594"/>
                    </a:cubicBezTo>
                    <a:cubicBezTo>
                      <a:pt x="5132" y="562"/>
                      <a:pt x="4669" y="638"/>
                      <a:pt x="4324" y="602"/>
                    </a:cubicBezTo>
                    <a:cubicBezTo>
                      <a:pt x="3733" y="532"/>
                      <a:pt x="3745" y="358"/>
                      <a:pt x="3519" y="377"/>
                    </a:cubicBezTo>
                    <a:cubicBezTo>
                      <a:pt x="3319" y="369"/>
                      <a:pt x="3275" y="510"/>
                      <a:pt x="3125" y="55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60" name="Group 710">
                <a:extLst>
                  <a:ext uri="{FF2B5EF4-FFF2-40B4-BE49-F238E27FC236}">
                    <a16:creationId xmlns:a16="http://schemas.microsoft.com/office/drawing/2014/main" id="{90F9468A-5BDA-E078-DF12-C906B881AD4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4537" y="6701"/>
                <a:ext cx="399" cy="225"/>
                <a:chOff x="4761" y="9039"/>
                <a:chExt cx="399" cy="225"/>
              </a:xfrm>
            </p:grpSpPr>
            <p:sp>
              <p:nvSpPr>
                <p:cNvPr id="73" name="Freeform 711">
                  <a:extLst>
                    <a:ext uri="{FF2B5EF4-FFF2-40B4-BE49-F238E27FC236}">
                      <a16:creationId xmlns:a16="http://schemas.microsoft.com/office/drawing/2014/main" id="{35CD4CBA-2C20-A2E9-0E13-D7DC189E678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4" name="Freeform 712">
                  <a:extLst>
                    <a:ext uri="{FF2B5EF4-FFF2-40B4-BE49-F238E27FC236}">
                      <a16:creationId xmlns:a16="http://schemas.microsoft.com/office/drawing/2014/main" id="{57B3E238-C211-5475-08F2-B3B79C60597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5" name="Freeform 713">
                  <a:extLst>
                    <a:ext uri="{FF2B5EF4-FFF2-40B4-BE49-F238E27FC236}">
                      <a16:creationId xmlns:a16="http://schemas.microsoft.com/office/drawing/2014/main" id="{18EC7AD2-EFE4-DE10-0667-E5A44BB28EE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61" name="Freeform 714">
                <a:extLst>
                  <a:ext uri="{FF2B5EF4-FFF2-40B4-BE49-F238E27FC236}">
                    <a16:creationId xmlns:a16="http://schemas.microsoft.com/office/drawing/2014/main" id="{778AC385-BEE6-0D5F-08B4-B79D7BDB21B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2143" y="6785"/>
                <a:ext cx="2201" cy="277"/>
              </a:xfrm>
              <a:custGeom>
                <a:avLst/>
                <a:gdLst>
                  <a:gd name="T0" fmla="*/ 2177 w 2201"/>
                  <a:gd name="T1" fmla="*/ 202 h 277"/>
                  <a:gd name="T2" fmla="*/ 1872 w 2201"/>
                  <a:gd name="T3" fmla="*/ 239 h 277"/>
                  <a:gd name="T4" fmla="*/ 1400 w 2201"/>
                  <a:gd name="T5" fmla="*/ 277 h 277"/>
                  <a:gd name="T6" fmla="*/ 652 w 2201"/>
                  <a:gd name="T7" fmla="*/ 259 h 277"/>
                  <a:gd name="T8" fmla="*/ 360 w 2201"/>
                  <a:gd name="T9" fmla="*/ 230 h 277"/>
                  <a:gd name="T10" fmla="*/ 218 w 2201"/>
                  <a:gd name="T11" fmla="*/ 216 h 277"/>
                  <a:gd name="T12" fmla="*/ 137 w 2201"/>
                  <a:gd name="T13" fmla="*/ 192 h 277"/>
                  <a:gd name="T14" fmla="*/ 74 w 2201"/>
                  <a:gd name="T15" fmla="*/ 171 h 277"/>
                  <a:gd name="T16" fmla="*/ 29 w 2201"/>
                  <a:gd name="T17" fmla="*/ 147 h 277"/>
                  <a:gd name="T18" fmla="*/ 8 w 2201"/>
                  <a:gd name="T19" fmla="*/ 117 h 277"/>
                  <a:gd name="T20" fmla="*/ 8 w 2201"/>
                  <a:gd name="T21" fmla="*/ 51 h 277"/>
                  <a:gd name="T22" fmla="*/ 56 w 2201"/>
                  <a:gd name="T23" fmla="*/ 6 h 277"/>
                  <a:gd name="T24" fmla="*/ 143 w 2201"/>
                  <a:gd name="T25" fmla="*/ 15 h 277"/>
                  <a:gd name="T26" fmla="*/ 248 w 2201"/>
                  <a:gd name="T27" fmla="*/ 36 h 277"/>
                  <a:gd name="T28" fmla="*/ 386 w 2201"/>
                  <a:gd name="T29" fmla="*/ 57 h 277"/>
                  <a:gd name="T30" fmla="*/ 449 w 2201"/>
                  <a:gd name="T31" fmla="*/ 72 h 277"/>
                  <a:gd name="T32" fmla="*/ 730 w 2201"/>
                  <a:gd name="T33" fmla="*/ 102 h 277"/>
                  <a:gd name="T34" fmla="*/ 1438 w 2201"/>
                  <a:gd name="T35" fmla="*/ 124 h 277"/>
                  <a:gd name="T36" fmla="*/ 1814 w 2201"/>
                  <a:gd name="T37" fmla="*/ 102 h 277"/>
                  <a:gd name="T38" fmla="*/ 2201 w 2201"/>
                  <a:gd name="T39" fmla="*/ 81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201" h="277">
                    <a:moveTo>
                      <a:pt x="2177" y="202"/>
                    </a:moveTo>
                    <a:lnTo>
                      <a:pt x="1872" y="239"/>
                    </a:lnTo>
                    <a:lnTo>
                      <a:pt x="1400" y="277"/>
                    </a:lnTo>
                    <a:lnTo>
                      <a:pt x="652" y="259"/>
                    </a:lnTo>
                    <a:lnTo>
                      <a:pt x="360" y="230"/>
                    </a:lnTo>
                    <a:lnTo>
                      <a:pt x="218" y="216"/>
                    </a:lnTo>
                    <a:lnTo>
                      <a:pt x="137" y="192"/>
                    </a:lnTo>
                    <a:lnTo>
                      <a:pt x="74" y="171"/>
                    </a:lnTo>
                    <a:cubicBezTo>
                      <a:pt x="74" y="171"/>
                      <a:pt x="29" y="147"/>
                      <a:pt x="29" y="147"/>
                    </a:cubicBezTo>
                    <a:cubicBezTo>
                      <a:pt x="29" y="147"/>
                      <a:pt x="8" y="117"/>
                      <a:pt x="8" y="117"/>
                    </a:cubicBezTo>
                    <a:cubicBezTo>
                      <a:pt x="8" y="117"/>
                      <a:pt x="0" y="69"/>
                      <a:pt x="8" y="51"/>
                    </a:cubicBezTo>
                    <a:cubicBezTo>
                      <a:pt x="16" y="33"/>
                      <a:pt x="34" y="12"/>
                      <a:pt x="56" y="6"/>
                    </a:cubicBezTo>
                    <a:cubicBezTo>
                      <a:pt x="78" y="0"/>
                      <a:pt x="111" y="10"/>
                      <a:pt x="143" y="15"/>
                    </a:cubicBezTo>
                    <a:cubicBezTo>
                      <a:pt x="175" y="20"/>
                      <a:pt x="208" y="29"/>
                      <a:pt x="248" y="36"/>
                    </a:cubicBezTo>
                    <a:cubicBezTo>
                      <a:pt x="288" y="43"/>
                      <a:pt x="353" y="51"/>
                      <a:pt x="386" y="57"/>
                    </a:cubicBezTo>
                    <a:lnTo>
                      <a:pt x="449" y="72"/>
                    </a:lnTo>
                    <a:lnTo>
                      <a:pt x="730" y="102"/>
                    </a:lnTo>
                    <a:lnTo>
                      <a:pt x="1438" y="124"/>
                    </a:lnTo>
                    <a:lnTo>
                      <a:pt x="1814" y="102"/>
                    </a:lnTo>
                    <a:lnTo>
                      <a:pt x="2201" y="81"/>
                    </a:lnTo>
                  </a:path>
                </a:pathLst>
              </a:custGeom>
              <a:solidFill>
                <a:srgbClr val="C6D9F1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2" name="Freeform 715">
                <a:extLst>
                  <a:ext uri="{FF2B5EF4-FFF2-40B4-BE49-F238E27FC236}">
                    <a16:creationId xmlns:a16="http://schemas.microsoft.com/office/drawing/2014/main" id="{653AE561-1FEE-6F7F-1F05-447EE6E0DCA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609" y="6504"/>
                <a:ext cx="1494" cy="774"/>
              </a:xfrm>
              <a:custGeom>
                <a:avLst/>
                <a:gdLst>
                  <a:gd name="T0" fmla="*/ 1494 w 1494"/>
                  <a:gd name="T1" fmla="*/ 513 h 774"/>
                  <a:gd name="T2" fmla="*/ 1422 w 1494"/>
                  <a:gd name="T3" fmla="*/ 522 h 774"/>
                  <a:gd name="T4" fmla="*/ 1362 w 1494"/>
                  <a:gd name="T5" fmla="*/ 660 h 774"/>
                  <a:gd name="T6" fmla="*/ 1270 w 1494"/>
                  <a:gd name="T7" fmla="*/ 742 h 774"/>
                  <a:gd name="T8" fmla="*/ 869 w 1494"/>
                  <a:gd name="T9" fmla="*/ 769 h 774"/>
                  <a:gd name="T10" fmla="*/ 651 w 1494"/>
                  <a:gd name="T11" fmla="*/ 760 h 774"/>
                  <a:gd name="T12" fmla="*/ 377 w 1494"/>
                  <a:gd name="T13" fmla="*/ 687 h 774"/>
                  <a:gd name="T14" fmla="*/ 169 w 1494"/>
                  <a:gd name="T15" fmla="*/ 694 h 774"/>
                  <a:gd name="T16" fmla="*/ 8 w 1494"/>
                  <a:gd name="T17" fmla="*/ 716 h 774"/>
                  <a:gd name="T18" fmla="*/ 0 w 1494"/>
                  <a:gd name="T19" fmla="*/ 213 h 774"/>
                  <a:gd name="T20" fmla="*/ 75 w 1494"/>
                  <a:gd name="T21" fmla="*/ 207 h 774"/>
                  <a:gd name="T22" fmla="*/ 168 w 1494"/>
                  <a:gd name="T23" fmla="*/ 216 h 774"/>
                  <a:gd name="T24" fmla="*/ 240 w 1494"/>
                  <a:gd name="T25" fmla="*/ 204 h 774"/>
                  <a:gd name="T26" fmla="*/ 300 w 1494"/>
                  <a:gd name="T27" fmla="*/ 183 h 774"/>
                  <a:gd name="T28" fmla="*/ 372 w 1494"/>
                  <a:gd name="T29" fmla="*/ 171 h 774"/>
                  <a:gd name="T30" fmla="*/ 402 w 1494"/>
                  <a:gd name="T31" fmla="*/ 171 h 774"/>
                  <a:gd name="T32" fmla="*/ 505 w 1494"/>
                  <a:gd name="T33" fmla="*/ 58 h 774"/>
                  <a:gd name="T34" fmla="*/ 531 w 1494"/>
                  <a:gd name="T35" fmla="*/ 135 h 774"/>
                  <a:gd name="T36" fmla="*/ 605 w 1494"/>
                  <a:gd name="T37" fmla="*/ 22 h 774"/>
                  <a:gd name="T38" fmla="*/ 705 w 1494"/>
                  <a:gd name="T39" fmla="*/ 67 h 774"/>
                  <a:gd name="T40" fmla="*/ 729 w 1494"/>
                  <a:gd name="T41" fmla="*/ 102 h 774"/>
                  <a:gd name="T42" fmla="*/ 787 w 1494"/>
                  <a:gd name="T43" fmla="*/ 3 h 774"/>
                  <a:gd name="T44" fmla="*/ 869 w 1494"/>
                  <a:gd name="T45" fmla="*/ 122 h 774"/>
                  <a:gd name="T46" fmla="*/ 1015 w 1494"/>
                  <a:gd name="T47" fmla="*/ 104 h 774"/>
                  <a:gd name="T48" fmla="*/ 1152 w 1494"/>
                  <a:gd name="T49" fmla="*/ 231 h 774"/>
                  <a:gd name="T50" fmla="*/ 1280 w 1494"/>
                  <a:gd name="T51" fmla="*/ 186 h 774"/>
                  <a:gd name="T52" fmla="*/ 1480 w 1494"/>
                  <a:gd name="T53" fmla="*/ 568 h 7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494" h="774">
                    <a:moveTo>
                      <a:pt x="1494" y="513"/>
                    </a:moveTo>
                    <a:lnTo>
                      <a:pt x="1422" y="522"/>
                    </a:lnTo>
                    <a:lnTo>
                      <a:pt x="1362" y="660"/>
                    </a:lnTo>
                    <a:lnTo>
                      <a:pt x="1270" y="742"/>
                    </a:lnTo>
                    <a:lnTo>
                      <a:pt x="869" y="769"/>
                    </a:lnTo>
                    <a:cubicBezTo>
                      <a:pt x="766" y="772"/>
                      <a:pt x="733" y="774"/>
                      <a:pt x="651" y="760"/>
                    </a:cubicBezTo>
                    <a:cubicBezTo>
                      <a:pt x="564" y="742"/>
                      <a:pt x="457" y="698"/>
                      <a:pt x="377" y="687"/>
                    </a:cubicBezTo>
                    <a:cubicBezTo>
                      <a:pt x="297" y="676"/>
                      <a:pt x="225" y="685"/>
                      <a:pt x="169" y="694"/>
                    </a:cubicBezTo>
                    <a:lnTo>
                      <a:pt x="8" y="716"/>
                    </a:lnTo>
                    <a:lnTo>
                      <a:pt x="0" y="213"/>
                    </a:lnTo>
                    <a:lnTo>
                      <a:pt x="75" y="207"/>
                    </a:lnTo>
                    <a:lnTo>
                      <a:pt x="168" y="216"/>
                    </a:lnTo>
                    <a:lnTo>
                      <a:pt x="240" y="204"/>
                    </a:lnTo>
                    <a:lnTo>
                      <a:pt x="300" y="183"/>
                    </a:lnTo>
                    <a:lnTo>
                      <a:pt x="372" y="171"/>
                    </a:lnTo>
                    <a:lnTo>
                      <a:pt x="402" y="171"/>
                    </a:lnTo>
                    <a:lnTo>
                      <a:pt x="505" y="58"/>
                    </a:lnTo>
                    <a:lnTo>
                      <a:pt x="531" y="135"/>
                    </a:lnTo>
                    <a:lnTo>
                      <a:pt x="605" y="22"/>
                    </a:lnTo>
                    <a:lnTo>
                      <a:pt x="705" y="67"/>
                    </a:lnTo>
                    <a:cubicBezTo>
                      <a:pt x="726" y="80"/>
                      <a:pt x="715" y="113"/>
                      <a:pt x="729" y="102"/>
                    </a:cubicBezTo>
                    <a:cubicBezTo>
                      <a:pt x="741" y="99"/>
                      <a:pt x="764" y="0"/>
                      <a:pt x="787" y="3"/>
                    </a:cubicBezTo>
                    <a:cubicBezTo>
                      <a:pt x="810" y="6"/>
                      <a:pt x="831" y="105"/>
                      <a:pt x="869" y="122"/>
                    </a:cubicBezTo>
                    <a:cubicBezTo>
                      <a:pt x="912" y="122"/>
                      <a:pt x="963" y="103"/>
                      <a:pt x="1015" y="104"/>
                    </a:cubicBezTo>
                    <a:cubicBezTo>
                      <a:pt x="1067" y="105"/>
                      <a:pt x="1119" y="198"/>
                      <a:pt x="1152" y="231"/>
                    </a:cubicBezTo>
                    <a:cubicBezTo>
                      <a:pt x="1196" y="245"/>
                      <a:pt x="1225" y="130"/>
                      <a:pt x="1280" y="186"/>
                    </a:cubicBezTo>
                    <a:cubicBezTo>
                      <a:pt x="1327" y="220"/>
                      <a:pt x="1438" y="488"/>
                      <a:pt x="1480" y="568"/>
                    </a:cubicBez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3" name="Freeform 716">
                <a:extLst>
                  <a:ext uri="{FF2B5EF4-FFF2-40B4-BE49-F238E27FC236}">
                    <a16:creationId xmlns:a16="http://schemas.microsoft.com/office/drawing/2014/main" id="{FE59684C-4AE3-E845-58D9-866EB7D7086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4219" y="6565"/>
                <a:ext cx="1452" cy="634"/>
              </a:xfrm>
              <a:custGeom>
                <a:avLst/>
                <a:gdLst>
                  <a:gd name="T0" fmla="*/ 0 w 1452"/>
                  <a:gd name="T1" fmla="*/ 429 h 634"/>
                  <a:gd name="T2" fmla="*/ 138 w 1452"/>
                  <a:gd name="T3" fmla="*/ 444 h 634"/>
                  <a:gd name="T4" fmla="*/ 258 w 1452"/>
                  <a:gd name="T5" fmla="*/ 468 h 634"/>
                  <a:gd name="T6" fmla="*/ 401 w 1452"/>
                  <a:gd name="T7" fmla="*/ 517 h 634"/>
                  <a:gd name="T8" fmla="*/ 629 w 1452"/>
                  <a:gd name="T9" fmla="*/ 567 h 634"/>
                  <a:gd name="T10" fmla="*/ 923 w 1452"/>
                  <a:gd name="T11" fmla="*/ 584 h 634"/>
                  <a:gd name="T12" fmla="*/ 1196 w 1452"/>
                  <a:gd name="T13" fmla="*/ 623 h 634"/>
                  <a:gd name="T14" fmla="*/ 1452 w 1452"/>
                  <a:gd name="T15" fmla="*/ 634 h 634"/>
                  <a:gd name="T16" fmla="*/ 1451 w 1452"/>
                  <a:gd name="T17" fmla="*/ 115 h 634"/>
                  <a:gd name="T18" fmla="*/ 1257 w 1452"/>
                  <a:gd name="T19" fmla="*/ 96 h 634"/>
                  <a:gd name="T20" fmla="*/ 1218 w 1452"/>
                  <a:gd name="T21" fmla="*/ 81 h 634"/>
                  <a:gd name="T22" fmla="*/ 1170 w 1452"/>
                  <a:gd name="T23" fmla="*/ 90 h 634"/>
                  <a:gd name="T24" fmla="*/ 1143 w 1452"/>
                  <a:gd name="T25" fmla="*/ 66 h 634"/>
                  <a:gd name="T26" fmla="*/ 1095 w 1452"/>
                  <a:gd name="T27" fmla="*/ 57 h 634"/>
                  <a:gd name="T28" fmla="*/ 999 w 1452"/>
                  <a:gd name="T29" fmla="*/ 57 h 634"/>
                  <a:gd name="T30" fmla="*/ 936 w 1452"/>
                  <a:gd name="T31" fmla="*/ 33 h 634"/>
                  <a:gd name="T32" fmla="*/ 879 w 1452"/>
                  <a:gd name="T33" fmla="*/ 18 h 634"/>
                  <a:gd name="T34" fmla="*/ 831 w 1452"/>
                  <a:gd name="T35" fmla="*/ 0 h 634"/>
                  <a:gd name="T36" fmla="*/ 753 w 1452"/>
                  <a:gd name="T37" fmla="*/ 102 h 634"/>
                  <a:gd name="T38" fmla="*/ 705 w 1452"/>
                  <a:gd name="T39" fmla="*/ 150 h 634"/>
                  <a:gd name="T40" fmla="*/ 597 w 1452"/>
                  <a:gd name="T41" fmla="*/ 135 h 634"/>
                  <a:gd name="T42" fmla="*/ 555 w 1452"/>
                  <a:gd name="T43" fmla="*/ 159 h 634"/>
                  <a:gd name="T44" fmla="*/ 516 w 1452"/>
                  <a:gd name="T45" fmla="*/ 201 h 634"/>
                  <a:gd name="T46" fmla="*/ 483 w 1452"/>
                  <a:gd name="T47" fmla="*/ 219 h 634"/>
                  <a:gd name="T48" fmla="*/ 459 w 1452"/>
                  <a:gd name="T49" fmla="*/ 213 h 634"/>
                  <a:gd name="T50" fmla="*/ 420 w 1452"/>
                  <a:gd name="T51" fmla="*/ 255 h 634"/>
                  <a:gd name="T52" fmla="*/ 297 w 1452"/>
                  <a:gd name="T53" fmla="*/ 216 h 634"/>
                  <a:gd name="T54" fmla="*/ 219 w 1452"/>
                  <a:gd name="T55" fmla="*/ 261 h 634"/>
                  <a:gd name="T56" fmla="*/ 189 w 1452"/>
                  <a:gd name="T57" fmla="*/ 270 h 634"/>
                  <a:gd name="T58" fmla="*/ 108 w 1452"/>
                  <a:gd name="T59" fmla="*/ 32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2" h="634">
                    <a:moveTo>
                      <a:pt x="0" y="429"/>
                    </a:moveTo>
                    <a:lnTo>
                      <a:pt x="138" y="444"/>
                    </a:lnTo>
                    <a:lnTo>
                      <a:pt x="258" y="468"/>
                    </a:lnTo>
                    <a:lnTo>
                      <a:pt x="401" y="517"/>
                    </a:lnTo>
                    <a:lnTo>
                      <a:pt x="629" y="567"/>
                    </a:lnTo>
                    <a:lnTo>
                      <a:pt x="923" y="584"/>
                    </a:lnTo>
                    <a:lnTo>
                      <a:pt x="1196" y="623"/>
                    </a:lnTo>
                    <a:lnTo>
                      <a:pt x="1452" y="634"/>
                    </a:lnTo>
                    <a:lnTo>
                      <a:pt x="1451" y="115"/>
                    </a:lnTo>
                    <a:lnTo>
                      <a:pt x="1257" y="96"/>
                    </a:lnTo>
                    <a:lnTo>
                      <a:pt x="1218" y="81"/>
                    </a:lnTo>
                    <a:lnTo>
                      <a:pt x="1170" y="90"/>
                    </a:lnTo>
                    <a:lnTo>
                      <a:pt x="1143" y="66"/>
                    </a:lnTo>
                    <a:lnTo>
                      <a:pt x="1095" y="57"/>
                    </a:lnTo>
                    <a:lnTo>
                      <a:pt x="999" y="57"/>
                    </a:lnTo>
                    <a:lnTo>
                      <a:pt x="936" y="33"/>
                    </a:lnTo>
                    <a:lnTo>
                      <a:pt x="879" y="18"/>
                    </a:lnTo>
                    <a:lnTo>
                      <a:pt x="831" y="0"/>
                    </a:lnTo>
                    <a:lnTo>
                      <a:pt x="753" y="102"/>
                    </a:lnTo>
                    <a:lnTo>
                      <a:pt x="705" y="150"/>
                    </a:lnTo>
                    <a:lnTo>
                      <a:pt x="597" y="135"/>
                    </a:lnTo>
                    <a:lnTo>
                      <a:pt x="555" y="159"/>
                    </a:lnTo>
                    <a:lnTo>
                      <a:pt x="516" y="201"/>
                    </a:lnTo>
                    <a:lnTo>
                      <a:pt x="483" y="219"/>
                    </a:lnTo>
                    <a:lnTo>
                      <a:pt x="459" y="213"/>
                    </a:lnTo>
                    <a:lnTo>
                      <a:pt x="420" y="255"/>
                    </a:lnTo>
                    <a:lnTo>
                      <a:pt x="297" y="216"/>
                    </a:lnTo>
                    <a:lnTo>
                      <a:pt x="219" y="261"/>
                    </a:lnTo>
                    <a:lnTo>
                      <a:pt x="189" y="270"/>
                    </a:lnTo>
                    <a:lnTo>
                      <a:pt x="108" y="321"/>
                    </a:lnTo>
                  </a:path>
                </a:pathLst>
              </a:custGeom>
              <a:solidFill>
                <a:srgbClr val="E5B8B7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64" name="Group 717">
                <a:extLst>
                  <a:ext uri="{FF2B5EF4-FFF2-40B4-BE49-F238E27FC236}">
                    <a16:creationId xmlns:a16="http://schemas.microsoft.com/office/drawing/2014/main" id="{D018E00A-3A26-07E2-0DDC-7C931C5A55F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4532" y="6718"/>
                <a:ext cx="399" cy="225"/>
                <a:chOff x="4761" y="9039"/>
                <a:chExt cx="399" cy="225"/>
              </a:xfrm>
            </p:grpSpPr>
            <p:sp>
              <p:nvSpPr>
                <p:cNvPr id="70" name="Freeform 718">
                  <a:extLst>
                    <a:ext uri="{FF2B5EF4-FFF2-40B4-BE49-F238E27FC236}">
                      <a16:creationId xmlns:a16="http://schemas.microsoft.com/office/drawing/2014/main" id="{AE18A94F-4BF3-270F-A745-A5805820551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761" y="9147"/>
                  <a:ext cx="102" cy="117"/>
                </a:xfrm>
                <a:custGeom>
                  <a:avLst/>
                  <a:gdLst>
                    <a:gd name="T0" fmla="*/ 102 w 102"/>
                    <a:gd name="T1" fmla="*/ 0 h 117"/>
                    <a:gd name="T2" fmla="*/ 0 w 102"/>
                    <a:gd name="T3" fmla="*/ 117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02" h="117">
                      <a:moveTo>
                        <a:pt x="102" y="0"/>
                      </a:moveTo>
                      <a:cubicBezTo>
                        <a:pt x="59" y="48"/>
                        <a:pt x="17" y="97"/>
                        <a:pt x="0" y="117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" name="Freeform 719">
                  <a:extLst>
                    <a:ext uri="{FF2B5EF4-FFF2-40B4-BE49-F238E27FC236}">
                      <a16:creationId xmlns:a16="http://schemas.microsoft.com/office/drawing/2014/main" id="{7F29A433-A773-6E6F-525D-4638F296D22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863" y="9099"/>
                  <a:ext cx="90" cy="132"/>
                </a:xfrm>
                <a:custGeom>
                  <a:avLst/>
                  <a:gdLst>
                    <a:gd name="T0" fmla="*/ 90 w 90"/>
                    <a:gd name="T1" fmla="*/ 0 h 132"/>
                    <a:gd name="T2" fmla="*/ 0 w 90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0" h="132">
                      <a:moveTo>
                        <a:pt x="90" y="0"/>
                      </a:moveTo>
                      <a:cubicBezTo>
                        <a:pt x="90" y="0"/>
                        <a:pt x="45" y="66"/>
                        <a:pt x="0" y="13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" name="Freeform 720">
                  <a:extLst>
                    <a:ext uri="{FF2B5EF4-FFF2-40B4-BE49-F238E27FC236}">
                      <a16:creationId xmlns:a16="http://schemas.microsoft.com/office/drawing/2014/main" id="{4238FD3F-04BF-2521-F805-48603B0062F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4923" y="9039"/>
                  <a:ext cx="237" cy="222"/>
                </a:xfrm>
                <a:custGeom>
                  <a:avLst/>
                  <a:gdLst>
                    <a:gd name="T0" fmla="*/ 237 w 237"/>
                    <a:gd name="T1" fmla="*/ 0 h 222"/>
                    <a:gd name="T2" fmla="*/ 111 w 237"/>
                    <a:gd name="T3" fmla="*/ 141 h 222"/>
                    <a:gd name="T4" fmla="*/ 0 w 237"/>
                    <a:gd name="T5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37" h="222">
                      <a:moveTo>
                        <a:pt x="237" y="0"/>
                      </a:moveTo>
                      <a:cubicBezTo>
                        <a:pt x="216" y="23"/>
                        <a:pt x="150" y="104"/>
                        <a:pt x="111" y="141"/>
                      </a:cubicBezTo>
                      <a:cubicBezTo>
                        <a:pt x="72" y="178"/>
                        <a:pt x="23" y="205"/>
                        <a:pt x="0" y="222"/>
                      </a:cubicBezTo>
                    </a:path>
                  </a:pathLst>
                </a:custGeom>
                <a:solidFill>
                  <a:srgbClr val="F2DBD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65" name="Freeform 721">
                <a:extLst>
                  <a:ext uri="{FF2B5EF4-FFF2-40B4-BE49-F238E27FC236}">
                    <a16:creationId xmlns:a16="http://schemas.microsoft.com/office/drawing/2014/main" id="{2CC1FAA7-BC49-8230-4652-30FC6E6CEF0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67" y="6789"/>
                <a:ext cx="3375" cy="1804"/>
              </a:xfrm>
              <a:custGeom>
                <a:avLst/>
                <a:gdLst>
                  <a:gd name="T0" fmla="*/ 324 w 3375"/>
                  <a:gd name="T1" fmla="*/ 1250 h 1804"/>
                  <a:gd name="T2" fmla="*/ 1084 w 3375"/>
                  <a:gd name="T3" fmla="*/ 404 h 1804"/>
                  <a:gd name="T4" fmla="*/ 1452 w 3375"/>
                  <a:gd name="T5" fmla="*/ 146 h 1804"/>
                  <a:gd name="T6" fmla="*/ 2357 w 3375"/>
                  <a:gd name="T7" fmla="*/ 94 h 1804"/>
                  <a:gd name="T8" fmla="*/ 2594 w 3375"/>
                  <a:gd name="T9" fmla="*/ 67 h 1804"/>
                  <a:gd name="T10" fmla="*/ 2819 w 3375"/>
                  <a:gd name="T11" fmla="*/ 64 h 1804"/>
                  <a:gd name="T12" fmla="*/ 3025 w 3375"/>
                  <a:gd name="T13" fmla="*/ 55 h 1804"/>
                  <a:gd name="T14" fmla="*/ 3153 w 3375"/>
                  <a:gd name="T15" fmla="*/ 28 h 1804"/>
                  <a:gd name="T16" fmla="*/ 3280 w 3375"/>
                  <a:gd name="T17" fmla="*/ 1 h 1804"/>
                  <a:gd name="T18" fmla="*/ 3349 w 3375"/>
                  <a:gd name="T19" fmla="*/ 25 h 1804"/>
                  <a:gd name="T20" fmla="*/ 3368 w 3375"/>
                  <a:gd name="T21" fmla="*/ 79 h 1804"/>
                  <a:gd name="T22" fmla="*/ 3310 w 3375"/>
                  <a:gd name="T23" fmla="*/ 133 h 1804"/>
                  <a:gd name="T24" fmla="*/ 3202 w 3375"/>
                  <a:gd name="T25" fmla="*/ 178 h 1804"/>
                  <a:gd name="T26" fmla="*/ 3074 w 3375"/>
                  <a:gd name="T27" fmla="*/ 199 h 1804"/>
                  <a:gd name="T28" fmla="*/ 2957 w 3375"/>
                  <a:gd name="T29" fmla="*/ 211 h 1804"/>
                  <a:gd name="T30" fmla="*/ 2898 w 3375"/>
                  <a:gd name="T31" fmla="*/ 211 h 1804"/>
                  <a:gd name="T32" fmla="*/ 2829 w 3375"/>
                  <a:gd name="T33" fmla="*/ 220 h 1804"/>
                  <a:gd name="T34" fmla="*/ 2471 w 3375"/>
                  <a:gd name="T35" fmla="*/ 229 h 1804"/>
                  <a:gd name="T36" fmla="*/ 1845 w 3375"/>
                  <a:gd name="T37" fmla="*/ 271 h 1804"/>
                  <a:gd name="T38" fmla="*/ 1561 w 3375"/>
                  <a:gd name="T39" fmla="*/ 313 h 1804"/>
                  <a:gd name="T40" fmla="*/ 1262 w 3375"/>
                  <a:gd name="T41" fmla="*/ 562 h 1804"/>
                  <a:gd name="T42" fmla="*/ 662 w 3375"/>
                  <a:gd name="T43" fmla="*/ 1236 h 1804"/>
                  <a:gd name="T44" fmla="*/ 123 w 3375"/>
                  <a:gd name="T45" fmla="*/ 1763 h 1804"/>
                  <a:gd name="T46" fmla="*/ 133 w 3375"/>
                  <a:gd name="T47" fmla="*/ 1511 h 1804"/>
                  <a:gd name="T48" fmla="*/ 324 w 3375"/>
                  <a:gd name="T49" fmla="*/ 1250 h 1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375" h="1804">
                    <a:moveTo>
                      <a:pt x="324" y="1250"/>
                    </a:moveTo>
                    <a:lnTo>
                      <a:pt x="1084" y="404"/>
                    </a:lnTo>
                    <a:cubicBezTo>
                      <a:pt x="1272" y="220"/>
                      <a:pt x="1288" y="196"/>
                      <a:pt x="1452" y="146"/>
                    </a:cubicBezTo>
                    <a:cubicBezTo>
                      <a:pt x="1615" y="96"/>
                      <a:pt x="2158" y="111"/>
                      <a:pt x="2357" y="94"/>
                    </a:cubicBezTo>
                    <a:lnTo>
                      <a:pt x="2594" y="67"/>
                    </a:lnTo>
                    <a:lnTo>
                      <a:pt x="2819" y="64"/>
                    </a:lnTo>
                    <a:cubicBezTo>
                      <a:pt x="2819" y="64"/>
                      <a:pt x="2970" y="61"/>
                      <a:pt x="3025" y="55"/>
                    </a:cubicBezTo>
                    <a:cubicBezTo>
                      <a:pt x="3081" y="49"/>
                      <a:pt x="3110" y="37"/>
                      <a:pt x="3153" y="28"/>
                    </a:cubicBezTo>
                    <a:cubicBezTo>
                      <a:pt x="3195" y="19"/>
                      <a:pt x="3248" y="2"/>
                      <a:pt x="3280" y="1"/>
                    </a:cubicBezTo>
                    <a:cubicBezTo>
                      <a:pt x="3313" y="0"/>
                      <a:pt x="3334" y="12"/>
                      <a:pt x="3349" y="25"/>
                    </a:cubicBezTo>
                    <a:cubicBezTo>
                      <a:pt x="3364" y="38"/>
                      <a:pt x="3375" y="61"/>
                      <a:pt x="3368" y="79"/>
                    </a:cubicBezTo>
                    <a:cubicBezTo>
                      <a:pt x="3362" y="97"/>
                      <a:pt x="3337" y="117"/>
                      <a:pt x="3310" y="133"/>
                    </a:cubicBezTo>
                    <a:cubicBezTo>
                      <a:pt x="3282" y="149"/>
                      <a:pt x="3241" y="167"/>
                      <a:pt x="3202" y="178"/>
                    </a:cubicBezTo>
                    <a:cubicBezTo>
                      <a:pt x="3163" y="189"/>
                      <a:pt x="3115" y="194"/>
                      <a:pt x="3074" y="199"/>
                    </a:cubicBezTo>
                    <a:cubicBezTo>
                      <a:pt x="3033" y="204"/>
                      <a:pt x="2986" y="209"/>
                      <a:pt x="2957" y="211"/>
                    </a:cubicBezTo>
                    <a:cubicBezTo>
                      <a:pt x="2927" y="213"/>
                      <a:pt x="2919" y="210"/>
                      <a:pt x="2898" y="211"/>
                    </a:cubicBezTo>
                    <a:cubicBezTo>
                      <a:pt x="2877" y="212"/>
                      <a:pt x="2846" y="219"/>
                      <a:pt x="2829" y="220"/>
                    </a:cubicBezTo>
                    <a:cubicBezTo>
                      <a:pt x="2707" y="220"/>
                      <a:pt x="2635" y="221"/>
                      <a:pt x="2471" y="229"/>
                    </a:cubicBezTo>
                    <a:cubicBezTo>
                      <a:pt x="2308" y="237"/>
                      <a:pt x="1997" y="257"/>
                      <a:pt x="1845" y="271"/>
                    </a:cubicBezTo>
                    <a:cubicBezTo>
                      <a:pt x="1693" y="285"/>
                      <a:pt x="1657" y="265"/>
                      <a:pt x="1561" y="313"/>
                    </a:cubicBezTo>
                    <a:cubicBezTo>
                      <a:pt x="1370" y="397"/>
                      <a:pt x="1412" y="408"/>
                      <a:pt x="1262" y="562"/>
                    </a:cubicBezTo>
                    <a:cubicBezTo>
                      <a:pt x="1112" y="716"/>
                      <a:pt x="852" y="1036"/>
                      <a:pt x="662" y="1236"/>
                    </a:cubicBezTo>
                    <a:cubicBezTo>
                      <a:pt x="525" y="1403"/>
                      <a:pt x="245" y="1804"/>
                      <a:pt x="123" y="1763"/>
                    </a:cubicBezTo>
                    <a:cubicBezTo>
                      <a:pt x="0" y="1722"/>
                      <a:pt x="115" y="1594"/>
                      <a:pt x="133" y="1511"/>
                    </a:cubicBezTo>
                    <a:cubicBezTo>
                      <a:pt x="151" y="1428"/>
                      <a:pt x="324" y="1250"/>
                      <a:pt x="324" y="1250"/>
                    </a:cubicBezTo>
                    <a:close/>
                  </a:path>
                </a:pathLst>
              </a:cu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6" name="Freeform 722">
                <a:extLst>
                  <a:ext uri="{FF2B5EF4-FFF2-40B4-BE49-F238E27FC236}">
                    <a16:creationId xmlns:a16="http://schemas.microsoft.com/office/drawing/2014/main" id="{0BEAE835-65BE-C876-F6D1-641ADB205DE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853" y="6762"/>
                <a:ext cx="141" cy="139"/>
              </a:xfrm>
              <a:custGeom>
                <a:avLst/>
                <a:gdLst>
                  <a:gd name="T0" fmla="*/ 0 w 141"/>
                  <a:gd name="T1" fmla="*/ 0 h 139"/>
                  <a:gd name="T2" fmla="*/ 69 w 141"/>
                  <a:gd name="T3" fmla="*/ 100 h 139"/>
                  <a:gd name="T4" fmla="*/ 138 w 141"/>
                  <a:gd name="T5" fmla="*/ 137 h 139"/>
                  <a:gd name="T6" fmla="*/ 88 w 141"/>
                  <a:gd name="T7" fmla="*/ 112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" h="139">
                    <a:moveTo>
                      <a:pt x="0" y="0"/>
                    </a:moveTo>
                    <a:cubicBezTo>
                      <a:pt x="23" y="38"/>
                      <a:pt x="46" y="77"/>
                      <a:pt x="69" y="100"/>
                    </a:cubicBezTo>
                    <a:cubicBezTo>
                      <a:pt x="92" y="123"/>
                      <a:pt x="135" y="135"/>
                      <a:pt x="138" y="137"/>
                    </a:cubicBezTo>
                    <a:cubicBezTo>
                      <a:pt x="141" y="139"/>
                      <a:pt x="114" y="125"/>
                      <a:pt x="88" y="11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7" name="Freeform 723">
                <a:extLst>
                  <a:ext uri="{FF2B5EF4-FFF2-40B4-BE49-F238E27FC236}">
                    <a16:creationId xmlns:a16="http://schemas.microsoft.com/office/drawing/2014/main" id="{551DC9D6-AA96-6347-DDD8-2F98A151A0E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34" y="6824"/>
                <a:ext cx="113" cy="138"/>
              </a:xfrm>
              <a:custGeom>
                <a:avLst/>
                <a:gdLst>
                  <a:gd name="T0" fmla="*/ 0 w 113"/>
                  <a:gd name="T1" fmla="*/ 0 h 138"/>
                  <a:gd name="T2" fmla="*/ 44 w 113"/>
                  <a:gd name="T3" fmla="*/ 88 h 138"/>
                  <a:gd name="T4" fmla="*/ 113 w 113"/>
                  <a:gd name="T5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3" h="138">
                    <a:moveTo>
                      <a:pt x="0" y="0"/>
                    </a:moveTo>
                    <a:cubicBezTo>
                      <a:pt x="12" y="32"/>
                      <a:pt x="25" y="65"/>
                      <a:pt x="44" y="88"/>
                    </a:cubicBezTo>
                    <a:cubicBezTo>
                      <a:pt x="63" y="111"/>
                      <a:pt x="88" y="124"/>
                      <a:pt x="113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8" name="Freeform 724">
                <a:extLst>
                  <a:ext uri="{FF2B5EF4-FFF2-40B4-BE49-F238E27FC236}">
                    <a16:creationId xmlns:a16="http://schemas.microsoft.com/office/drawing/2014/main" id="{5416EEDA-3DB8-051D-43A9-DD8FFF7D417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798" y="6787"/>
                <a:ext cx="94" cy="106"/>
              </a:xfrm>
              <a:custGeom>
                <a:avLst/>
                <a:gdLst>
                  <a:gd name="T0" fmla="*/ 0 w 94"/>
                  <a:gd name="T1" fmla="*/ 0 h 106"/>
                  <a:gd name="T2" fmla="*/ 50 w 94"/>
                  <a:gd name="T3" fmla="*/ 87 h 106"/>
                  <a:gd name="T4" fmla="*/ 94 w 94"/>
                  <a:gd name="T5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4" h="106">
                    <a:moveTo>
                      <a:pt x="0" y="0"/>
                    </a:moveTo>
                    <a:cubicBezTo>
                      <a:pt x="17" y="34"/>
                      <a:pt x="34" y="69"/>
                      <a:pt x="50" y="87"/>
                    </a:cubicBezTo>
                    <a:cubicBezTo>
                      <a:pt x="66" y="105"/>
                      <a:pt x="80" y="105"/>
                      <a:pt x="94" y="10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69" name="Freeform 725">
                <a:extLst>
                  <a:ext uri="{FF2B5EF4-FFF2-40B4-BE49-F238E27FC236}">
                    <a16:creationId xmlns:a16="http://schemas.microsoft.com/office/drawing/2014/main" id="{78F3F451-623D-D1E1-4635-06D1AE77103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542" y="6762"/>
                <a:ext cx="137" cy="137"/>
              </a:xfrm>
              <a:custGeom>
                <a:avLst/>
                <a:gdLst>
                  <a:gd name="T0" fmla="*/ 0 w 137"/>
                  <a:gd name="T1" fmla="*/ 0 h 137"/>
                  <a:gd name="T2" fmla="*/ 75 w 137"/>
                  <a:gd name="T3" fmla="*/ 100 h 137"/>
                  <a:gd name="T4" fmla="*/ 137 w 137"/>
                  <a:gd name="T5" fmla="*/ 137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7" h="137">
                    <a:moveTo>
                      <a:pt x="0" y="0"/>
                    </a:moveTo>
                    <a:cubicBezTo>
                      <a:pt x="26" y="38"/>
                      <a:pt x="52" y="77"/>
                      <a:pt x="75" y="100"/>
                    </a:cubicBezTo>
                    <a:cubicBezTo>
                      <a:pt x="98" y="123"/>
                      <a:pt x="127" y="131"/>
                      <a:pt x="137" y="137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8" name="Group 726">
              <a:extLst>
                <a:ext uri="{FF2B5EF4-FFF2-40B4-BE49-F238E27FC236}">
                  <a16:creationId xmlns:a16="http://schemas.microsoft.com/office/drawing/2014/main" id="{1FF935D1-634C-20F5-E861-000DED36FFA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flipH="1">
              <a:off x="3352" y="8241"/>
              <a:ext cx="3969" cy="2142"/>
              <a:chOff x="5208" y="8998"/>
              <a:chExt cx="3564" cy="2142"/>
            </a:xfrm>
          </p:grpSpPr>
          <p:sp>
            <p:nvSpPr>
              <p:cNvPr id="25" name="Freeform 727">
                <a:extLst>
                  <a:ext uri="{FF2B5EF4-FFF2-40B4-BE49-F238E27FC236}">
                    <a16:creationId xmlns:a16="http://schemas.microsoft.com/office/drawing/2014/main" id="{F0984EC5-AB59-07B5-797F-7A2F1983835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24" y="9524"/>
                <a:ext cx="3544" cy="1616"/>
              </a:xfrm>
              <a:custGeom>
                <a:avLst/>
                <a:gdLst>
                  <a:gd name="T0" fmla="*/ 2121 w 3544"/>
                  <a:gd name="T1" fmla="*/ 1423 h 1616"/>
                  <a:gd name="T2" fmla="*/ 1159 w 3544"/>
                  <a:gd name="T3" fmla="*/ 1019 h 1616"/>
                  <a:gd name="T4" fmla="*/ 4 w 3544"/>
                  <a:gd name="T5" fmla="*/ 791 h 1616"/>
                  <a:gd name="T6" fmla="*/ 0 w 3544"/>
                  <a:gd name="T7" fmla="*/ 307 h 1616"/>
                  <a:gd name="T8" fmla="*/ 2008 w 3544"/>
                  <a:gd name="T9" fmla="*/ 83 h 1616"/>
                  <a:gd name="T10" fmla="*/ 3539 w 3544"/>
                  <a:gd name="T11" fmla="*/ 235 h 1616"/>
                  <a:gd name="T12" fmla="*/ 3529 w 3544"/>
                  <a:gd name="T13" fmla="*/ 1496 h 1616"/>
                  <a:gd name="T14" fmla="*/ 2830 w 3544"/>
                  <a:gd name="T15" fmla="*/ 1607 h 1616"/>
                  <a:gd name="T16" fmla="*/ 2121 w 3544"/>
                  <a:gd name="T17" fmla="*/ 1423 h 16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4" h="1616">
                    <a:moveTo>
                      <a:pt x="2121" y="1423"/>
                    </a:moveTo>
                    <a:cubicBezTo>
                      <a:pt x="1876" y="1378"/>
                      <a:pt x="1509" y="1113"/>
                      <a:pt x="1159" y="1019"/>
                    </a:cubicBezTo>
                    <a:lnTo>
                      <a:pt x="4" y="791"/>
                    </a:lnTo>
                    <a:lnTo>
                      <a:pt x="0" y="307"/>
                    </a:lnTo>
                    <a:lnTo>
                      <a:pt x="2008" y="83"/>
                    </a:lnTo>
                    <a:cubicBezTo>
                      <a:pt x="2008" y="83"/>
                      <a:pt x="3285" y="0"/>
                      <a:pt x="3539" y="235"/>
                    </a:cubicBezTo>
                    <a:cubicBezTo>
                      <a:pt x="3513" y="1349"/>
                      <a:pt x="3544" y="873"/>
                      <a:pt x="3529" y="1496"/>
                    </a:cubicBezTo>
                    <a:cubicBezTo>
                      <a:pt x="3267" y="1611"/>
                      <a:pt x="3061" y="1616"/>
                      <a:pt x="2830" y="1607"/>
                    </a:cubicBezTo>
                    <a:cubicBezTo>
                      <a:pt x="2569" y="1543"/>
                      <a:pt x="2366" y="1468"/>
                      <a:pt x="2121" y="142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6" name="Freeform 728">
                <a:extLst>
                  <a:ext uri="{FF2B5EF4-FFF2-40B4-BE49-F238E27FC236}">
                    <a16:creationId xmlns:a16="http://schemas.microsoft.com/office/drawing/2014/main" id="{3C9202EB-B5EF-0D7C-20D2-C0400D2AEEB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303" y="9044"/>
                <a:ext cx="3332" cy="852"/>
              </a:xfrm>
              <a:custGeom>
                <a:avLst/>
                <a:gdLst>
                  <a:gd name="T0" fmla="*/ 3300 w 3332"/>
                  <a:gd name="T1" fmla="*/ 852 h 852"/>
                  <a:gd name="T2" fmla="*/ 1429 w 3332"/>
                  <a:gd name="T3" fmla="*/ 674 h 852"/>
                  <a:gd name="T4" fmla="*/ 1225 w 3332"/>
                  <a:gd name="T5" fmla="*/ 538 h 852"/>
                  <a:gd name="T6" fmla="*/ 899 w 3332"/>
                  <a:gd name="T7" fmla="*/ 640 h 852"/>
                  <a:gd name="T8" fmla="*/ 587 w 3332"/>
                  <a:gd name="T9" fmla="*/ 557 h 852"/>
                  <a:gd name="T10" fmla="*/ 415 w 3332"/>
                  <a:gd name="T11" fmla="*/ 392 h 852"/>
                  <a:gd name="T12" fmla="*/ 0 w 3332"/>
                  <a:gd name="T13" fmla="*/ 348 h 852"/>
                  <a:gd name="T14" fmla="*/ 431 w 3332"/>
                  <a:gd name="T15" fmla="*/ 258 h 852"/>
                  <a:gd name="T16" fmla="*/ 641 w 3332"/>
                  <a:gd name="T17" fmla="*/ 242 h 852"/>
                  <a:gd name="T18" fmla="*/ 784 w 3332"/>
                  <a:gd name="T19" fmla="*/ 170 h 852"/>
                  <a:gd name="T20" fmla="*/ 910 w 3332"/>
                  <a:gd name="T21" fmla="*/ 153 h 852"/>
                  <a:gd name="T22" fmla="*/ 1067 w 3332"/>
                  <a:gd name="T23" fmla="*/ 143 h 852"/>
                  <a:gd name="T24" fmla="*/ 1183 w 3332"/>
                  <a:gd name="T25" fmla="*/ 100 h 852"/>
                  <a:gd name="T26" fmla="*/ 1361 w 3332"/>
                  <a:gd name="T27" fmla="*/ 106 h 852"/>
                  <a:gd name="T28" fmla="*/ 1560 w 3332"/>
                  <a:gd name="T29" fmla="*/ 11 h 852"/>
                  <a:gd name="T30" fmla="*/ 1803 w 3332"/>
                  <a:gd name="T31" fmla="*/ 32 h 852"/>
                  <a:gd name="T32" fmla="*/ 2008 w 3332"/>
                  <a:gd name="T33" fmla="*/ 32 h 852"/>
                  <a:gd name="T34" fmla="*/ 2191 w 3332"/>
                  <a:gd name="T35" fmla="*/ 122 h 852"/>
                  <a:gd name="T36" fmla="*/ 2317 w 3332"/>
                  <a:gd name="T37" fmla="*/ 80 h 852"/>
                  <a:gd name="T38" fmla="*/ 2517 w 3332"/>
                  <a:gd name="T39" fmla="*/ 181 h 852"/>
                  <a:gd name="T40" fmla="*/ 2652 w 3332"/>
                  <a:gd name="T41" fmla="*/ 224 h 852"/>
                  <a:gd name="T42" fmla="*/ 2721 w 3332"/>
                  <a:gd name="T43" fmla="*/ 243 h 852"/>
                  <a:gd name="T44" fmla="*/ 2879 w 3332"/>
                  <a:gd name="T45" fmla="*/ 243 h 852"/>
                  <a:gd name="T46" fmla="*/ 3029 w 3332"/>
                  <a:gd name="T47" fmla="*/ 235 h 852"/>
                  <a:gd name="T48" fmla="*/ 3260 w 3332"/>
                  <a:gd name="T49" fmla="*/ 193 h 852"/>
                  <a:gd name="T50" fmla="*/ 3332 w 3332"/>
                  <a:gd name="T51" fmla="*/ 224 h 852"/>
                  <a:gd name="T52" fmla="*/ 3300 w 3332"/>
                  <a:gd name="T53" fmla="*/ 852 h 8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332" h="852">
                    <a:moveTo>
                      <a:pt x="3300" y="852"/>
                    </a:moveTo>
                    <a:lnTo>
                      <a:pt x="1429" y="674"/>
                    </a:lnTo>
                    <a:lnTo>
                      <a:pt x="1225" y="538"/>
                    </a:lnTo>
                    <a:lnTo>
                      <a:pt x="899" y="640"/>
                    </a:lnTo>
                    <a:lnTo>
                      <a:pt x="587" y="557"/>
                    </a:lnTo>
                    <a:lnTo>
                      <a:pt x="415" y="392"/>
                    </a:lnTo>
                    <a:lnTo>
                      <a:pt x="0" y="348"/>
                    </a:lnTo>
                    <a:lnTo>
                      <a:pt x="431" y="258"/>
                    </a:lnTo>
                    <a:cubicBezTo>
                      <a:pt x="538" y="240"/>
                      <a:pt x="582" y="257"/>
                      <a:pt x="641" y="242"/>
                    </a:cubicBezTo>
                    <a:cubicBezTo>
                      <a:pt x="700" y="227"/>
                      <a:pt x="739" y="185"/>
                      <a:pt x="784" y="170"/>
                    </a:cubicBezTo>
                    <a:cubicBezTo>
                      <a:pt x="829" y="155"/>
                      <a:pt x="863" y="157"/>
                      <a:pt x="910" y="153"/>
                    </a:cubicBezTo>
                    <a:cubicBezTo>
                      <a:pt x="957" y="149"/>
                      <a:pt x="1022" y="152"/>
                      <a:pt x="1067" y="143"/>
                    </a:cubicBezTo>
                    <a:cubicBezTo>
                      <a:pt x="1112" y="134"/>
                      <a:pt x="1134" y="106"/>
                      <a:pt x="1183" y="100"/>
                    </a:cubicBezTo>
                    <a:cubicBezTo>
                      <a:pt x="1232" y="94"/>
                      <a:pt x="1298" y="121"/>
                      <a:pt x="1361" y="106"/>
                    </a:cubicBezTo>
                    <a:cubicBezTo>
                      <a:pt x="1424" y="91"/>
                      <a:pt x="1486" y="23"/>
                      <a:pt x="1560" y="11"/>
                    </a:cubicBezTo>
                    <a:cubicBezTo>
                      <a:pt x="1634" y="0"/>
                      <a:pt x="1677" y="21"/>
                      <a:pt x="1803" y="32"/>
                    </a:cubicBezTo>
                    <a:cubicBezTo>
                      <a:pt x="1878" y="36"/>
                      <a:pt x="1943" y="17"/>
                      <a:pt x="2008" y="32"/>
                    </a:cubicBezTo>
                    <a:cubicBezTo>
                      <a:pt x="2073" y="47"/>
                      <a:pt x="2140" y="114"/>
                      <a:pt x="2191" y="122"/>
                    </a:cubicBezTo>
                    <a:cubicBezTo>
                      <a:pt x="2242" y="130"/>
                      <a:pt x="2263" y="70"/>
                      <a:pt x="2317" y="80"/>
                    </a:cubicBezTo>
                    <a:cubicBezTo>
                      <a:pt x="2473" y="95"/>
                      <a:pt x="2450" y="154"/>
                      <a:pt x="2517" y="181"/>
                    </a:cubicBezTo>
                    <a:cubicBezTo>
                      <a:pt x="2573" y="205"/>
                      <a:pt x="2618" y="214"/>
                      <a:pt x="2652" y="224"/>
                    </a:cubicBezTo>
                    <a:cubicBezTo>
                      <a:pt x="2686" y="234"/>
                      <a:pt x="2683" y="240"/>
                      <a:pt x="2721" y="243"/>
                    </a:cubicBezTo>
                    <a:cubicBezTo>
                      <a:pt x="2759" y="246"/>
                      <a:pt x="2828" y="244"/>
                      <a:pt x="2879" y="243"/>
                    </a:cubicBezTo>
                    <a:cubicBezTo>
                      <a:pt x="2930" y="242"/>
                      <a:pt x="2966" y="243"/>
                      <a:pt x="3029" y="235"/>
                    </a:cubicBezTo>
                    <a:cubicBezTo>
                      <a:pt x="3092" y="227"/>
                      <a:pt x="3210" y="195"/>
                      <a:pt x="3260" y="193"/>
                    </a:cubicBezTo>
                    <a:cubicBezTo>
                      <a:pt x="3310" y="191"/>
                      <a:pt x="3325" y="114"/>
                      <a:pt x="3332" y="224"/>
                    </a:cubicBezTo>
                    <a:lnTo>
                      <a:pt x="3300" y="852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 w="63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7" name="Freeform 729">
                <a:extLst>
                  <a:ext uri="{FF2B5EF4-FFF2-40B4-BE49-F238E27FC236}">
                    <a16:creationId xmlns:a16="http://schemas.microsoft.com/office/drawing/2014/main" id="{94F3CBD4-6E9F-6DE1-9816-66E1D885784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10" y="9161"/>
                <a:ext cx="1062" cy="777"/>
              </a:xfrm>
              <a:custGeom>
                <a:avLst/>
                <a:gdLst>
                  <a:gd name="T0" fmla="*/ 1051 w 1062"/>
                  <a:gd name="T1" fmla="*/ 110 h 777"/>
                  <a:gd name="T2" fmla="*/ 867 w 1062"/>
                  <a:gd name="T3" fmla="*/ 94 h 777"/>
                  <a:gd name="T4" fmla="*/ 762 w 1062"/>
                  <a:gd name="T5" fmla="*/ 89 h 777"/>
                  <a:gd name="T6" fmla="*/ 626 w 1062"/>
                  <a:gd name="T7" fmla="*/ 157 h 777"/>
                  <a:gd name="T8" fmla="*/ 460 w 1062"/>
                  <a:gd name="T9" fmla="*/ 207 h 777"/>
                  <a:gd name="T10" fmla="*/ 387 w 1062"/>
                  <a:gd name="T11" fmla="*/ 284 h 777"/>
                  <a:gd name="T12" fmla="*/ 37 w 1062"/>
                  <a:gd name="T13" fmla="*/ 451 h 777"/>
                  <a:gd name="T14" fmla="*/ 168 w 1062"/>
                  <a:gd name="T15" fmla="*/ 562 h 777"/>
                  <a:gd name="T16" fmla="*/ 294 w 1062"/>
                  <a:gd name="T17" fmla="*/ 740 h 777"/>
                  <a:gd name="T18" fmla="*/ 494 w 1062"/>
                  <a:gd name="T19" fmla="*/ 719 h 777"/>
                  <a:gd name="T20" fmla="*/ 662 w 1062"/>
                  <a:gd name="T21" fmla="*/ 746 h 777"/>
                  <a:gd name="T22" fmla="*/ 815 w 1062"/>
                  <a:gd name="T23" fmla="*/ 762 h 777"/>
                  <a:gd name="T24" fmla="*/ 967 w 1062"/>
                  <a:gd name="T25" fmla="*/ 767 h 777"/>
                  <a:gd name="T26" fmla="*/ 1046 w 1062"/>
                  <a:gd name="T27" fmla="*/ 777 h 777"/>
                  <a:gd name="T28" fmla="*/ 1051 w 1062"/>
                  <a:gd name="T29" fmla="*/ 110 h 7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62" h="777">
                    <a:moveTo>
                      <a:pt x="1051" y="110"/>
                    </a:moveTo>
                    <a:cubicBezTo>
                      <a:pt x="1022" y="0"/>
                      <a:pt x="915" y="97"/>
                      <a:pt x="867" y="94"/>
                    </a:cubicBezTo>
                    <a:cubicBezTo>
                      <a:pt x="819" y="91"/>
                      <a:pt x="802" y="79"/>
                      <a:pt x="762" y="89"/>
                    </a:cubicBezTo>
                    <a:cubicBezTo>
                      <a:pt x="722" y="99"/>
                      <a:pt x="676" y="137"/>
                      <a:pt x="626" y="157"/>
                    </a:cubicBezTo>
                    <a:cubicBezTo>
                      <a:pt x="576" y="177"/>
                      <a:pt x="500" y="186"/>
                      <a:pt x="460" y="207"/>
                    </a:cubicBezTo>
                    <a:cubicBezTo>
                      <a:pt x="420" y="228"/>
                      <a:pt x="457" y="243"/>
                      <a:pt x="387" y="284"/>
                    </a:cubicBezTo>
                    <a:cubicBezTo>
                      <a:pt x="317" y="325"/>
                      <a:pt x="74" y="405"/>
                      <a:pt x="37" y="451"/>
                    </a:cubicBezTo>
                    <a:cubicBezTo>
                      <a:pt x="0" y="497"/>
                      <a:pt x="125" y="514"/>
                      <a:pt x="168" y="562"/>
                    </a:cubicBezTo>
                    <a:cubicBezTo>
                      <a:pt x="211" y="610"/>
                      <a:pt x="240" y="714"/>
                      <a:pt x="294" y="740"/>
                    </a:cubicBezTo>
                    <a:cubicBezTo>
                      <a:pt x="348" y="766"/>
                      <a:pt x="433" y="718"/>
                      <a:pt x="494" y="719"/>
                    </a:cubicBezTo>
                    <a:cubicBezTo>
                      <a:pt x="555" y="720"/>
                      <a:pt x="609" y="739"/>
                      <a:pt x="662" y="746"/>
                    </a:cubicBezTo>
                    <a:cubicBezTo>
                      <a:pt x="715" y="753"/>
                      <a:pt x="764" y="759"/>
                      <a:pt x="815" y="762"/>
                    </a:cubicBezTo>
                    <a:cubicBezTo>
                      <a:pt x="866" y="765"/>
                      <a:pt x="929" y="765"/>
                      <a:pt x="967" y="767"/>
                    </a:cubicBezTo>
                    <a:cubicBezTo>
                      <a:pt x="1005" y="769"/>
                      <a:pt x="878" y="771"/>
                      <a:pt x="1046" y="777"/>
                    </a:cubicBezTo>
                    <a:cubicBezTo>
                      <a:pt x="1062" y="398"/>
                      <a:pt x="1043" y="246"/>
                      <a:pt x="1051" y="110"/>
                    </a:cubicBez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8" name="Freeform 730">
                <a:extLst>
                  <a:ext uri="{FF2B5EF4-FFF2-40B4-BE49-F238E27FC236}">
                    <a16:creationId xmlns:a16="http://schemas.microsoft.com/office/drawing/2014/main" id="{B12463B7-EEDB-39EC-9912-79C2BCA04E1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249" y="9656"/>
                <a:ext cx="144" cy="188"/>
              </a:xfrm>
              <a:custGeom>
                <a:avLst/>
                <a:gdLst>
                  <a:gd name="T0" fmla="*/ 144 w 144"/>
                  <a:gd name="T1" fmla="*/ 0 h 188"/>
                  <a:gd name="T2" fmla="*/ 102 w 144"/>
                  <a:gd name="T3" fmla="*/ 90 h 188"/>
                  <a:gd name="T4" fmla="*/ 23 w 144"/>
                  <a:gd name="T5" fmla="*/ 172 h 188"/>
                  <a:gd name="T6" fmla="*/ 0 w 144"/>
                  <a:gd name="T7" fmla="*/ 18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188">
                    <a:moveTo>
                      <a:pt x="144" y="0"/>
                    </a:moveTo>
                    <a:cubicBezTo>
                      <a:pt x="137" y="15"/>
                      <a:pt x="122" y="61"/>
                      <a:pt x="102" y="90"/>
                    </a:cubicBezTo>
                    <a:cubicBezTo>
                      <a:pt x="86" y="113"/>
                      <a:pt x="40" y="156"/>
                      <a:pt x="23" y="172"/>
                    </a:cubicBezTo>
                    <a:cubicBezTo>
                      <a:pt x="6" y="188"/>
                      <a:pt x="5" y="181"/>
                      <a:pt x="0" y="18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9" name="Freeform 731">
                <a:extLst>
                  <a:ext uri="{FF2B5EF4-FFF2-40B4-BE49-F238E27FC236}">
                    <a16:creationId xmlns:a16="http://schemas.microsoft.com/office/drawing/2014/main" id="{AC7CE5C8-3FC8-E1DF-F42E-769098FE6FF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183" y="9641"/>
                <a:ext cx="78" cy="159"/>
              </a:xfrm>
              <a:custGeom>
                <a:avLst/>
                <a:gdLst>
                  <a:gd name="T0" fmla="*/ 78 w 78"/>
                  <a:gd name="T1" fmla="*/ 0 h 159"/>
                  <a:gd name="T2" fmla="*/ 45 w 78"/>
                  <a:gd name="T3" fmla="*/ 93 h 159"/>
                  <a:gd name="T4" fmla="*/ 0 w 78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59">
                    <a:moveTo>
                      <a:pt x="78" y="0"/>
                    </a:moveTo>
                    <a:cubicBezTo>
                      <a:pt x="73" y="15"/>
                      <a:pt x="58" y="67"/>
                      <a:pt x="45" y="93"/>
                    </a:cubicBezTo>
                    <a:cubicBezTo>
                      <a:pt x="32" y="119"/>
                      <a:pt x="7" y="148"/>
                      <a:pt x="0" y="15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0" name="Freeform 732">
                <a:extLst>
                  <a:ext uri="{FF2B5EF4-FFF2-40B4-BE49-F238E27FC236}">
                    <a16:creationId xmlns:a16="http://schemas.microsoft.com/office/drawing/2014/main" id="{B4F8F713-6BDF-685A-3DE5-583C03D364D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069" y="9885"/>
                <a:ext cx="9" cy="138"/>
              </a:xfrm>
              <a:custGeom>
                <a:avLst/>
                <a:gdLst>
                  <a:gd name="T0" fmla="*/ 9 w 9"/>
                  <a:gd name="T1" fmla="*/ 0 h 138"/>
                  <a:gd name="T2" fmla="*/ 0 w 9"/>
                  <a:gd name="T3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138">
                    <a:moveTo>
                      <a:pt x="9" y="0"/>
                    </a:moveTo>
                    <a:cubicBezTo>
                      <a:pt x="8" y="23"/>
                      <a:pt x="2" y="109"/>
                      <a:pt x="0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1" name="Freeform 733">
                <a:extLst>
                  <a:ext uri="{FF2B5EF4-FFF2-40B4-BE49-F238E27FC236}">
                    <a16:creationId xmlns:a16="http://schemas.microsoft.com/office/drawing/2014/main" id="{E3B7B761-0611-E54A-C845-D34CAF51C18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114" y="9634"/>
                <a:ext cx="21" cy="96"/>
              </a:xfrm>
              <a:custGeom>
                <a:avLst/>
                <a:gdLst>
                  <a:gd name="T0" fmla="*/ 21 w 21"/>
                  <a:gd name="T1" fmla="*/ 0 h 96"/>
                  <a:gd name="T2" fmla="*/ 0 w 21"/>
                  <a:gd name="T3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" h="96">
                    <a:moveTo>
                      <a:pt x="21" y="0"/>
                    </a:moveTo>
                    <a:lnTo>
                      <a:pt x="0" y="9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2" name="Freeform 734">
                <a:extLst>
                  <a:ext uri="{FF2B5EF4-FFF2-40B4-BE49-F238E27FC236}">
                    <a16:creationId xmlns:a16="http://schemas.microsoft.com/office/drawing/2014/main" id="{9D679B04-2803-F227-06E8-9D243AC9534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81" y="9889"/>
                <a:ext cx="180" cy="193"/>
              </a:xfrm>
              <a:custGeom>
                <a:avLst/>
                <a:gdLst>
                  <a:gd name="T0" fmla="*/ 0 w 180"/>
                  <a:gd name="T1" fmla="*/ 0 h 193"/>
                  <a:gd name="T2" fmla="*/ 57 w 180"/>
                  <a:gd name="T3" fmla="*/ 90 h 193"/>
                  <a:gd name="T4" fmla="*/ 156 w 180"/>
                  <a:gd name="T5" fmla="*/ 177 h 193"/>
                  <a:gd name="T6" fmla="*/ 180 w 180"/>
                  <a:gd name="T7" fmla="*/ 18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0" h="193">
                    <a:moveTo>
                      <a:pt x="0" y="0"/>
                    </a:moveTo>
                    <a:cubicBezTo>
                      <a:pt x="15" y="30"/>
                      <a:pt x="31" y="60"/>
                      <a:pt x="57" y="90"/>
                    </a:cubicBezTo>
                    <a:cubicBezTo>
                      <a:pt x="83" y="120"/>
                      <a:pt x="136" y="161"/>
                      <a:pt x="156" y="177"/>
                    </a:cubicBezTo>
                    <a:cubicBezTo>
                      <a:pt x="176" y="193"/>
                      <a:pt x="178" y="189"/>
                      <a:pt x="180" y="18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3" name="Freeform 735">
                <a:extLst>
                  <a:ext uri="{FF2B5EF4-FFF2-40B4-BE49-F238E27FC236}">
                    <a16:creationId xmlns:a16="http://schemas.microsoft.com/office/drawing/2014/main" id="{C6D15D47-BCDA-F543-C73D-168E37CCE88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65" y="9932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69 w 126"/>
                  <a:gd name="T3" fmla="*/ 99 h 126"/>
                  <a:gd name="T4" fmla="*/ 126 w 126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126">
                    <a:moveTo>
                      <a:pt x="0" y="0"/>
                    </a:moveTo>
                    <a:cubicBezTo>
                      <a:pt x="24" y="39"/>
                      <a:pt x="48" y="78"/>
                      <a:pt x="69" y="99"/>
                    </a:cubicBezTo>
                    <a:cubicBezTo>
                      <a:pt x="90" y="120"/>
                      <a:pt x="108" y="123"/>
                      <a:pt x="126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4" name="Freeform 736">
                <a:extLst>
                  <a:ext uri="{FF2B5EF4-FFF2-40B4-BE49-F238E27FC236}">
                    <a16:creationId xmlns:a16="http://schemas.microsoft.com/office/drawing/2014/main" id="{55DB2468-1A7D-3976-D205-BB2B50F9EBA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08" y="9362"/>
                <a:ext cx="2850" cy="1129"/>
              </a:xfrm>
              <a:custGeom>
                <a:avLst/>
                <a:gdLst>
                  <a:gd name="T0" fmla="*/ 7 w 2850"/>
                  <a:gd name="T1" fmla="*/ 6 h 1129"/>
                  <a:gd name="T2" fmla="*/ 13 w 2850"/>
                  <a:gd name="T3" fmla="*/ 469 h 1129"/>
                  <a:gd name="T4" fmla="*/ 401 w 2850"/>
                  <a:gd name="T5" fmla="*/ 538 h 1129"/>
                  <a:gd name="T6" fmla="*/ 1246 w 2850"/>
                  <a:gd name="T7" fmla="*/ 676 h 1129"/>
                  <a:gd name="T8" fmla="*/ 2035 w 2850"/>
                  <a:gd name="T9" fmla="*/ 958 h 1129"/>
                  <a:gd name="T10" fmla="*/ 2398 w 2850"/>
                  <a:gd name="T11" fmla="*/ 1127 h 1129"/>
                  <a:gd name="T12" fmla="*/ 2830 w 2850"/>
                  <a:gd name="T13" fmla="*/ 970 h 1129"/>
                  <a:gd name="T14" fmla="*/ 2517 w 2850"/>
                  <a:gd name="T15" fmla="*/ 670 h 1129"/>
                  <a:gd name="T16" fmla="*/ 1991 w 2850"/>
                  <a:gd name="T17" fmla="*/ 363 h 1129"/>
                  <a:gd name="T18" fmla="*/ 1334 w 2850"/>
                  <a:gd name="T19" fmla="*/ 156 h 1129"/>
                  <a:gd name="T20" fmla="*/ 701 w 2850"/>
                  <a:gd name="T21" fmla="*/ 25 h 1129"/>
                  <a:gd name="T22" fmla="*/ 7 w 2850"/>
                  <a:gd name="T23" fmla="*/ 6 h 1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50" h="1129">
                    <a:moveTo>
                      <a:pt x="7" y="6"/>
                    </a:moveTo>
                    <a:cubicBezTo>
                      <a:pt x="0" y="256"/>
                      <a:pt x="19" y="275"/>
                      <a:pt x="13" y="469"/>
                    </a:cubicBezTo>
                    <a:cubicBezTo>
                      <a:pt x="207" y="531"/>
                      <a:pt x="207" y="498"/>
                      <a:pt x="401" y="538"/>
                    </a:cubicBezTo>
                    <a:cubicBezTo>
                      <a:pt x="606" y="572"/>
                      <a:pt x="974" y="606"/>
                      <a:pt x="1246" y="676"/>
                    </a:cubicBezTo>
                    <a:cubicBezTo>
                      <a:pt x="1518" y="746"/>
                      <a:pt x="1843" y="883"/>
                      <a:pt x="2035" y="958"/>
                    </a:cubicBezTo>
                    <a:cubicBezTo>
                      <a:pt x="2227" y="1033"/>
                      <a:pt x="2266" y="1125"/>
                      <a:pt x="2398" y="1127"/>
                    </a:cubicBezTo>
                    <a:cubicBezTo>
                      <a:pt x="2530" y="1129"/>
                      <a:pt x="2810" y="1046"/>
                      <a:pt x="2830" y="970"/>
                    </a:cubicBezTo>
                    <a:cubicBezTo>
                      <a:pt x="2850" y="894"/>
                      <a:pt x="2657" y="771"/>
                      <a:pt x="2517" y="670"/>
                    </a:cubicBezTo>
                    <a:cubicBezTo>
                      <a:pt x="2377" y="569"/>
                      <a:pt x="2188" y="449"/>
                      <a:pt x="1991" y="363"/>
                    </a:cubicBezTo>
                    <a:cubicBezTo>
                      <a:pt x="1794" y="277"/>
                      <a:pt x="1549" y="212"/>
                      <a:pt x="1334" y="156"/>
                    </a:cubicBezTo>
                    <a:cubicBezTo>
                      <a:pt x="1119" y="100"/>
                      <a:pt x="922" y="50"/>
                      <a:pt x="701" y="25"/>
                    </a:cubicBezTo>
                    <a:cubicBezTo>
                      <a:pt x="480" y="0"/>
                      <a:pt x="152" y="10"/>
                      <a:pt x="7" y="6"/>
                    </a:cubicBez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5" name="Freeform 737">
                <a:extLst>
                  <a:ext uri="{FF2B5EF4-FFF2-40B4-BE49-F238E27FC236}">
                    <a16:creationId xmlns:a16="http://schemas.microsoft.com/office/drawing/2014/main" id="{266D9465-5999-A4BF-14CE-945F5AA8C72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167" y="8998"/>
                <a:ext cx="2016" cy="1144"/>
              </a:xfrm>
              <a:custGeom>
                <a:avLst/>
                <a:gdLst>
                  <a:gd name="T0" fmla="*/ 2016 w 2016"/>
                  <a:gd name="T1" fmla="*/ 1029 h 1144"/>
                  <a:gd name="T2" fmla="*/ 1665 w 2016"/>
                  <a:gd name="T3" fmla="*/ 598 h 1144"/>
                  <a:gd name="T4" fmla="*/ 1166 w 2016"/>
                  <a:gd name="T5" fmla="*/ 98 h 1144"/>
                  <a:gd name="T6" fmla="*/ 1049 w 2016"/>
                  <a:gd name="T7" fmla="*/ 10 h 1144"/>
                  <a:gd name="T8" fmla="*/ 940 w 2016"/>
                  <a:gd name="T9" fmla="*/ 67 h 1144"/>
                  <a:gd name="T10" fmla="*/ 849 w 2016"/>
                  <a:gd name="T11" fmla="*/ 10 h 1144"/>
                  <a:gd name="T12" fmla="*/ 698 w 2016"/>
                  <a:gd name="T13" fmla="*/ 98 h 1144"/>
                  <a:gd name="T14" fmla="*/ 645 w 2016"/>
                  <a:gd name="T15" fmla="*/ 183 h 1144"/>
                  <a:gd name="T16" fmla="*/ 545 w 2016"/>
                  <a:gd name="T17" fmla="*/ 177 h 1144"/>
                  <a:gd name="T18" fmla="*/ 477 w 2016"/>
                  <a:gd name="T19" fmla="*/ 256 h 1144"/>
                  <a:gd name="T20" fmla="*/ 367 w 2016"/>
                  <a:gd name="T21" fmla="*/ 256 h 1144"/>
                  <a:gd name="T22" fmla="*/ 232 w 2016"/>
                  <a:gd name="T23" fmla="*/ 200 h 1144"/>
                  <a:gd name="T24" fmla="*/ 5 w 2016"/>
                  <a:gd name="T25" fmla="*/ 193 h 1144"/>
                  <a:gd name="T26" fmla="*/ 262 w 2016"/>
                  <a:gd name="T27" fmla="*/ 330 h 1144"/>
                  <a:gd name="T28" fmla="*/ 924 w 2016"/>
                  <a:gd name="T29" fmla="*/ 634 h 1144"/>
                  <a:gd name="T30" fmla="*/ 1597 w 2016"/>
                  <a:gd name="T31" fmla="*/ 1060 h 1144"/>
                  <a:gd name="T32" fmla="*/ 1711 w 2016"/>
                  <a:gd name="T33" fmla="*/ 1140 h 1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16" h="1144">
                    <a:moveTo>
                      <a:pt x="2016" y="1029"/>
                    </a:moveTo>
                    <a:cubicBezTo>
                      <a:pt x="1957" y="958"/>
                      <a:pt x="1807" y="753"/>
                      <a:pt x="1665" y="598"/>
                    </a:cubicBezTo>
                    <a:cubicBezTo>
                      <a:pt x="1523" y="443"/>
                      <a:pt x="1269" y="196"/>
                      <a:pt x="1166" y="98"/>
                    </a:cubicBezTo>
                    <a:cubicBezTo>
                      <a:pt x="1063" y="0"/>
                      <a:pt x="1107" y="57"/>
                      <a:pt x="1049" y="10"/>
                    </a:cubicBezTo>
                    <a:cubicBezTo>
                      <a:pt x="1007" y="62"/>
                      <a:pt x="973" y="67"/>
                      <a:pt x="940" y="67"/>
                    </a:cubicBezTo>
                    <a:cubicBezTo>
                      <a:pt x="907" y="67"/>
                      <a:pt x="907" y="52"/>
                      <a:pt x="849" y="10"/>
                    </a:cubicBezTo>
                    <a:cubicBezTo>
                      <a:pt x="797" y="68"/>
                      <a:pt x="732" y="69"/>
                      <a:pt x="698" y="98"/>
                    </a:cubicBezTo>
                    <a:cubicBezTo>
                      <a:pt x="664" y="127"/>
                      <a:pt x="670" y="170"/>
                      <a:pt x="645" y="183"/>
                    </a:cubicBezTo>
                    <a:cubicBezTo>
                      <a:pt x="620" y="196"/>
                      <a:pt x="573" y="165"/>
                      <a:pt x="545" y="177"/>
                    </a:cubicBezTo>
                    <a:cubicBezTo>
                      <a:pt x="517" y="189"/>
                      <a:pt x="507" y="243"/>
                      <a:pt x="477" y="256"/>
                    </a:cubicBezTo>
                    <a:cubicBezTo>
                      <a:pt x="447" y="269"/>
                      <a:pt x="408" y="265"/>
                      <a:pt x="367" y="256"/>
                    </a:cubicBezTo>
                    <a:cubicBezTo>
                      <a:pt x="326" y="247"/>
                      <a:pt x="292" y="210"/>
                      <a:pt x="232" y="200"/>
                    </a:cubicBezTo>
                    <a:cubicBezTo>
                      <a:pt x="172" y="190"/>
                      <a:pt x="0" y="171"/>
                      <a:pt x="5" y="193"/>
                    </a:cubicBezTo>
                    <a:cubicBezTo>
                      <a:pt x="10" y="215"/>
                      <a:pt x="109" y="256"/>
                      <a:pt x="262" y="330"/>
                    </a:cubicBezTo>
                    <a:cubicBezTo>
                      <a:pt x="415" y="404"/>
                      <a:pt x="702" y="512"/>
                      <a:pt x="924" y="634"/>
                    </a:cubicBezTo>
                    <a:cubicBezTo>
                      <a:pt x="1146" y="756"/>
                      <a:pt x="1466" y="976"/>
                      <a:pt x="1597" y="1060"/>
                    </a:cubicBezTo>
                    <a:cubicBezTo>
                      <a:pt x="1728" y="1144"/>
                      <a:pt x="1692" y="1127"/>
                      <a:pt x="1711" y="1140"/>
                    </a:cubicBezTo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6" name="Freeform 738">
                <a:extLst>
                  <a:ext uri="{FF2B5EF4-FFF2-40B4-BE49-F238E27FC236}">
                    <a16:creationId xmlns:a16="http://schemas.microsoft.com/office/drawing/2014/main" id="{4FF84597-5BD0-AA3E-C7A1-62AEEED6529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967" y="9607"/>
                <a:ext cx="58" cy="89"/>
              </a:xfrm>
              <a:custGeom>
                <a:avLst/>
                <a:gdLst>
                  <a:gd name="T0" fmla="*/ 0 w 58"/>
                  <a:gd name="T1" fmla="*/ 0 h 89"/>
                  <a:gd name="T2" fmla="*/ 16 w 58"/>
                  <a:gd name="T3" fmla="*/ 58 h 89"/>
                  <a:gd name="T4" fmla="*/ 58 w 58"/>
                  <a:gd name="T5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89">
                    <a:moveTo>
                      <a:pt x="0" y="0"/>
                    </a:moveTo>
                    <a:cubicBezTo>
                      <a:pt x="3" y="21"/>
                      <a:pt x="6" y="43"/>
                      <a:pt x="16" y="58"/>
                    </a:cubicBezTo>
                    <a:cubicBezTo>
                      <a:pt x="26" y="73"/>
                      <a:pt x="42" y="81"/>
                      <a:pt x="58" y="8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7" name="Freeform 739">
                <a:extLst>
                  <a:ext uri="{FF2B5EF4-FFF2-40B4-BE49-F238E27FC236}">
                    <a16:creationId xmlns:a16="http://schemas.microsoft.com/office/drawing/2014/main" id="{1BD65321-425F-8F98-B128-F5EF5AC45E7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165" y="9200"/>
                <a:ext cx="1702" cy="930"/>
              </a:xfrm>
              <a:custGeom>
                <a:avLst/>
                <a:gdLst>
                  <a:gd name="T0" fmla="*/ 1702 w 1702"/>
                  <a:gd name="T1" fmla="*/ 930 h 930"/>
                  <a:gd name="T2" fmla="*/ 1471 w 1702"/>
                  <a:gd name="T3" fmla="*/ 783 h 930"/>
                  <a:gd name="T4" fmla="*/ 1114 w 1702"/>
                  <a:gd name="T5" fmla="*/ 541 h 930"/>
                  <a:gd name="T6" fmla="*/ 646 w 1702"/>
                  <a:gd name="T7" fmla="*/ 279 h 930"/>
                  <a:gd name="T8" fmla="*/ 236 w 1702"/>
                  <a:gd name="T9" fmla="*/ 116 h 930"/>
                  <a:gd name="T10" fmla="*/ 0 w 1702"/>
                  <a:gd name="T11" fmla="*/ 0 h 9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02" h="930">
                    <a:moveTo>
                      <a:pt x="1702" y="930"/>
                    </a:moveTo>
                    <a:cubicBezTo>
                      <a:pt x="1635" y="889"/>
                      <a:pt x="1569" y="848"/>
                      <a:pt x="1471" y="783"/>
                    </a:cubicBezTo>
                    <a:cubicBezTo>
                      <a:pt x="1373" y="718"/>
                      <a:pt x="1252" y="625"/>
                      <a:pt x="1114" y="541"/>
                    </a:cubicBezTo>
                    <a:cubicBezTo>
                      <a:pt x="976" y="457"/>
                      <a:pt x="792" y="350"/>
                      <a:pt x="646" y="279"/>
                    </a:cubicBezTo>
                    <a:cubicBezTo>
                      <a:pt x="500" y="208"/>
                      <a:pt x="344" y="162"/>
                      <a:pt x="236" y="116"/>
                    </a:cubicBezTo>
                    <a:cubicBezTo>
                      <a:pt x="128" y="70"/>
                      <a:pt x="64" y="35"/>
                      <a:pt x="0" y="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8" name="Freeform 740">
                <a:extLst>
                  <a:ext uri="{FF2B5EF4-FFF2-40B4-BE49-F238E27FC236}">
                    <a16:creationId xmlns:a16="http://schemas.microsoft.com/office/drawing/2014/main" id="{3CE46AEB-A427-1854-B2D9-0A7E23C2E5C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94" y="9073"/>
                <a:ext cx="914" cy="983"/>
              </a:xfrm>
              <a:custGeom>
                <a:avLst/>
                <a:gdLst>
                  <a:gd name="T0" fmla="*/ 914 w 914"/>
                  <a:gd name="T1" fmla="*/ 983 h 983"/>
                  <a:gd name="T2" fmla="*/ 790 w 914"/>
                  <a:gd name="T3" fmla="*/ 828 h 983"/>
                  <a:gd name="T4" fmla="*/ 631 w 914"/>
                  <a:gd name="T5" fmla="*/ 613 h 983"/>
                  <a:gd name="T6" fmla="*/ 374 w 914"/>
                  <a:gd name="T7" fmla="*/ 324 h 983"/>
                  <a:gd name="T8" fmla="*/ 137 w 914"/>
                  <a:gd name="T9" fmla="*/ 114 h 983"/>
                  <a:gd name="T10" fmla="*/ 0 w 914"/>
                  <a:gd name="T11" fmla="*/ 0 h 9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4" h="983">
                    <a:moveTo>
                      <a:pt x="914" y="983"/>
                    </a:moveTo>
                    <a:cubicBezTo>
                      <a:pt x="878" y="940"/>
                      <a:pt x="837" y="890"/>
                      <a:pt x="790" y="828"/>
                    </a:cubicBezTo>
                    <a:cubicBezTo>
                      <a:pt x="743" y="766"/>
                      <a:pt x="700" y="697"/>
                      <a:pt x="631" y="613"/>
                    </a:cubicBezTo>
                    <a:cubicBezTo>
                      <a:pt x="562" y="529"/>
                      <a:pt x="456" y="407"/>
                      <a:pt x="374" y="324"/>
                    </a:cubicBezTo>
                    <a:cubicBezTo>
                      <a:pt x="292" y="241"/>
                      <a:pt x="199" y="168"/>
                      <a:pt x="137" y="114"/>
                    </a:cubicBezTo>
                    <a:cubicBezTo>
                      <a:pt x="75" y="60"/>
                      <a:pt x="29" y="24"/>
                      <a:pt x="0" y="0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39" name="Freeform 741">
                <a:extLst>
                  <a:ext uri="{FF2B5EF4-FFF2-40B4-BE49-F238E27FC236}">
                    <a16:creationId xmlns:a16="http://schemas.microsoft.com/office/drawing/2014/main" id="{D7DABC26-1C9B-604B-CD30-8EDB6221E3D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547" y="10280"/>
                <a:ext cx="47" cy="84"/>
              </a:xfrm>
              <a:custGeom>
                <a:avLst/>
                <a:gdLst>
                  <a:gd name="T0" fmla="*/ 0 w 47"/>
                  <a:gd name="T1" fmla="*/ 0 h 84"/>
                  <a:gd name="T2" fmla="*/ 10 w 47"/>
                  <a:gd name="T3" fmla="*/ 63 h 84"/>
                  <a:gd name="T4" fmla="*/ 47 w 47"/>
                  <a:gd name="T5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84">
                    <a:moveTo>
                      <a:pt x="0" y="0"/>
                    </a:moveTo>
                    <a:cubicBezTo>
                      <a:pt x="1" y="24"/>
                      <a:pt x="2" y="49"/>
                      <a:pt x="10" y="63"/>
                    </a:cubicBezTo>
                    <a:cubicBezTo>
                      <a:pt x="18" y="77"/>
                      <a:pt x="32" y="80"/>
                      <a:pt x="47" y="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0" name="Freeform 742">
                <a:extLst>
                  <a:ext uri="{FF2B5EF4-FFF2-40B4-BE49-F238E27FC236}">
                    <a16:creationId xmlns:a16="http://schemas.microsoft.com/office/drawing/2014/main" id="{CCFA41E1-BA26-22D3-AD80-A2E1768A121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57" y="10285"/>
                <a:ext cx="48" cy="119"/>
              </a:xfrm>
              <a:custGeom>
                <a:avLst/>
                <a:gdLst>
                  <a:gd name="T0" fmla="*/ 48 w 48"/>
                  <a:gd name="T1" fmla="*/ 0 h 119"/>
                  <a:gd name="T2" fmla="*/ 32 w 48"/>
                  <a:gd name="T3" fmla="*/ 100 h 119"/>
                  <a:gd name="T4" fmla="*/ 0 w 48"/>
                  <a:gd name="T5" fmla="*/ 116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119">
                    <a:moveTo>
                      <a:pt x="48" y="0"/>
                    </a:moveTo>
                    <a:cubicBezTo>
                      <a:pt x="44" y="40"/>
                      <a:pt x="40" y="81"/>
                      <a:pt x="32" y="100"/>
                    </a:cubicBezTo>
                    <a:cubicBezTo>
                      <a:pt x="24" y="119"/>
                      <a:pt x="12" y="117"/>
                      <a:pt x="0" y="11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1" name="Freeform 743">
                <a:extLst>
                  <a:ext uri="{FF2B5EF4-FFF2-40B4-BE49-F238E27FC236}">
                    <a16:creationId xmlns:a16="http://schemas.microsoft.com/office/drawing/2014/main" id="{DEBBE9B1-148C-F19A-A7BF-342B63AC80E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04" y="10238"/>
                <a:ext cx="6" cy="94"/>
              </a:xfrm>
              <a:custGeom>
                <a:avLst/>
                <a:gdLst>
                  <a:gd name="T0" fmla="*/ 0 w 6"/>
                  <a:gd name="T1" fmla="*/ 0 h 94"/>
                  <a:gd name="T2" fmla="*/ 6 w 6"/>
                  <a:gd name="T3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6" h="94">
                    <a:moveTo>
                      <a:pt x="0" y="0"/>
                    </a:moveTo>
                    <a:cubicBezTo>
                      <a:pt x="0" y="0"/>
                      <a:pt x="3" y="47"/>
                      <a:pt x="6" y="9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2" name="Freeform 744">
                <a:extLst>
                  <a:ext uri="{FF2B5EF4-FFF2-40B4-BE49-F238E27FC236}">
                    <a16:creationId xmlns:a16="http://schemas.microsoft.com/office/drawing/2014/main" id="{27DABBBC-28F5-D057-BB97-68BE7046768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26" y="10217"/>
                <a:ext cx="5" cy="63"/>
              </a:xfrm>
              <a:custGeom>
                <a:avLst/>
                <a:gdLst>
                  <a:gd name="T0" fmla="*/ 0 w 5"/>
                  <a:gd name="T1" fmla="*/ 0 h 63"/>
                  <a:gd name="T2" fmla="*/ 5 w 5"/>
                  <a:gd name="T3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" h="63">
                    <a:moveTo>
                      <a:pt x="0" y="0"/>
                    </a:moveTo>
                    <a:cubicBezTo>
                      <a:pt x="2" y="26"/>
                      <a:pt x="4" y="52"/>
                      <a:pt x="5" y="6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3" name="Freeform 745">
                <a:extLst>
                  <a:ext uri="{FF2B5EF4-FFF2-40B4-BE49-F238E27FC236}">
                    <a16:creationId xmlns:a16="http://schemas.microsoft.com/office/drawing/2014/main" id="{E947E022-5093-F61C-C087-1B1F1AAA3AC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063" y="10075"/>
                <a:ext cx="90" cy="94"/>
              </a:xfrm>
              <a:custGeom>
                <a:avLst/>
                <a:gdLst>
                  <a:gd name="T0" fmla="*/ 0 w 90"/>
                  <a:gd name="T1" fmla="*/ 0 h 94"/>
                  <a:gd name="T2" fmla="*/ 58 w 90"/>
                  <a:gd name="T3" fmla="*/ 58 h 94"/>
                  <a:gd name="T4" fmla="*/ 90 w 90"/>
                  <a:gd name="T5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0" h="94">
                    <a:moveTo>
                      <a:pt x="0" y="0"/>
                    </a:moveTo>
                    <a:cubicBezTo>
                      <a:pt x="21" y="21"/>
                      <a:pt x="43" y="42"/>
                      <a:pt x="58" y="58"/>
                    </a:cubicBezTo>
                    <a:cubicBezTo>
                      <a:pt x="73" y="74"/>
                      <a:pt x="85" y="88"/>
                      <a:pt x="90" y="9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4" name="Freeform 746">
                <a:extLst>
                  <a:ext uri="{FF2B5EF4-FFF2-40B4-BE49-F238E27FC236}">
                    <a16:creationId xmlns:a16="http://schemas.microsoft.com/office/drawing/2014/main" id="{0EEDAE61-C357-8183-26E3-31D53E7705F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47" y="10001"/>
                <a:ext cx="32" cy="126"/>
              </a:xfrm>
              <a:custGeom>
                <a:avLst/>
                <a:gdLst>
                  <a:gd name="T0" fmla="*/ 0 w 32"/>
                  <a:gd name="T1" fmla="*/ 0 h 126"/>
                  <a:gd name="T2" fmla="*/ 32 w 32"/>
                  <a:gd name="T3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2" h="126">
                    <a:moveTo>
                      <a:pt x="0" y="0"/>
                    </a:moveTo>
                    <a:cubicBezTo>
                      <a:pt x="0" y="0"/>
                      <a:pt x="16" y="63"/>
                      <a:pt x="32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5" name="Freeform 747">
                <a:extLst>
                  <a:ext uri="{FF2B5EF4-FFF2-40B4-BE49-F238E27FC236}">
                    <a16:creationId xmlns:a16="http://schemas.microsoft.com/office/drawing/2014/main" id="{0EF7EE18-1782-CF92-371F-E23FB4A2D0C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10" y="10022"/>
                <a:ext cx="37" cy="90"/>
              </a:xfrm>
              <a:custGeom>
                <a:avLst/>
                <a:gdLst>
                  <a:gd name="T0" fmla="*/ 0 w 37"/>
                  <a:gd name="T1" fmla="*/ 0 h 90"/>
                  <a:gd name="T2" fmla="*/ 37 w 37"/>
                  <a:gd name="T3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7" h="90">
                    <a:moveTo>
                      <a:pt x="0" y="0"/>
                    </a:moveTo>
                    <a:cubicBezTo>
                      <a:pt x="0" y="0"/>
                      <a:pt x="18" y="45"/>
                      <a:pt x="37" y="9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6" name="Freeform 748">
                <a:extLst>
                  <a:ext uri="{FF2B5EF4-FFF2-40B4-BE49-F238E27FC236}">
                    <a16:creationId xmlns:a16="http://schemas.microsoft.com/office/drawing/2014/main" id="{CC34BD75-020A-716E-2A89-5DA24903525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605" y="10106"/>
                <a:ext cx="52" cy="132"/>
              </a:xfrm>
              <a:custGeom>
                <a:avLst/>
                <a:gdLst>
                  <a:gd name="T0" fmla="*/ 0 w 52"/>
                  <a:gd name="T1" fmla="*/ 0 h 132"/>
                  <a:gd name="T2" fmla="*/ 52 w 52"/>
                  <a:gd name="T3" fmla="*/ 132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2" h="132">
                    <a:moveTo>
                      <a:pt x="0" y="0"/>
                    </a:moveTo>
                    <a:cubicBezTo>
                      <a:pt x="0" y="0"/>
                      <a:pt x="26" y="66"/>
                      <a:pt x="52" y="13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7" name="Freeform 749">
                <a:extLst>
                  <a:ext uri="{FF2B5EF4-FFF2-40B4-BE49-F238E27FC236}">
                    <a16:creationId xmlns:a16="http://schemas.microsoft.com/office/drawing/2014/main" id="{B3FC7465-E06F-309C-7380-E6B3792ADF3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599" y="9822"/>
                <a:ext cx="53" cy="74"/>
              </a:xfrm>
              <a:custGeom>
                <a:avLst/>
                <a:gdLst>
                  <a:gd name="T0" fmla="*/ 0 w 53"/>
                  <a:gd name="T1" fmla="*/ 0 h 74"/>
                  <a:gd name="T2" fmla="*/ 53 w 53"/>
                  <a:gd name="T3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3" h="74">
                    <a:moveTo>
                      <a:pt x="0" y="0"/>
                    </a:moveTo>
                    <a:cubicBezTo>
                      <a:pt x="0" y="0"/>
                      <a:pt x="26" y="37"/>
                      <a:pt x="53" y="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8" name="Freeform 750">
                <a:extLst>
                  <a:ext uri="{FF2B5EF4-FFF2-40B4-BE49-F238E27FC236}">
                    <a16:creationId xmlns:a16="http://schemas.microsoft.com/office/drawing/2014/main" id="{13F427DA-2BE5-5D73-0CEB-F905DF0769A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799" y="9838"/>
                <a:ext cx="47" cy="74"/>
              </a:xfrm>
              <a:custGeom>
                <a:avLst/>
                <a:gdLst>
                  <a:gd name="T0" fmla="*/ 0 w 47"/>
                  <a:gd name="T1" fmla="*/ 0 h 74"/>
                  <a:gd name="T2" fmla="*/ 47 w 47"/>
                  <a:gd name="T3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7" h="74">
                    <a:moveTo>
                      <a:pt x="0" y="0"/>
                    </a:moveTo>
                    <a:cubicBezTo>
                      <a:pt x="0" y="0"/>
                      <a:pt x="23" y="37"/>
                      <a:pt x="47" y="7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9" name="Freeform 751">
                <a:extLst>
                  <a:ext uri="{FF2B5EF4-FFF2-40B4-BE49-F238E27FC236}">
                    <a16:creationId xmlns:a16="http://schemas.microsoft.com/office/drawing/2014/main" id="{4C0B9CC8-32F1-0E1F-5BC1-3C73DF84216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957" y="9917"/>
                <a:ext cx="16" cy="95"/>
              </a:xfrm>
              <a:custGeom>
                <a:avLst/>
                <a:gdLst>
                  <a:gd name="T0" fmla="*/ 16 w 16"/>
                  <a:gd name="T1" fmla="*/ 0 h 95"/>
                  <a:gd name="T2" fmla="*/ 0 w 16"/>
                  <a:gd name="T3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" h="95">
                    <a:moveTo>
                      <a:pt x="16" y="0"/>
                    </a:moveTo>
                    <a:cubicBezTo>
                      <a:pt x="16" y="0"/>
                      <a:pt x="8" y="47"/>
                      <a:pt x="0" y="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0" name="Freeform 752">
                <a:extLst>
                  <a:ext uri="{FF2B5EF4-FFF2-40B4-BE49-F238E27FC236}">
                    <a16:creationId xmlns:a16="http://schemas.microsoft.com/office/drawing/2014/main" id="{C8C2F32D-139E-65E2-D84C-21DC8A10D7C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852" y="9712"/>
                <a:ext cx="21" cy="95"/>
              </a:xfrm>
              <a:custGeom>
                <a:avLst/>
                <a:gdLst>
                  <a:gd name="T0" fmla="*/ 0 w 21"/>
                  <a:gd name="T1" fmla="*/ 0 h 95"/>
                  <a:gd name="T2" fmla="*/ 21 w 21"/>
                  <a:gd name="T3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" h="95">
                    <a:moveTo>
                      <a:pt x="0" y="0"/>
                    </a:moveTo>
                    <a:cubicBezTo>
                      <a:pt x="0" y="0"/>
                      <a:pt x="10" y="47"/>
                      <a:pt x="21" y="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1" name="Freeform 753">
                <a:extLst>
                  <a:ext uri="{FF2B5EF4-FFF2-40B4-BE49-F238E27FC236}">
                    <a16:creationId xmlns:a16="http://schemas.microsoft.com/office/drawing/2014/main" id="{41643E59-821F-90C3-58C1-61B263AA699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816" y="9286"/>
                <a:ext cx="289" cy="106"/>
              </a:xfrm>
              <a:custGeom>
                <a:avLst/>
                <a:gdLst>
                  <a:gd name="T0" fmla="*/ 0 w 289"/>
                  <a:gd name="T1" fmla="*/ 27 h 106"/>
                  <a:gd name="T2" fmla="*/ 74 w 289"/>
                  <a:gd name="T3" fmla="*/ 6 h 106"/>
                  <a:gd name="T4" fmla="*/ 111 w 289"/>
                  <a:gd name="T5" fmla="*/ 63 h 106"/>
                  <a:gd name="T6" fmla="*/ 184 w 289"/>
                  <a:gd name="T7" fmla="*/ 63 h 106"/>
                  <a:gd name="T8" fmla="*/ 232 w 289"/>
                  <a:gd name="T9" fmla="*/ 90 h 106"/>
                  <a:gd name="T10" fmla="*/ 289 w 289"/>
                  <a:gd name="T11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89" h="106">
                    <a:moveTo>
                      <a:pt x="0" y="27"/>
                    </a:moveTo>
                    <a:cubicBezTo>
                      <a:pt x="28" y="13"/>
                      <a:pt x="56" y="0"/>
                      <a:pt x="74" y="6"/>
                    </a:cubicBezTo>
                    <a:cubicBezTo>
                      <a:pt x="92" y="12"/>
                      <a:pt x="93" y="54"/>
                      <a:pt x="111" y="63"/>
                    </a:cubicBezTo>
                    <a:cubicBezTo>
                      <a:pt x="129" y="72"/>
                      <a:pt x="164" y="59"/>
                      <a:pt x="184" y="63"/>
                    </a:cubicBezTo>
                    <a:cubicBezTo>
                      <a:pt x="204" y="67"/>
                      <a:pt x="214" y="83"/>
                      <a:pt x="232" y="90"/>
                    </a:cubicBezTo>
                    <a:cubicBezTo>
                      <a:pt x="250" y="97"/>
                      <a:pt x="280" y="103"/>
                      <a:pt x="289" y="10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2" name="Freeform 754">
                <a:extLst>
                  <a:ext uri="{FF2B5EF4-FFF2-40B4-BE49-F238E27FC236}">
                    <a16:creationId xmlns:a16="http://schemas.microsoft.com/office/drawing/2014/main" id="{5646BDDE-D018-91A4-89C7-C85AB3CD4D8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111" y="9265"/>
                <a:ext cx="325" cy="184"/>
              </a:xfrm>
              <a:custGeom>
                <a:avLst/>
                <a:gdLst>
                  <a:gd name="T0" fmla="*/ 0 w 325"/>
                  <a:gd name="T1" fmla="*/ 0 h 184"/>
                  <a:gd name="T2" fmla="*/ 115 w 325"/>
                  <a:gd name="T3" fmla="*/ 16 h 184"/>
                  <a:gd name="T4" fmla="*/ 105 w 325"/>
                  <a:gd name="T5" fmla="*/ 74 h 184"/>
                  <a:gd name="T6" fmla="*/ 184 w 325"/>
                  <a:gd name="T7" fmla="*/ 111 h 184"/>
                  <a:gd name="T8" fmla="*/ 210 w 325"/>
                  <a:gd name="T9" fmla="*/ 158 h 184"/>
                  <a:gd name="T10" fmla="*/ 325 w 325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5" h="184">
                    <a:moveTo>
                      <a:pt x="0" y="0"/>
                    </a:moveTo>
                    <a:cubicBezTo>
                      <a:pt x="49" y="2"/>
                      <a:pt x="98" y="4"/>
                      <a:pt x="115" y="16"/>
                    </a:cubicBezTo>
                    <a:cubicBezTo>
                      <a:pt x="132" y="28"/>
                      <a:pt x="93" y="58"/>
                      <a:pt x="105" y="74"/>
                    </a:cubicBezTo>
                    <a:cubicBezTo>
                      <a:pt x="117" y="90"/>
                      <a:pt x="167" y="97"/>
                      <a:pt x="184" y="111"/>
                    </a:cubicBezTo>
                    <a:cubicBezTo>
                      <a:pt x="201" y="125"/>
                      <a:pt x="187" y="146"/>
                      <a:pt x="210" y="158"/>
                    </a:cubicBezTo>
                    <a:cubicBezTo>
                      <a:pt x="233" y="170"/>
                      <a:pt x="279" y="177"/>
                      <a:pt x="325" y="18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3" name="Freeform 755">
                <a:extLst>
                  <a:ext uri="{FF2B5EF4-FFF2-40B4-BE49-F238E27FC236}">
                    <a16:creationId xmlns:a16="http://schemas.microsoft.com/office/drawing/2014/main" id="{3C95AD26-462A-87EA-4A4F-8493A0F115B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538" y="9480"/>
                <a:ext cx="278" cy="69"/>
              </a:xfrm>
              <a:custGeom>
                <a:avLst/>
                <a:gdLst>
                  <a:gd name="T0" fmla="*/ 0 w 278"/>
                  <a:gd name="T1" fmla="*/ 27 h 69"/>
                  <a:gd name="T2" fmla="*/ 37 w 278"/>
                  <a:gd name="T3" fmla="*/ 27 h 69"/>
                  <a:gd name="T4" fmla="*/ 73 w 278"/>
                  <a:gd name="T5" fmla="*/ 1 h 69"/>
                  <a:gd name="T6" fmla="*/ 152 w 278"/>
                  <a:gd name="T7" fmla="*/ 32 h 69"/>
                  <a:gd name="T8" fmla="*/ 205 w 278"/>
                  <a:gd name="T9" fmla="*/ 22 h 69"/>
                  <a:gd name="T10" fmla="*/ 278 w 278"/>
                  <a:gd name="T11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8" h="69">
                    <a:moveTo>
                      <a:pt x="0" y="27"/>
                    </a:moveTo>
                    <a:cubicBezTo>
                      <a:pt x="12" y="29"/>
                      <a:pt x="25" y="31"/>
                      <a:pt x="37" y="27"/>
                    </a:cubicBezTo>
                    <a:cubicBezTo>
                      <a:pt x="49" y="23"/>
                      <a:pt x="54" y="0"/>
                      <a:pt x="73" y="1"/>
                    </a:cubicBezTo>
                    <a:cubicBezTo>
                      <a:pt x="92" y="2"/>
                      <a:pt x="130" y="29"/>
                      <a:pt x="152" y="32"/>
                    </a:cubicBezTo>
                    <a:cubicBezTo>
                      <a:pt x="174" y="35"/>
                      <a:pt x="184" y="16"/>
                      <a:pt x="205" y="22"/>
                    </a:cubicBezTo>
                    <a:cubicBezTo>
                      <a:pt x="226" y="28"/>
                      <a:pt x="265" y="61"/>
                      <a:pt x="278" y="6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4" name="Freeform 756">
                <a:extLst>
                  <a:ext uri="{FF2B5EF4-FFF2-40B4-BE49-F238E27FC236}">
                    <a16:creationId xmlns:a16="http://schemas.microsoft.com/office/drawing/2014/main" id="{B24C00FB-8525-A9B6-425C-03C88633C99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254" y="9423"/>
                <a:ext cx="368" cy="29"/>
              </a:xfrm>
              <a:custGeom>
                <a:avLst/>
                <a:gdLst>
                  <a:gd name="T0" fmla="*/ 0 w 368"/>
                  <a:gd name="T1" fmla="*/ 21 h 29"/>
                  <a:gd name="T2" fmla="*/ 42 w 368"/>
                  <a:gd name="T3" fmla="*/ 26 h 29"/>
                  <a:gd name="T4" fmla="*/ 173 w 368"/>
                  <a:gd name="T5" fmla="*/ 5 h 29"/>
                  <a:gd name="T6" fmla="*/ 237 w 368"/>
                  <a:gd name="T7" fmla="*/ 26 h 29"/>
                  <a:gd name="T8" fmla="*/ 294 w 368"/>
                  <a:gd name="T9" fmla="*/ 16 h 29"/>
                  <a:gd name="T10" fmla="*/ 352 w 368"/>
                  <a:gd name="T11" fmla="*/ 26 h 29"/>
                  <a:gd name="T12" fmla="*/ 368 w 368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8" h="29">
                    <a:moveTo>
                      <a:pt x="0" y="21"/>
                    </a:moveTo>
                    <a:cubicBezTo>
                      <a:pt x="6" y="25"/>
                      <a:pt x="13" y="29"/>
                      <a:pt x="42" y="26"/>
                    </a:cubicBezTo>
                    <a:cubicBezTo>
                      <a:pt x="71" y="23"/>
                      <a:pt x="141" y="5"/>
                      <a:pt x="173" y="5"/>
                    </a:cubicBezTo>
                    <a:cubicBezTo>
                      <a:pt x="205" y="5"/>
                      <a:pt x="217" y="24"/>
                      <a:pt x="237" y="26"/>
                    </a:cubicBezTo>
                    <a:cubicBezTo>
                      <a:pt x="257" y="28"/>
                      <a:pt x="275" y="16"/>
                      <a:pt x="294" y="16"/>
                    </a:cubicBezTo>
                    <a:cubicBezTo>
                      <a:pt x="313" y="16"/>
                      <a:pt x="340" y="29"/>
                      <a:pt x="352" y="26"/>
                    </a:cubicBezTo>
                    <a:cubicBezTo>
                      <a:pt x="364" y="23"/>
                      <a:pt x="366" y="11"/>
                      <a:pt x="368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5" name="Freeform 757">
                <a:extLst>
                  <a:ext uri="{FF2B5EF4-FFF2-40B4-BE49-F238E27FC236}">
                    <a16:creationId xmlns:a16="http://schemas.microsoft.com/office/drawing/2014/main" id="{8A44B449-DAD2-E59C-BF91-9DEC9DC0E27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00" y="9332"/>
                <a:ext cx="238" cy="222"/>
              </a:xfrm>
              <a:custGeom>
                <a:avLst/>
                <a:gdLst>
                  <a:gd name="T0" fmla="*/ 0 w 238"/>
                  <a:gd name="T1" fmla="*/ 12 h 222"/>
                  <a:gd name="T2" fmla="*/ 79 w 238"/>
                  <a:gd name="T3" fmla="*/ 12 h 222"/>
                  <a:gd name="T4" fmla="*/ 131 w 238"/>
                  <a:gd name="T5" fmla="*/ 86 h 222"/>
                  <a:gd name="T6" fmla="*/ 163 w 238"/>
                  <a:gd name="T7" fmla="*/ 96 h 222"/>
                  <a:gd name="T8" fmla="*/ 163 w 238"/>
                  <a:gd name="T9" fmla="*/ 165 h 222"/>
                  <a:gd name="T10" fmla="*/ 226 w 238"/>
                  <a:gd name="T11" fmla="*/ 180 h 222"/>
                  <a:gd name="T12" fmla="*/ 236 w 238"/>
                  <a:gd name="T13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22">
                    <a:moveTo>
                      <a:pt x="0" y="12"/>
                    </a:moveTo>
                    <a:cubicBezTo>
                      <a:pt x="28" y="6"/>
                      <a:pt x="57" y="0"/>
                      <a:pt x="79" y="12"/>
                    </a:cubicBezTo>
                    <a:cubicBezTo>
                      <a:pt x="101" y="24"/>
                      <a:pt x="117" y="72"/>
                      <a:pt x="131" y="86"/>
                    </a:cubicBezTo>
                    <a:cubicBezTo>
                      <a:pt x="145" y="100"/>
                      <a:pt x="158" y="83"/>
                      <a:pt x="163" y="96"/>
                    </a:cubicBezTo>
                    <a:cubicBezTo>
                      <a:pt x="168" y="109"/>
                      <a:pt x="153" y="151"/>
                      <a:pt x="163" y="165"/>
                    </a:cubicBezTo>
                    <a:cubicBezTo>
                      <a:pt x="173" y="179"/>
                      <a:pt x="214" y="171"/>
                      <a:pt x="226" y="180"/>
                    </a:cubicBezTo>
                    <a:cubicBezTo>
                      <a:pt x="238" y="189"/>
                      <a:pt x="237" y="205"/>
                      <a:pt x="236" y="22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6" name="Freeform 758">
                <a:extLst>
                  <a:ext uri="{FF2B5EF4-FFF2-40B4-BE49-F238E27FC236}">
                    <a16:creationId xmlns:a16="http://schemas.microsoft.com/office/drawing/2014/main" id="{0E4AEF24-BE57-BC98-CF2F-1BD54378167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271" y="9050"/>
                <a:ext cx="482" cy="409"/>
              </a:xfrm>
              <a:custGeom>
                <a:avLst/>
                <a:gdLst>
                  <a:gd name="T0" fmla="*/ 14 w 482"/>
                  <a:gd name="T1" fmla="*/ 2 h 409"/>
                  <a:gd name="T2" fmla="*/ 152 w 482"/>
                  <a:gd name="T3" fmla="*/ 40 h 409"/>
                  <a:gd name="T4" fmla="*/ 299 w 482"/>
                  <a:gd name="T5" fmla="*/ 75 h 409"/>
                  <a:gd name="T6" fmla="*/ 353 w 482"/>
                  <a:gd name="T7" fmla="*/ 117 h 409"/>
                  <a:gd name="T8" fmla="*/ 441 w 482"/>
                  <a:gd name="T9" fmla="*/ 175 h 409"/>
                  <a:gd name="T10" fmla="*/ 449 w 482"/>
                  <a:gd name="T11" fmla="*/ 221 h 409"/>
                  <a:gd name="T12" fmla="*/ 449 w 482"/>
                  <a:gd name="T13" fmla="*/ 252 h 409"/>
                  <a:gd name="T14" fmla="*/ 480 w 482"/>
                  <a:gd name="T15" fmla="*/ 333 h 409"/>
                  <a:gd name="T16" fmla="*/ 464 w 482"/>
                  <a:gd name="T17" fmla="*/ 375 h 409"/>
                  <a:gd name="T18" fmla="*/ 445 w 482"/>
                  <a:gd name="T19" fmla="*/ 399 h 409"/>
                  <a:gd name="T20" fmla="*/ 356 w 482"/>
                  <a:gd name="T21" fmla="*/ 314 h 409"/>
                  <a:gd name="T22" fmla="*/ 68 w 482"/>
                  <a:gd name="T23" fmla="*/ 52 h 409"/>
                  <a:gd name="T24" fmla="*/ 14 w 482"/>
                  <a:gd name="T25" fmla="*/ 2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2" h="409">
                    <a:moveTo>
                      <a:pt x="14" y="2"/>
                    </a:moveTo>
                    <a:cubicBezTo>
                      <a:pt x="28" y="0"/>
                      <a:pt x="105" y="28"/>
                      <a:pt x="152" y="40"/>
                    </a:cubicBezTo>
                    <a:cubicBezTo>
                      <a:pt x="199" y="52"/>
                      <a:pt x="265" y="62"/>
                      <a:pt x="299" y="75"/>
                    </a:cubicBezTo>
                    <a:cubicBezTo>
                      <a:pt x="333" y="88"/>
                      <a:pt x="329" y="100"/>
                      <a:pt x="353" y="117"/>
                    </a:cubicBezTo>
                    <a:cubicBezTo>
                      <a:pt x="377" y="134"/>
                      <a:pt x="425" y="158"/>
                      <a:pt x="441" y="175"/>
                    </a:cubicBezTo>
                    <a:cubicBezTo>
                      <a:pt x="457" y="192"/>
                      <a:pt x="448" y="208"/>
                      <a:pt x="449" y="221"/>
                    </a:cubicBezTo>
                    <a:cubicBezTo>
                      <a:pt x="450" y="234"/>
                      <a:pt x="444" y="233"/>
                      <a:pt x="449" y="252"/>
                    </a:cubicBezTo>
                    <a:cubicBezTo>
                      <a:pt x="454" y="271"/>
                      <a:pt x="478" y="313"/>
                      <a:pt x="480" y="333"/>
                    </a:cubicBezTo>
                    <a:cubicBezTo>
                      <a:pt x="482" y="353"/>
                      <a:pt x="470" y="364"/>
                      <a:pt x="464" y="375"/>
                    </a:cubicBezTo>
                    <a:cubicBezTo>
                      <a:pt x="458" y="386"/>
                      <a:pt x="463" y="409"/>
                      <a:pt x="445" y="399"/>
                    </a:cubicBezTo>
                    <a:cubicBezTo>
                      <a:pt x="427" y="389"/>
                      <a:pt x="419" y="372"/>
                      <a:pt x="356" y="314"/>
                    </a:cubicBezTo>
                    <a:cubicBezTo>
                      <a:pt x="293" y="256"/>
                      <a:pt x="125" y="104"/>
                      <a:pt x="68" y="52"/>
                    </a:cubicBezTo>
                    <a:cubicBezTo>
                      <a:pt x="11" y="0"/>
                      <a:pt x="0" y="4"/>
                      <a:pt x="14" y="2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57" name="Freeform 759">
                <a:extLst>
                  <a:ext uri="{FF2B5EF4-FFF2-40B4-BE49-F238E27FC236}">
                    <a16:creationId xmlns:a16="http://schemas.microsoft.com/office/drawing/2014/main" id="{3C0131FB-699C-E8B7-12B3-C8F447EB7DC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429" y="9075"/>
                <a:ext cx="324" cy="273"/>
              </a:xfrm>
              <a:custGeom>
                <a:avLst/>
                <a:gdLst>
                  <a:gd name="T0" fmla="*/ 2 w 324"/>
                  <a:gd name="T1" fmla="*/ 15 h 273"/>
                  <a:gd name="T2" fmla="*/ 129 w 324"/>
                  <a:gd name="T3" fmla="*/ 135 h 273"/>
                  <a:gd name="T4" fmla="*/ 195 w 324"/>
                  <a:gd name="T5" fmla="*/ 223 h 273"/>
                  <a:gd name="T6" fmla="*/ 283 w 324"/>
                  <a:gd name="T7" fmla="*/ 273 h 273"/>
                  <a:gd name="T8" fmla="*/ 322 w 324"/>
                  <a:gd name="T9" fmla="*/ 223 h 273"/>
                  <a:gd name="T10" fmla="*/ 272 w 324"/>
                  <a:gd name="T11" fmla="*/ 139 h 273"/>
                  <a:gd name="T12" fmla="*/ 202 w 324"/>
                  <a:gd name="T13" fmla="*/ 89 h 273"/>
                  <a:gd name="T14" fmla="*/ 118 w 324"/>
                  <a:gd name="T15" fmla="*/ 42 h 273"/>
                  <a:gd name="T16" fmla="*/ 2 w 324"/>
                  <a:gd name="T17" fmla="*/ 15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4" h="273">
                    <a:moveTo>
                      <a:pt x="2" y="15"/>
                    </a:moveTo>
                    <a:cubicBezTo>
                      <a:pt x="4" y="30"/>
                      <a:pt x="97" y="100"/>
                      <a:pt x="129" y="135"/>
                    </a:cubicBezTo>
                    <a:cubicBezTo>
                      <a:pt x="161" y="170"/>
                      <a:pt x="169" y="200"/>
                      <a:pt x="195" y="223"/>
                    </a:cubicBezTo>
                    <a:cubicBezTo>
                      <a:pt x="221" y="246"/>
                      <a:pt x="262" y="273"/>
                      <a:pt x="283" y="273"/>
                    </a:cubicBezTo>
                    <a:cubicBezTo>
                      <a:pt x="304" y="273"/>
                      <a:pt x="324" y="245"/>
                      <a:pt x="322" y="223"/>
                    </a:cubicBezTo>
                    <a:cubicBezTo>
                      <a:pt x="320" y="201"/>
                      <a:pt x="292" y="161"/>
                      <a:pt x="272" y="139"/>
                    </a:cubicBezTo>
                    <a:cubicBezTo>
                      <a:pt x="252" y="117"/>
                      <a:pt x="228" y="105"/>
                      <a:pt x="202" y="89"/>
                    </a:cubicBezTo>
                    <a:cubicBezTo>
                      <a:pt x="176" y="73"/>
                      <a:pt x="151" y="54"/>
                      <a:pt x="118" y="42"/>
                    </a:cubicBezTo>
                    <a:cubicBezTo>
                      <a:pt x="85" y="30"/>
                      <a:pt x="0" y="0"/>
                      <a:pt x="2" y="15"/>
                    </a:cubicBezTo>
                    <a:close/>
                  </a:path>
                </a:pathLst>
              </a:custGeom>
              <a:solidFill>
                <a:srgbClr val="B8CCE4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sp>
          <p:nvSpPr>
            <p:cNvPr id="9" name="AutoShape 1090">
              <a:extLst>
                <a:ext uri="{FF2B5EF4-FFF2-40B4-BE49-F238E27FC236}">
                  <a16:creationId xmlns:a16="http://schemas.microsoft.com/office/drawing/2014/main" id="{30E16BDC-250A-1671-1A9B-5AFCF7F9F346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8665" y="848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0" name="AutoShape 1091">
              <a:extLst>
                <a:ext uri="{FF2B5EF4-FFF2-40B4-BE49-F238E27FC236}">
                  <a16:creationId xmlns:a16="http://schemas.microsoft.com/office/drawing/2014/main" id="{E9366747-D93E-879B-8699-2BD66E16B19E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3166" y="3121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1" name="AutoShape 1092">
              <a:extLst>
                <a:ext uri="{FF2B5EF4-FFF2-40B4-BE49-F238E27FC236}">
                  <a16:creationId xmlns:a16="http://schemas.microsoft.com/office/drawing/2014/main" id="{E27A62B5-1C0F-4848-463D-31168145CCCA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3553" y="5676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2" name="AutoShape 1093">
              <a:extLst>
                <a:ext uri="{FF2B5EF4-FFF2-40B4-BE49-F238E27FC236}">
                  <a16:creationId xmlns:a16="http://schemas.microsoft.com/office/drawing/2014/main" id="{08608203-044B-5995-D6D8-BA0D59CA6C67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3524" y="7948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3" name="AutoShape 1094">
              <a:extLst>
                <a:ext uri="{FF2B5EF4-FFF2-40B4-BE49-F238E27FC236}">
                  <a16:creationId xmlns:a16="http://schemas.microsoft.com/office/drawing/2014/main" id="{599628D3-C1DD-DCE8-7D81-579132B92B35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8915" y="6528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4" name="AutoShape 1095">
              <a:extLst>
                <a:ext uri="{FF2B5EF4-FFF2-40B4-BE49-F238E27FC236}">
                  <a16:creationId xmlns:a16="http://schemas.microsoft.com/office/drawing/2014/main" id="{733499A9-159D-D1F0-571A-2408A3215D59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2277" y="5676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5" name="AutoShape 1096">
              <a:extLst>
                <a:ext uri="{FF2B5EF4-FFF2-40B4-BE49-F238E27FC236}">
                  <a16:creationId xmlns:a16="http://schemas.microsoft.com/office/drawing/2014/main" id="{E0D0E14A-593E-243D-C5DB-87527862AD1A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7665" y="848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6" name="AutoShape 1097">
              <a:extLst>
                <a:ext uri="{FF2B5EF4-FFF2-40B4-BE49-F238E27FC236}">
                  <a16:creationId xmlns:a16="http://schemas.microsoft.com/office/drawing/2014/main" id="{7A0D0EEA-EF1D-9E45-665E-03A92813D77F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2342" y="3121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7" name="AutoShape 1098">
              <a:extLst>
                <a:ext uri="{FF2B5EF4-FFF2-40B4-BE49-F238E27FC236}">
                  <a16:creationId xmlns:a16="http://schemas.microsoft.com/office/drawing/2014/main" id="{D2F35FF4-6F97-A5A2-0A1D-D946F219A226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6385" y="7948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8" name="AutoShape 1099">
              <a:extLst>
                <a:ext uri="{FF2B5EF4-FFF2-40B4-BE49-F238E27FC236}">
                  <a16:creationId xmlns:a16="http://schemas.microsoft.com/office/drawing/2014/main" id="{0D83CCA4-0C93-D3A9-CC87-EF5C6831BA54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10505" y="6529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9" name="AutoShape 1100">
              <a:extLst>
                <a:ext uri="{FF2B5EF4-FFF2-40B4-BE49-F238E27FC236}">
                  <a16:creationId xmlns:a16="http://schemas.microsoft.com/office/drawing/2014/main" id="{F2C18557-C7B2-EE76-DFD8-D0381D3E4F1B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800000">
              <a:off x="11221" y="3405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0" name="AutoShape 1101">
              <a:extLst>
                <a:ext uri="{FF2B5EF4-FFF2-40B4-BE49-F238E27FC236}">
                  <a16:creationId xmlns:a16="http://schemas.microsoft.com/office/drawing/2014/main" id="{A8B9EAA9-B199-7F3B-40D9-FCDB8261D7A8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10085" y="3405"/>
              <a:ext cx="704" cy="285"/>
            </a:xfrm>
            <a:prstGeom prst="stripedRightArrow">
              <a:avLst>
                <a:gd name="adj1" fmla="val 50000"/>
                <a:gd name="adj2" fmla="val 6175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1" name="Freeform 1102">
              <a:extLst>
                <a:ext uri="{FF2B5EF4-FFF2-40B4-BE49-F238E27FC236}">
                  <a16:creationId xmlns:a16="http://schemas.microsoft.com/office/drawing/2014/main" id="{524B11ED-B27E-F4BF-5099-6B5B164BFC81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>
              <a:off x="3291" y="1610"/>
              <a:ext cx="888" cy="833"/>
            </a:xfrm>
            <a:custGeom>
              <a:avLst/>
              <a:gdLst>
                <a:gd name="T0" fmla="*/ 0 w 1141"/>
                <a:gd name="T1" fmla="*/ 1070 h 1070"/>
                <a:gd name="T2" fmla="*/ 208 w 1141"/>
                <a:gd name="T3" fmla="*/ 208 h 1070"/>
                <a:gd name="T4" fmla="*/ 1141 w 1141"/>
                <a:gd name="T5" fmla="*/ 62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1" h="1070">
                  <a:moveTo>
                    <a:pt x="0" y="1070"/>
                  </a:moveTo>
                  <a:cubicBezTo>
                    <a:pt x="33" y="926"/>
                    <a:pt x="18" y="376"/>
                    <a:pt x="208" y="208"/>
                  </a:cubicBezTo>
                  <a:cubicBezTo>
                    <a:pt x="383" y="0"/>
                    <a:pt x="947" y="93"/>
                    <a:pt x="1141" y="62"/>
                  </a:cubicBez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2" name="Freeform 1103">
              <a:extLst>
                <a:ext uri="{FF2B5EF4-FFF2-40B4-BE49-F238E27FC236}">
                  <a16:creationId xmlns:a16="http://schemas.microsoft.com/office/drawing/2014/main" id="{7466B943-2791-78DA-A378-16BBACDAEB30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4981316">
              <a:off x="13345" y="1737"/>
              <a:ext cx="1141" cy="1070"/>
            </a:xfrm>
            <a:custGeom>
              <a:avLst/>
              <a:gdLst>
                <a:gd name="T0" fmla="*/ 0 w 1141"/>
                <a:gd name="T1" fmla="*/ 1070 h 1070"/>
                <a:gd name="T2" fmla="*/ 208 w 1141"/>
                <a:gd name="T3" fmla="*/ 208 h 1070"/>
                <a:gd name="T4" fmla="*/ 1141 w 1141"/>
                <a:gd name="T5" fmla="*/ 62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1" h="1070">
                  <a:moveTo>
                    <a:pt x="0" y="1070"/>
                  </a:moveTo>
                  <a:cubicBezTo>
                    <a:pt x="33" y="926"/>
                    <a:pt x="18" y="376"/>
                    <a:pt x="208" y="208"/>
                  </a:cubicBezTo>
                  <a:cubicBezTo>
                    <a:pt x="383" y="0"/>
                    <a:pt x="947" y="93"/>
                    <a:pt x="1141" y="62"/>
                  </a:cubicBez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3" name="Freeform 1104">
              <a:extLst>
                <a:ext uri="{FF2B5EF4-FFF2-40B4-BE49-F238E27FC236}">
                  <a16:creationId xmlns:a16="http://schemas.microsoft.com/office/drawing/2014/main" id="{75CE6E8B-AC10-558F-66F1-CC9093118389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-5400000">
              <a:off x="1665" y="7985"/>
              <a:ext cx="1141" cy="1070"/>
            </a:xfrm>
            <a:custGeom>
              <a:avLst/>
              <a:gdLst>
                <a:gd name="T0" fmla="*/ 0 w 1141"/>
                <a:gd name="T1" fmla="*/ 1070 h 1070"/>
                <a:gd name="T2" fmla="*/ 208 w 1141"/>
                <a:gd name="T3" fmla="*/ 208 h 1070"/>
                <a:gd name="T4" fmla="*/ 1141 w 1141"/>
                <a:gd name="T5" fmla="*/ 62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1" h="1070">
                  <a:moveTo>
                    <a:pt x="0" y="1070"/>
                  </a:moveTo>
                  <a:cubicBezTo>
                    <a:pt x="33" y="926"/>
                    <a:pt x="18" y="376"/>
                    <a:pt x="208" y="208"/>
                  </a:cubicBezTo>
                  <a:cubicBezTo>
                    <a:pt x="383" y="0"/>
                    <a:pt x="947" y="93"/>
                    <a:pt x="1141" y="62"/>
                  </a:cubicBez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24" name="Freeform 1105">
              <a:extLst>
                <a:ext uri="{FF2B5EF4-FFF2-40B4-BE49-F238E27FC236}">
                  <a16:creationId xmlns:a16="http://schemas.microsoft.com/office/drawing/2014/main" id="{257E705C-41AB-440C-6CC0-81BE3DC5830B}"/>
                </a:ext>
              </a:extLst>
            </p:cNvPr>
            <p:cNvSpPr>
              <a:spLocks noChangeAspect="1" noEditPoints="1" noChangeArrowheads="1" noChangeShapeType="1" noTextEdit="1"/>
            </p:cNvSpPr>
            <p:nvPr/>
          </p:nvSpPr>
          <p:spPr bwMode="auto">
            <a:xfrm rot="10581001">
              <a:off x="10505" y="9151"/>
              <a:ext cx="1141" cy="1070"/>
            </a:xfrm>
            <a:custGeom>
              <a:avLst/>
              <a:gdLst>
                <a:gd name="T0" fmla="*/ 0 w 1141"/>
                <a:gd name="T1" fmla="*/ 1070 h 1070"/>
                <a:gd name="T2" fmla="*/ 208 w 1141"/>
                <a:gd name="T3" fmla="*/ 208 h 1070"/>
                <a:gd name="T4" fmla="*/ 1141 w 1141"/>
                <a:gd name="T5" fmla="*/ 62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1" h="1070">
                  <a:moveTo>
                    <a:pt x="0" y="1070"/>
                  </a:moveTo>
                  <a:cubicBezTo>
                    <a:pt x="33" y="926"/>
                    <a:pt x="18" y="376"/>
                    <a:pt x="208" y="208"/>
                  </a:cubicBezTo>
                  <a:cubicBezTo>
                    <a:pt x="383" y="0"/>
                    <a:pt x="947" y="93"/>
                    <a:pt x="1141" y="62"/>
                  </a:cubicBez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29" name="Text Box 1221">
            <a:extLst>
              <a:ext uri="{FF2B5EF4-FFF2-40B4-BE49-F238E27FC236}">
                <a16:creationId xmlns:a16="http://schemas.microsoft.com/office/drawing/2014/main" id="{D890B24D-598C-3A91-8C48-9057B596C019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-103632" y="1651953"/>
            <a:ext cx="2041588" cy="54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fr-FR" sz="1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Extension ou divergence</a:t>
            </a:r>
            <a:endParaRPr lang="fr-FR" sz="120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ctr"/>
            <a:r>
              <a:rPr lang="fr-FR" sz="1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Augmentation de la surface</a:t>
            </a:r>
            <a:endParaRPr lang="fr-FR" sz="120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130" name="Text Box 1222">
            <a:extLst>
              <a:ext uri="{FF2B5EF4-FFF2-40B4-BE49-F238E27FC236}">
                <a16:creationId xmlns:a16="http://schemas.microsoft.com/office/drawing/2014/main" id="{B0C5AC86-E733-5E91-BD83-2B7DB8D436A4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7973572" y="6044248"/>
            <a:ext cx="2705100" cy="54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fr-FR" sz="1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Compression ou convergence</a:t>
            </a:r>
            <a:endParaRPr lang="fr-FR" sz="120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ctr"/>
            <a:r>
              <a:rPr lang="fr-FR" sz="10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Diminution de la surface</a:t>
            </a:r>
            <a:endParaRPr lang="fr-FR" sz="120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4903C3C7-AD9F-9324-AEC5-29173A6257BE}"/>
              </a:ext>
            </a:extLst>
          </p:cNvPr>
          <p:cNvSpPr txBox="1"/>
          <p:nvPr/>
        </p:nvSpPr>
        <p:spPr>
          <a:xfrm>
            <a:off x="725606" y="283149"/>
            <a:ext cx="1720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Mouvements horizontaux des plaques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9CA1C222-6B9E-A49C-BE2E-AC5290ABD9FF}"/>
              </a:ext>
            </a:extLst>
          </p:cNvPr>
          <p:cNvSpPr txBox="1"/>
          <p:nvPr/>
        </p:nvSpPr>
        <p:spPr>
          <a:xfrm>
            <a:off x="3255437" y="4350386"/>
            <a:ext cx="2117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Collision continentale</a:t>
            </a:r>
          </a:p>
        </p:txBody>
      </p:sp>
      <p:sp>
        <p:nvSpPr>
          <p:cNvPr id="133" name="ZoneTexte 132">
            <a:extLst>
              <a:ext uri="{FF2B5EF4-FFF2-40B4-BE49-F238E27FC236}">
                <a16:creationId xmlns:a16="http://schemas.microsoft.com/office/drawing/2014/main" id="{D62106CC-FD0A-715E-3057-1FD3F8B51A0E}"/>
              </a:ext>
            </a:extLst>
          </p:cNvPr>
          <p:cNvSpPr txBox="1"/>
          <p:nvPr/>
        </p:nvSpPr>
        <p:spPr>
          <a:xfrm>
            <a:off x="5087043" y="29449"/>
            <a:ext cx="3757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Accrétion océanique</a:t>
            </a:r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id="{1CA76DB4-81F9-AA5E-81B3-8B2ADB0C70B6}"/>
              </a:ext>
            </a:extLst>
          </p:cNvPr>
          <p:cNvSpPr txBox="1"/>
          <p:nvPr/>
        </p:nvSpPr>
        <p:spPr>
          <a:xfrm>
            <a:off x="7235190" y="1605361"/>
            <a:ext cx="160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Subduction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1071716" y="2991168"/>
            <a:ext cx="3813973" cy="37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Déchirure continentale</a:t>
            </a:r>
            <a:endParaRPr lang="fr-FR" dirty="0"/>
          </a:p>
        </p:txBody>
      </p:sp>
      <p:sp>
        <p:nvSpPr>
          <p:cNvPr id="136" name="ZoneTexte 135"/>
          <p:cNvSpPr txBox="1"/>
          <p:nvPr/>
        </p:nvSpPr>
        <p:spPr>
          <a:xfrm>
            <a:off x="1679661" y="1457881"/>
            <a:ext cx="2930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Ouverture d’un océan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95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98">
            <a:extLst>
              <a:ext uri="{FF2B5EF4-FFF2-40B4-BE49-F238E27FC236}">
                <a16:creationId xmlns:a16="http://schemas.microsoft.com/office/drawing/2014/main" id="{CC44C3BC-9CBA-4587-24C6-C4AD51B4252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31620" y="41275"/>
            <a:ext cx="9128760" cy="6775450"/>
            <a:chOff x="1103" y="276"/>
            <a:chExt cx="14376" cy="10670"/>
          </a:xfrm>
        </p:grpSpPr>
        <p:grpSp>
          <p:nvGrpSpPr>
            <p:cNvPr id="3" name="Group 1276">
              <a:extLst>
                <a:ext uri="{FF2B5EF4-FFF2-40B4-BE49-F238E27FC236}">
                  <a16:creationId xmlns:a16="http://schemas.microsoft.com/office/drawing/2014/main" id="{81986EB3-C5CE-47BE-6488-E802EA303D5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03" y="3459"/>
              <a:ext cx="4000" cy="1181"/>
              <a:chOff x="1103" y="3459"/>
              <a:chExt cx="4000" cy="1181"/>
            </a:xfrm>
          </p:grpSpPr>
          <p:grpSp>
            <p:nvGrpSpPr>
              <p:cNvPr id="148" name="Group 879">
                <a:extLst>
                  <a:ext uri="{FF2B5EF4-FFF2-40B4-BE49-F238E27FC236}">
                    <a16:creationId xmlns:a16="http://schemas.microsoft.com/office/drawing/2014/main" id="{5E9820AC-C0B2-7C61-F36C-46AA1FABBA9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03" y="3459"/>
                <a:ext cx="4000" cy="1181"/>
                <a:chOff x="9299" y="1985"/>
                <a:chExt cx="4000" cy="1181"/>
              </a:xfrm>
            </p:grpSpPr>
            <p:sp>
              <p:nvSpPr>
                <p:cNvPr id="150" name="Freeform 880">
                  <a:extLst>
                    <a:ext uri="{FF2B5EF4-FFF2-40B4-BE49-F238E27FC236}">
                      <a16:creationId xmlns:a16="http://schemas.microsoft.com/office/drawing/2014/main" id="{1129E6F7-9298-828F-5E1F-97AEF901558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208" y="2203"/>
                  <a:ext cx="2103" cy="318"/>
                </a:xfrm>
                <a:custGeom>
                  <a:avLst/>
                  <a:gdLst>
                    <a:gd name="T0" fmla="*/ 0 w 2103"/>
                    <a:gd name="T1" fmla="*/ 0 h 288"/>
                    <a:gd name="T2" fmla="*/ 2094 w 2103"/>
                    <a:gd name="T3" fmla="*/ 0 h 288"/>
                    <a:gd name="T4" fmla="*/ 2103 w 2103"/>
                    <a:gd name="T5" fmla="*/ 99 h 288"/>
                    <a:gd name="T6" fmla="*/ 2004 w 2103"/>
                    <a:gd name="T7" fmla="*/ 252 h 288"/>
                    <a:gd name="T8" fmla="*/ 1680 w 2103"/>
                    <a:gd name="T9" fmla="*/ 288 h 288"/>
                    <a:gd name="T10" fmla="*/ 1329 w 2103"/>
                    <a:gd name="T11" fmla="*/ 198 h 288"/>
                    <a:gd name="T12" fmla="*/ 1125 w 2103"/>
                    <a:gd name="T13" fmla="*/ 171 h 288"/>
                    <a:gd name="T14" fmla="*/ 1032 w 2103"/>
                    <a:gd name="T15" fmla="*/ 216 h 288"/>
                    <a:gd name="T16" fmla="*/ 909 w 2103"/>
                    <a:gd name="T17" fmla="*/ 189 h 288"/>
                    <a:gd name="T18" fmla="*/ 738 w 2103"/>
                    <a:gd name="T19" fmla="*/ 201 h 288"/>
                    <a:gd name="T20" fmla="*/ 561 w 2103"/>
                    <a:gd name="T21" fmla="*/ 219 h 288"/>
                    <a:gd name="T22" fmla="*/ 399 w 2103"/>
                    <a:gd name="T23" fmla="*/ 204 h 288"/>
                    <a:gd name="T24" fmla="*/ 210 w 2103"/>
                    <a:gd name="T25" fmla="*/ 204 h 288"/>
                    <a:gd name="T26" fmla="*/ 57 w 2103"/>
                    <a:gd name="T27" fmla="*/ 174 h 288"/>
                    <a:gd name="T28" fmla="*/ 30 w 2103"/>
                    <a:gd name="T29" fmla="*/ 78 h 288"/>
                    <a:gd name="T30" fmla="*/ 0 w 2103"/>
                    <a:gd name="T31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03" h="288">
                      <a:moveTo>
                        <a:pt x="0" y="0"/>
                      </a:moveTo>
                      <a:lnTo>
                        <a:pt x="2094" y="0"/>
                      </a:lnTo>
                      <a:lnTo>
                        <a:pt x="2103" y="99"/>
                      </a:lnTo>
                      <a:lnTo>
                        <a:pt x="2004" y="252"/>
                      </a:lnTo>
                      <a:lnTo>
                        <a:pt x="1680" y="288"/>
                      </a:lnTo>
                      <a:lnTo>
                        <a:pt x="1329" y="198"/>
                      </a:lnTo>
                      <a:lnTo>
                        <a:pt x="1125" y="171"/>
                      </a:lnTo>
                      <a:lnTo>
                        <a:pt x="1032" y="216"/>
                      </a:lnTo>
                      <a:lnTo>
                        <a:pt x="909" y="189"/>
                      </a:lnTo>
                      <a:lnTo>
                        <a:pt x="738" y="201"/>
                      </a:lnTo>
                      <a:lnTo>
                        <a:pt x="561" y="219"/>
                      </a:lnTo>
                      <a:lnTo>
                        <a:pt x="399" y="204"/>
                      </a:lnTo>
                      <a:lnTo>
                        <a:pt x="210" y="204"/>
                      </a:lnTo>
                      <a:lnTo>
                        <a:pt x="57" y="174"/>
                      </a:lnTo>
                      <a:lnTo>
                        <a:pt x="30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3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FF">
                          <a:alpha val="50000"/>
                        </a:srgbClr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1" name="Freeform 881">
                  <a:extLst>
                    <a:ext uri="{FF2B5EF4-FFF2-40B4-BE49-F238E27FC236}">
                      <a16:creationId xmlns:a16="http://schemas.microsoft.com/office/drawing/2014/main" id="{97FA6520-43BB-5C8E-2555-DADCD686B65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307" y="2300"/>
                  <a:ext cx="3992" cy="866"/>
                </a:xfrm>
                <a:custGeom>
                  <a:avLst/>
                  <a:gdLst>
                    <a:gd name="T0" fmla="*/ 1825 w 3992"/>
                    <a:gd name="T1" fmla="*/ 412 h 866"/>
                    <a:gd name="T2" fmla="*/ 1145 w 3992"/>
                    <a:gd name="T3" fmla="*/ 736 h 866"/>
                    <a:gd name="T4" fmla="*/ 6 w 3992"/>
                    <a:gd name="T5" fmla="*/ 841 h 866"/>
                    <a:gd name="T6" fmla="*/ 0 w 3992"/>
                    <a:gd name="T7" fmla="*/ 246 h 866"/>
                    <a:gd name="T8" fmla="*/ 1957 w 3992"/>
                    <a:gd name="T9" fmla="*/ 0 h 866"/>
                    <a:gd name="T10" fmla="*/ 2785 w 3992"/>
                    <a:gd name="T11" fmla="*/ 48 h 866"/>
                    <a:gd name="T12" fmla="*/ 3987 w 3992"/>
                    <a:gd name="T13" fmla="*/ 235 h 866"/>
                    <a:gd name="T14" fmla="*/ 3992 w 3992"/>
                    <a:gd name="T15" fmla="*/ 786 h 866"/>
                    <a:gd name="T16" fmla="*/ 2721 w 3992"/>
                    <a:gd name="T17" fmla="*/ 716 h 866"/>
                    <a:gd name="T18" fmla="*/ 2253 w 3992"/>
                    <a:gd name="T19" fmla="*/ 420 h 866"/>
                    <a:gd name="T20" fmla="*/ 1825 w 3992"/>
                    <a:gd name="T21" fmla="*/ 412 h 8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92" h="866">
                      <a:moveTo>
                        <a:pt x="1825" y="412"/>
                      </a:moveTo>
                      <a:cubicBezTo>
                        <a:pt x="1685" y="480"/>
                        <a:pt x="1450" y="662"/>
                        <a:pt x="1145" y="736"/>
                      </a:cubicBezTo>
                      <a:lnTo>
                        <a:pt x="6" y="841"/>
                      </a:lnTo>
                      <a:lnTo>
                        <a:pt x="0" y="246"/>
                      </a:lnTo>
                      <a:lnTo>
                        <a:pt x="1957" y="0"/>
                      </a:lnTo>
                      <a:lnTo>
                        <a:pt x="2785" y="48"/>
                      </a:lnTo>
                      <a:lnTo>
                        <a:pt x="3987" y="235"/>
                      </a:lnTo>
                      <a:lnTo>
                        <a:pt x="3992" y="786"/>
                      </a:lnTo>
                      <a:cubicBezTo>
                        <a:pt x="3781" y="866"/>
                        <a:pt x="3011" y="777"/>
                        <a:pt x="2721" y="716"/>
                      </a:cubicBezTo>
                      <a:cubicBezTo>
                        <a:pt x="2487" y="664"/>
                        <a:pt x="2432" y="472"/>
                        <a:pt x="2253" y="420"/>
                      </a:cubicBezTo>
                      <a:cubicBezTo>
                        <a:pt x="2104" y="369"/>
                        <a:pt x="1965" y="344"/>
                        <a:pt x="1825" y="41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2" name="Freeform 882">
                  <a:extLst>
                    <a:ext uri="{FF2B5EF4-FFF2-40B4-BE49-F238E27FC236}">
                      <a16:creationId xmlns:a16="http://schemas.microsoft.com/office/drawing/2014/main" id="{65536C7A-B231-9595-A473-20660147F1B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842" y="1985"/>
                  <a:ext cx="1452" cy="634"/>
                </a:xfrm>
                <a:custGeom>
                  <a:avLst/>
                  <a:gdLst>
                    <a:gd name="T0" fmla="*/ 0 w 1452"/>
                    <a:gd name="T1" fmla="*/ 429 h 634"/>
                    <a:gd name="T2" fmla="*/ 138 w 1452"/>
                    <a:gd name="T3" fmla="*/ 444 h 634"/>
                    <a:gd name="T4" fmla="*/ 258 w 1452"/>
                    <a:gd name="T5" fmla="*/ 468 h 634"/>
                    <a:gd name="T6" fmla="*/ 401 w 1452"/>
                    <a:gd name="T7" fmla="*/ 517 h 634"/>
                    <a:gd name="T8" fmla="*/ 629 w 1452"/>
                    <a:gd name="T9" fmla="*/ 567 h 634"/>
                    <a:gd name="T10" fmla="*/ 923 w 1452"/>
                    <a:gd name="T11" fmla="*/ 584 h 634"/>
                    <a:gd name="T12" fmla="*/ 1196 w 1452"/>
                    <a:gd name="T13" fmla="*/ 623 h 634"/>
                    <a:gd name="T14" fmla="*/ 1452 w 1452"/>
                    <a:gd name="T15" fmla="*/ 634 h 634"/>
                    <a:gd name="T16" fmla="*/ 1451 w 1452"/>
                    <a:gd name="T17" fmla="*/ 115 h 634"/>
                    <a:gd name="T18" fmla="*/ 1257 w 1452"/>
                    <a:gd name="T19" fmla="*/ 96 h 634"/>
                    <a:gd name="T20" fmla="*/ 1218 w 1452"/>
                    <a:gd name="T21" fmla="*/ 81 h 634"/>
                    <a:gd name="T22" fmla="*/ 1170 w 1452"/>
                    <a:gd name="T23" fmla="*/ 90 h 634"/>
                    <a:gd name="T24" fmla="*/ 1143 w 1452"/>
                    <a:gd name="T25" fmla="*/ 66 h 634"/>
                    <a:gd name="T26" fmla="*/ 1095 w 1452"/>
                    <a:gd name="T27" fmla="*/ 57 h 634"/>
                    <a:gd name="T28" fmla="*/ 999 w 1452"/>
                    <a:gd name="T29" fmla="*/ 57 h 634"/>
                    <a:gd name="T30" fmla="*/ 936 w 1452"/>
                    <a:gd name="T31" fmla="*/ 33 h 634"/>
                    <a:gd name="T32" fmla="*/ 879 w 1452"/>
                    <a:gd name="T33" fmla="*/ 18 h 634"/>
                    <a:gd name="T34" fmla="*/ 831 w 1452"/>
                    <a:gd name="T35" fmla="*/ 0 h 634"/>
                    <a:gd name="T36" fmla="*/ 753 w 1452"/>
                    <a:gd name="T37" fmla="*/ 102 h 634"/>
                    <a:gd name="T38" fmla="*/ 705 w 1452"/>
                    <a:gd name="T39" fmla="*/ 150 h 634"/>
                    <a:gd name="T40" fmla="*/ 597 w 1452"/>
                    <a:gd name="T41" fmla="*/ 135 h 634"/>
                    <a:gd name="T42" fmla="*/ 555 w 1452"/>
                    <a:gd name="T43" fmla="*/ 159 h 634"/>
                    <a:gd name="T44" fmla="*/ 516 w 1452"/>
                    <a:gd name="T45" fmla="*/ 201 h 634"/>
                    <a:gd name="T46" fmla="*/ 483 w 1452"/>
                    <a:gd name="T47" fmla="*/ 219 h 634"/>
                    <a:gd name="T48" fmla="*/ 459 w 1452"/>
                    <a:gd name="T49" fmla="*/ 213 h 634"/>
                    <a:gd name="T50" fmla="*/ 420 w 1452"/>
                    <a:gd name="T51" fmla="*/ 255 h 634"/>
                    <a:gd name="T52" fmla="*/ 297 w 1452"/>
                    <a:gd name="T53" fmla="*/ 216 h 634"/>
                    <a:gd name="T54" fmla="*/ 219 w 1452"/>
                    <a:gd name="T55" fmla="*/ 261 h 634"/>
                    <a:gd name="T56" fmla="*/ 189 w 1452"/>
                    <a:gd name="T57" fmla="*/ 270 h 634"/>
                    <a:gd name="T58" fmla="*/ 108 w 1452"/>
                    <a:gd name="T59" fmla="*/ 321 h 6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52" h="634">
                      <a:moveTo>
                        <a:pt x="0" y="429"/>
                      </a:moveTo>
                      <a:lnTo>
                        <a:pt x="138" y="444"/>
                      </a:lnTo>
                      <a:lnTo>
                        <a:pt x="258" y="468"/>
                      </a:lnTo>
                      <a:lnTo>
                        <a:pt x="401" y="517"/>
                      </a:lnTo>
                      <a:lnTo>
                        <a:pt x="629" y="567"/>
                      </a:lnTo>
                      <a:lnTo>
                        <a:pt x="923" y="584"/>
                      </a:lnTo>
                      <a:lnTo>
                        <a:pt x="1196" y="623"/>
                      </a:lnTo>
                      <a:lnTo>
                        <a:pt x="1452" y="634"/>
                      </a:lnTo>
                      <a:lnTo>
                        <a:pt x="1451" y="115"/>
                      </a:lnTo>
                      <a:lnTo>
                        <a:pt x="1257" y="96"/>
                      </a:lnTo>
                      <a:lnTo>
                        <a:pt x="1218" y="81"/>
                      </a:lnTo>
                      <a:lnTo>
                        <a:pt x="1170" y="90"/>
                      </a:lnTo>
                      <a:lnTo>
                        <a:pt x="1143" y="66"/>
                      </a:lnTo>
                      <a:lnTo>
                        <a:pt x="1095" y="57"/>
                      </a:lnTo>
                      <a:lnTo>
                        <a:pt x="999" y="57"/>
                      </a:lnTo>
                      <a:lnTo>
                        <a:pt x="936" y="33"/>
                      </a:lnTo>
                      <a:lnTo>
                        <a:pt x="879" y="18"/>
                      </a:lnTo>
                      <a:lnTo>
                        <a:pt x="831" y="0"/>
                      </a:lnTo>
                      <a:lnTo>
                        <a:pt x="753" y="102"/>
                      </a:lnTo>
                      <a:lnTo>
                        <a:pt x="705" y="150"/>
                      </a:lnTo>
                      <a:lnTo>
                        <a:pt x="597" y="135"/>
                      </a:lnTo>
                      <a:lnTo>
                        <a:pt x="555" y="159"/>
                      </a:lnTo>
                      <a:lnTo>
                        <a:pt x="516" y="201"/>
                      </a:lnTo>
                      <a:lnTo>
                        <a:pt x="483" y="219"/>
                      </a:lnTo>
                      <a:lnTo>
                        <a:pt x="459" y="213"/>
                      </a:lnTo>
                      <a:lnTo>
                        <a:pt x="420" y="255"/>
                      </a:lnTo>
                      <a:lnTo>
                        <a:pt x="297" y="216"/>
                      </a:lnTo>
                      <a:lnTo>
                        <a:pt x="219" y="261"/>
                      </a:lnTo>
                      <a:lnTo>
                        <a:pt x="189" y="270"/>
                      </a:lnTo>
                      <a:lnTo>
                        <a:pt x="108" y="321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53" name="Group 883">
                  <a:extLst>
                    <a:ext uri="{FF2B5EF4-FFF2-40B4-BE49-F238E27FC236}">
                      <a16:creationId xmlns:a16="http://schemas.microsoft.com/office/drawing/2014/main" id="{622015AB-6F59-617E-CAA5-8D491C952CC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2155" y="2138"/>
                  <a:ext cx="399" cy="225"/>
                  <a:chOff x="4761" y="9039"/>
                  <a:chExt cx="399" cy="225"/>
                </a:xfrm>
              </p:grpSpPr>
              <p:sp>
                <p:nvSpPr>
                  <p:cNvPr id="159" name="Freeform 884">
                    <a:extLst>
                      <a:ext uri="{FF2B5EF4-FFF2-40B4-BE49-F238E27FC236}">
                        <a16:creationId xmlns:a16="http://schemas.microsoft.com/office/drawing/2014/main" id="{968EAE6F-DCE8-E129-E762-45344C187A0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60" name="Freeform 885">
                    <a:extLst>
                      <a:ext uri="{FF2B5EF4-FFF2-40B4-BE49-F238E27FC236}">
                        <a16:creationId xmlns:a16="http://schemas.microsoft.com/office/drawing/2014/main" id="{880D923B-E382-5F23-9512-7F74F2D5251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61" name="Freeform 886">
                    <a:extLst>
                      <a:ext uri="{FF2B5EF4-FFF2-40B4-BE49-F238E27FC236}">
                        <a16:creationId xmlns:a16="http://schemas.microsoft.com/office/drawing/2014/main" id="{FF7DA81E-4A04-AA16-CF2B-D69535F19B5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54" name="Freeform 887">
                  <a:extLst>
                    <a:ext uri="{FF2B5EF4-FFF2-40B4-BE49-F238E27FC236}">
                      <a16:creationId xmlns:a16="http://schemas.microsoft.com/office/drawing/2014/main" id="{B785186D-788D-9792-642F-17F3D100F68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319" y="2241"/>
                  <a:ext cx="640" cy="210"/>
                </a:xfrm>
                <a:custGeom>
                  <a:avLst/>
                  <a:gdLst>
                    <a:gd name="T0" fmla="*/ 630 w 640"/>
                    <a:gd name="T1" fmla="*/ 181 h 210"/>
                    <a:gd name="T2" fmla="*/ 411 w 640"/>
                    <a:gd name="T3" fmla="*/ 210 h 210"/>
                    <a:gd name="T4" fmla="*/ 191 w 640"/>
                    <a:gd name="T5" fmla="*/ 186 h 210"/>
                    <a:gd name="T6" fmla="*/ 67 w 640"/>
                    <a:gd name="T7" fmla="*/ 157 h 210"/>
                    <a:gd name="T8" fmla="*/ 8 w 640"/>
                    <a:gd name="T9" fmla="*/ 117 h 210"/>
                    <a:gd name="T10" fmla="*/ 8 w 640"/>
                    <a:gd name="T11" fmla="*/ 51 h 210"/>
                    <a:gd name="T12" fmla="*/ 56 w 640"/>
                    <a:gd name="T13" fmla="*/ 6 h 210"/>
                    <a:gd name="T14" fmla="*/ 143 w 640"/>
                    <a:gd name="T15" fmla="*/ 15 h 210"/>
                    <a:gd name="T16" fmla="*/ 248 w 640"/>
                    <a:gd name="T17" fmla="*/ 36 h 210"/>
                    <a:gd name="T18" fmla="*/ 386 w 640"/>
                    <a:gd name="T19" fmla="*/ 57 h 210"/>
                    <a:gd name="T20" fmla="*/ 449 w 640"/>
                    <a:gd name="T21" fmla="*/ 72 h 210"/>
                    <a:gd name="T22" fmla="*/ 640 w 640"/>
                    <a:gd name="T23" fmla="*/ 62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40" h="210">
                      <a:moveTo>
                        <a:pt x="630" y="181"/>
                      </a:moveTo>
                      <a:lnTo>
                        <a:pt x="411" y="210"/>
                      </a:lnTo>
                      <a:lnTo>
                        <a:pt x="191" y="186"/>
                      </a:lnTo>
                      <a:lnTo>
                        <a:pt x="67" y="157"/>
                      </a:lnTo>
                      <a:cubicBezTo>
                        <a:pt x="37" y="146"/>
                        <a:pt x="8" y="117"/>
                        <a:pt x="8" y="117"/>
                      </a:cubicBezTo>
                      <a:cubicBezTo>
                        <a:pt x="8" y="117"/>
                        <a:pt x="0" y="69"/>
                        <a:pt x="8" y="51"/>
                      </a:cubicBezTo>
                      <a:cubicBezTo>
                        <a:pt x="16" y="33"/>
                        <a:pt x="34" y="12"/>
                        <a:pt x="56" y="6"/>
                      </a:cubicBezTo>
                      <a:cubicBezTo>
                        <a:pt x="78" y="0"/>
                        <a:pt x="111" y="10"/>
                        <a:pt x="143" y="15"/>
                      </a:cubicBezTo>
                      <a:cubicBezTo>
                        <a:pt x="175" y="20"/>
                        <a:pt x="208" y="29"/>
                        <a:pt x="248" y="36"/>
                      </a:cubicBezTo>
                      <a:cubicBezTo>
                        <a:pt x="288" y="43"/>
                        <a:pt x="353" y="51"/>
                        <a:pt x="386" y="57"/>
                      </a:cubicBezTo>
                      <a:lnTo>
                        <a:pt x="449" y="72"/>
                      </a:lnTo>
                      <a:lnTo>
                        <a:pt x="640" y="62"/>
                      </a:lnTo>
                    </a:path>
                  </a:pathLst>
                </a:custGeom>
                <a:solidFill>
                  <a:srgbClr val="C6D9F1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5" name="Freeform 888">
                  <a:extLst>
                    <a:ext uri="{FF2B5EF4-FFF2-40B4-BE49-F238E27FC236}">
                      <a16:creationId xmlns:a16="http://schemas.microsoft.com/office/drawing/2014/main" id="{C66DB48E-06E4-8F0F-D8E3-3A307657B0A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671" y="2242"/>
                  <a:ext cx="640" cy="223"/>
                </a:xfrm>
                <a:custGeom>
                  <a:avLst/>
                  <a:gdLst>
                    <a:gd name="T0" fmla="*/ 0 w 640"/>
                    <a:gd name="T1" fmla="*/ 71 h 223"/>
                    <a:gd name="T2" fmla="*/ 5 w 640"/>
                    <a:gd name="T3" fmla="*/ 80 h 223"/>
                    <a:gd name="T4" fmla="*/ 162 w 640"/>
                    <a:gd name="T5" fmla="*/ 67 h 223"/>
                    <a:gd name="T6" fmla="*/ 300 w 640"/>
                    <a:gd name="T7" fmla="*/ 64 h 223"/>
                    <a:gd name="T8" fmla="*/ 426 w 640"/>
                    <a:gd name="T9" fmla="*/ 55 h 223"/>
                    <a:gd name="T10" fmla="*/ 504 w 640"/>
                    <a:gd name="T11" fmla="*/ 28 h 223"/>
                    <a:gd name="T12" fmla="*/ 582 w 640"/>
                    <a:gd name="T13" fmla="*/ 1 h 223"/>
                    <a:gd name="T14" fmla="*/ 624 w 640"/>
                    <a:gd name="T15" fmla="*/ 25 h 223"/>
                    <a:gd name="T16" fmla="*/ 636 w 640"/>
                    <a:gd name="T17" fmla="*/ 79 h 223"/>
                    <a:gd name="T18" fmla="*/ 600 w 640"/>
                    <a:gd name="T19" fmla="*/ 133 h 223"/>
                    <a:gd name="T20" fmla="*/ 534 w 640"/>
                    <a:gd name="T21" fmla="*/ 178 h 223"/>
                    <a:gd name="T22" fmla="*/ 456 w 640"/>
                    <a:gd name="T23" fmla="*/ 199 h 223"/>
                    <a:gd name="T24" fmla="*/ 384 w 640"/>
                    <a:gd name="T25" fmla="*/ 211 h 223"/>
                    <a:gd name="T26" fmla="*/ 306 w 640"/>
                    <a:gd name="T27" fmla="*/ 220 h 223"/>
                    <a:gd name="T28" fmla="*/ 105 w 640"/>
                    <a:gd name="T29" fmla="*/ 195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40" h="223">
                      <a:moveTo>
                        <a:pt x="0" y="71"/>
                      </a:moveTo>
                      <a:lnTo>
                        <a:pt x="5" y="80"/>
                      </a:lnTo>
                      <a:lnTo>
                        <a:pt x="162" y="67"/>
                      </a:lnTo>
                      <a:lnTo>
                        <a:pt x="300" y="64"/>
                      </a:lnTo>
                      <a:cubicBezTo>
                        <a:pt x="300" y="64"/>
                        <a:pt x="392" y="61"/>
                        <a:pt x="426" y="55"/>
                      </a:cubicBezTo>
                      <a:cubicBezTo>
                        <a:pt x="460" y="49"/>
                        <a:pt x="478" y="37"/>
                        <a:pt x="504" y="28"/>
                      </a:cubicBezTo>
                      <a:cubicBezTo>
                        <a:pt x="530" y="19"/>
                        <a:pt x="562" y="2"/>
                        <a:pt x="582" y="1"/>
                      </a:cubicBezTo>
                      <a:cubicBezTo>
                        <a:pt x="602" y="0"/>
                        <a:pt x="615" y="12"/>
                        <a:pt x="624" y="25"/>
                      </a:cubicBezTo>
                      <a:cubicBezTo>
                        <a:pt x="633" y="38"/>
                        <a:pt x="640" y="61"/>
                        <a:pt x="636" y="79"/>
                      </a:cubicBezTo>
                      <a:cubicBezTo>
                        <a:pt x="632" y="97"/>
                        <a:pt x="617" y="117"/>
                        <a:pt x="600" y="133"/>
                      </a:cubicBezTo>
                      <a:cubicBezTo>
                        <a:pt x="583" y="149"/>
                        <a:pt x="558" y="167"/>
                        <a:pt x="534" y="178"/>
                      </a:cubicBezTo>
                      <a:cubicBezTo>
                        <a:pt x="510" y="189"/>
                        <a:pt x="481" y="194"/>
                        <a:pt x="456" y="199"/>
                      </a:cubicBezTo>
                      <a:cubicBezTo>
                        <a:pt x="431" y="204"/>
                        <a:pt x="409" y="208"/>
                        <a:pt x="384" y="211"/>
                      </a:cubicBezTo>
                      <a:cubicBezTo>
                        <a:pt x="359" y="214"/>
                        <a:pt x="352" y="223"/>
                        <a:pt x="306" y="220"/>
                      </a:cubicBezTo>
                      <a:cubicBezTo>
                        <a:pt x="260" y="217"/>
                        <a:pt x="147" y="200"/>
                        <a:pt x="105" y="195"/>
                      </a:cubicBezTo>
                    </a:path>
                  </a:pathLst>
                </a:cu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6" name="Freeform 889">
                  <a:extLst>
                    <a:ext uri="{FF2B5EF4-FFF2-40B4-BE49-F238E27FC236}">
                      <a16:creationId xmlns:a16="http://schemas.microsoft.com/office/drawing/2014/main" id="{6AC93C65-9CE5-2337-03F6-FD4E35F6515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299" y="2021"/>
                  <a:ext cx="1494" cy="614"/>
                </a:xfrm>
                <a:custGeom>
                  <a:avLst/>
                  <a:gdLst>
                    <a:gd name="T0" fmla="*/ 1494 w 1494"/>
                    <a:gd name="T1" fmla="*/ 411 h 614"/>
                    <a:gd name="T2" fmla="*/ 1422 w 1494"/>
                    <a:gd name="T3" fmla="*/ 420 h 614"/>
                    <a:gd name="T4" fmla="*/ 1314 w 1494"/>
                    <a:gd name="T5" fmla="*/ 441 h 614"/>
                    <a:gd name="T6" fmla="*/ 1239 w 1494"/>
                    <a:gd name="T7" fmla="*/ 474 h 614"/>
                    <a:gd name="T8" fmla="*/ 1126 w 1494"/>
                    <a:gd name="T9" fmla="*/ 498 h 614"/>
                    <a:gd name="T10" fmla="*/ 926 w 1494"/>
                    <a:gd name="T11" fmla="*/ 531 h 614"/>
                    <a:gd name="T12" fmla="*/ 720 w 1494"/>
                    <a:gd name="T13" fmla="*/ 531 h 614"/>
                    <a:gd name="T14" fmla="*/ 514 w 1494"/>
                    <a:gd name="T15" fmla="*/ 553 h 614"/>
                    <a:gd name="T16" fmla="*/ 347 w 1494"/>
                    <a:gd name="T17" fmla="*/ 559 h 614"/>
                    <a:gd name="T18" fmla="*/ 169 w 1494"/>
                    <a:gd name="T19" fmla="*/ 592 h 614"/>
                    <a:gd name="T20" fmla="*/ 8 w 1494"/>
                    <a:gd name="T21" fmla="*/ 614 h 614"/>
                    <a:gd name="T22" fmla="*/ 0 w 1494"/>
                    <a:gd name="T23" fmla="*/ 111 h 614"/>
                    <a:gd name="T24" fmla="*/ 75 w 1494"/>
                    <a:gd name="T25" fmla="*/ 105 h 614"/>
                    <a:gd name="T26" fmla="*/ 168 w 1494"/>
                    <a:gd name="T27" fmla="*/ 114 h 614"/>
                    <a:gd name="T28" fmla="*/ 240 w 1494"/>
                    <a:gd name="T29" fmla="*/ 102 h 614"/>
                    <a:gd name="T30" fmla="*/ 300 w 1494"/>
                    <a:gd name="T31" fmla="*/ 81 h 614"/>
                    <a:gd name="T32" fmla="*/ 372 w 1494"/>
                    <a:gd name="T33" fmla="*/ 69 h 614"/>
                    <a:gd name="T34" fmla="*/ 402 w 1494"/>
                    <a:gd name="T35" fmla="*/ 69 h 614"/>
                    <a:gd name="T36" fmla="*/ 453 w 1494"/>
                    <a:gd name="T37" fmla="*/ 42 h 614"/>
                    <a:gd name="T38" fmla="*/ 489 w 1494"/>
                    <a:gd name="T39" fmla="*/ 39 h 614"/>
                    <a:gd name="T40" fmla="*/ 531 w 1494"/>
                    <a:gd name="T41" fmla="*/ 33 h 614"/>
                    <a:gd name="T42" fmla="*/ 606 w 1494"/>
                    <a:gd name="T43" fmla="*/ 39 h 614"/>
                    <a:gd name="T44" fmla="*/ 684 w 1494"/>
                    <a:gd name="T45" fmla="*/ 18 h 614"/>
                    <a:gd name="T46" fmla="*/ 729 w 1494"/>
                    <a:gd name="T47" fmla="*/ 0 h 614"/>
                    <a:gd name="T48" fmla="*/ 759 w 1494"/>
                    <a:gd name="T49" fmla="*/ 0 h 614"/>
                    <a:gd name="T50" fmla="*/ 837 w 1494"/>
                    <a:gd name="T51" fmla="*/ 123 h 614"/>
                    <a:gd name="T52" fmla="*/ 984 w 1494"/>
                    <a:gd name="T53" fmla="*/ 114 h 614"/>
                    <a:gd name="T54" fmla="*/ 1077 w 1494"/>
                    <a:gd name="T55" fmla="*/ 207 h 614"/>
                    <a:gd name="T56" fmla="*/ 1215 w 1494"/>
                    <a:gd name="T57" fmla="*/ 198 h 614"/>
                    <a:gd name="T58" fmla="*/ 1437 w 1494"/>
                    <a:gd name="T59" fmla="*/ 336 h 6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94" h="614">
                      <a:moveTo>
                        <a:pt x="1494" y="411"/>
                      </a:moveTo>
                      <a:lnTo>
                        <a:pt x="1422" y="420"/>
                      </a:lnTo>
                      <a:lnTo>
                        <a:pt x="1314" y="441"/>
                      </a:lnTo>
                      <a:lnTo>
                        <a:pt x="1239" y="474"/>
                      </a:lnTo>
                      <a:lnTo>
                        <a:pt x="1126" y="498"/>
                      </a:lnTo>
                      <a:lnTo>
                        <a:pt x="926" y="531"/>
                      </a:lnTo>
                      <a:lnTo>
                        <a:pt x="720" y="531"/>
                      </a:lnTo>
                      <a:lnTo>
                        <a:pt x="514" y="553"/>
                      </a:lnTo>
                      <a:lnTo>
                        <a:pt x="347" y="559"/>
                      </a:lnTo>
                      <a:lnTo>
                        <a:pt x="169" y="592"/>
                      </a:lnTo>
                      <a:lnTo>
                        <a:pt x="8" y="614"/>
                      </a:lnTo>
                      <a:lnTo>
                        <a:pt x="0" y="111"/>
                      </a:lnTo>
                      <a:lnTo>
                        <a:pt x="75" y="105"/>
                      </a:lnTo>
                      <a:lnTo>
                        <a:pt x="168" y="114"/>
                      </a:lnTo>
                      <a:lnTo>
                        <a:pt x="240" y="102"/>
                      </a:lnTo>
                      <a:lnTo>
                        <a:pt x="300" y="81"/>
                      </a:lnTo>
                      <a:lnTo>
                        <a:pt x="372" y="69"/>
                      </a:lnTo>
                      <a:lnTo>
                        <a:pt x="402" y="69"/>
                      </a:lnTo>
                      <a:lnTo>
                        <a:pt x="453" y="42"/>
                      </a:lnTo>
                      <a:lnTo>
                        <a:pt x="489" y="39"/>
                      </a:lnTo>
                      <a:lnTo>
                        <a:pt x="531" y="33"/>
                      </a:lnTo>
                      <a:lnTo>
                        <a:pt x="606" y="39"/>
                      </a:lnTo>
                      <a:lnTo>
                        <a:pt x="684" y="18"/>
                      </a:lnTo>
                      <a:lnTo>
                        <a:pt x="729" y="0"/>
                      </a:lnTo>
                      <a:lnTo>
                        <a:pt x="759" y="0"/>
                      </a:lnTo>
                      <a:lnTo>
                        <a:pt x="837" y="123"/>
                      </a:lnTo>
                      <a:lnTo>
                        <a:pt x="984" y="114"/>
                      </a:lnTo>
                      <a:lnTo>
                        <a:pt x="1077" y="207"/>
                      </a:lnTo>
                      <a:lnTo>
                        <a:pt x="1215" y="198"/>
                      </a:lnTo>
                      <a:lnTo>
                        <a:pt x="1437" y="336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7" name="Freeform 890">
                  <a:extLst>
                    <a:ext uri="{FF2B5EF4-FFF2-40B4-BE49-F238E27FC236}">
                      <a16:creationId xmlns:a16="http://schemas.microsoft.com/office/drawing/2014/main" id="{FE2CB510-FF46-AADE-631F-50DE8A47122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73" y="2231"/>
                  <a:ext cx="201" cy="162"/>
                </a:xfrm>
                <a:custGeom>
                  <a:avLst/>
                  <a:gdLst>
                    <a:gd name="T0" fmla="*/ 0 w 201"/>
                    <a:gd name="T1" fmla="*/ 0 h 162"/>
                    <a:gd name="T2" fmla="*/ 66 w 201"/>
                    <a:gd name="T3" fmla="*/ 60 h 162"/>
                    <a:gd name="T4" fmla="*/ 201 w 201"/>
                    <a:gd name="T5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1" h="162">
                      <a:moveTo>
                        <a:pt x="0" y="0"/>
                      </a:moveTo>
                      <a:cubicBezTo>
                        <a:pt x="15" y="19"/>
                        <a:pt x="33" y="33"/>
                        <a:pt x="66" y="60"/>
                      </a:cubicBezTo>
                      <a:cubicBezTo>
                        <a:pt x="99" y="87"/>
                        <a:pt x="173" y="141"/>
                        <a:pt x="201" y="16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58" name="Freeform 891">
                  <a:extLst>
                    <a:ext uri="{FF2B5EF4-FFF2-40B4-BE49-F238E27FC236}">
                      <a16:creationId xmlns:a16="http://schemas.microsoft.com/office/drawing/2014/main" id="{C5859C50-AF66-0720-4101-13A86AD9B27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30" y="2147"/>
                  <a:ext cx="153" cy="174"/>
                </a:xfrm>
                <a:custGeom>
                  <a:avLst/>
                  <a:gdLst>
                    <a:gd name="T0" fmla="*/ 0 w 153"/>
                    <a:gd name="T1" fmla="*/ 0 h 174"/>
                    <a:gd name="T2" fmla="*/ 87 w 153"/>
                    <a:gd name="T3" fmla="*/ 126 h 174"/>
                    <a:gd name="T4" fmla="*/ 153 w 153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3" h="174">
                      <a:moveTo>
                        <a:pt x="0" y="0"/>
                      </a:moveTo>
                      <a:cubicBezTo>
                        <a:pt x="31" y="48"/>
                        <a:pt x="62" y="97"/>
                        <a:pt x="87" y="126"/>
                      </a:cubicBezTo>
                      <a:cubicBezTo>
                        <a:pt x="112" y="155"/>
                        <a:pt x="132" y="164"/>
                        <a:pt x="153" y="1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49" name="Oval 1252">
                <a:extLst>
                  <a:ext uri="{FF2B5EF4-FFF2-40B4-BE49-F238E27FC236}">
                    <a16:creationId xmlns:a16="http://schemas.microsoft.com/office/drawing/2014/main" id="{71D46BC1-585A-1F4F-AA83-9ADA2CDE5B45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2993" y="3907"/>
                <a:ext cx="268" cy="174"/>
              </a:xfrm>
              <a:prstGeom prst="ellipse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4" name="Group 870">
              <a:extLst>
                <a:ext uri="{FF2B5EF4-FFF2-40B4-BE49-F238E27FC236}">
                  <a16:creationId xmlns:a16="http://schemas.microsoft.com/office/drawing/2014/main" id="{8836EC82-7A13-CDE9-189B-3809293061D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122" y="6097"/>
              <a:ext cx="3981" cy="1002"/>
              <a:chOff x="3511" y="1976"/>
              <a:chExt cx="3981" cy="1002"/>
            </a:xfrm>
          </p:grpSpPr>
          <p:sp>
            <p:nvSpPr>
              <p:cNvPr id="140" name="Freeform 871">
                <a:extLst>
                  <a:ext uri="{FF2B5EF4-FFF2-40B4-BE49-F238E27FC236}">
                    <a16:creationId xmlns:a16="http://schemas.microsoft.com/office/drawing/2014/main" id="{D92A33A6-3C1C-5249-F786-D0896EE2793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6" y="2264"/>
                <a:ext cx="3976" cy="714"/>
              </a:xfrm>
              <a:custGeom>
                <a:avLst/>
                <a:gdLst>
                  <a:gd name="T0" fmla="*/ 1877 w 3976"/>
                  <a:gd name="T1" fmla="*/ 283 h 714"/>
                  <a:gd name="T2" fmla="*/ 1189 w 3976"/>
                  <a:gd name="T3" fmla="*/ 616 h 714"/>
                  <a:gd name="T4" fmla="*/ 4 w 3976"/>
                  <a:gd name="T5" fmla="*/ 708 h 714"/>
                  <a:gd name="T6" fmla="*/ 0 w 3976"/>
                  <a:gd name="T7" fmla="*/ 224 h 714"/>
                  <a:gd name="T8" fmla="*/ 2008 w 3976"/>
                  <a:gd name="T9" fmla="*/ 0 h 714"/>
                  <a:gd name="T10" fmla="*/ 3972 w 3976"/>
                  <a:gd name="T11" fmla="*/ 208 h 714"/>
                  <a:gd name="T12" fmla="*/ 3976 w 3976"/>
                  <a:gd name="T13" fmla="*/ 656 h 714"/>
                  <a:gd name="T14" fmla="*/ 2772 w 3976"/>
                  <a:gd name="T15" fmla="*/ 556 h 714"/>
                  <a:gd name="T16" fmla="*/ 2218 w 3976"/>
                  <a:gd name="T17" fmla="*/ 296 h 714"/>
                  <a:gd name="T18" fmla="*/ 1877 w 3976"/>
                  <a:gd name="T19" fmla="*/ 283 h 7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76" h="714">
                    <a:moveTo>
                      <a:pt x="1877" y="283"/>
                    </a:moveTo>
                    <a:cubicBezTo>
                      <a:pt x="1707" y="329"/>
                      <a:pt x="1501" y="559"/>
                      <a:pt x="1189" y="616"/>
                    </a:cubicBezTo>
                    <a:lnTo>
                      <a:pt x="4" y="708"/>
                    </a:lnTo>
                    <a:lnTo>
                      <a:pt x="0" y="224"/>
                    </a:lnTo>
                    <a:lnTo>
                      <a:pt x="2008" y="0"/>
                    </a:lnTo>
                    <a:lnTo>
                      <a:pt x="3972" y="208"/>
                    </a:lnTo>
                    <a:lnTo>
                      <a:pt x="3976" y="656"/>
                    </a:lnTo>
                    <a:cubicBezTo>
                      <a:pt x="3776" y="714"/>
                      <a:pt x="3065" y="616"/>
                      <a:pt x="2772" y="556"/>
                    </a:cubicBezTo>
                    <a:cubicBezTo>
                      <a:pt x="2506" y="504"/>
                      <a:pt x="2367" y="341"/>
                      <a:pt x="2218" y="296"/>
                    </a:cubicBezTo>
                    <a:cubicBezTo>
                      <a:pt x="2069" y="251"/>
                      <a:pt x="1948" y="286"/>
                      <a:pt x="1877" y="283"/>
                    </a:cubicBezTo>
                    <a:close/>
                  </a:path>
                </a:pathLst>
              </a:custGeom>
              <a:solidFill>
                <a:srgbClr val="D6E3B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1" name="Freeform 872">
                <a:extLst>
                  <a:ext uri="{FF2B5EF4-FFF2-40B4-BE49-F238E27FC236}">
                    <a16:creationId xmlns:a16="http://schemas.microsoft.com/office/drawing/2014/main" id="{B9814CDD-6D40-1EBD-A3D4-A74C9CFB183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511" y="1976"/>
                <a:ext cx="3981" cy="552"/>
              </a:xfrm>
              <a:custGeom>
                <a:avLst/>
                <a:gdLst>
                  <a:gd name="T0" fmla="*/ 0 w 3981"/>
                  <a:gd name="T1" fmla="*/ 186 h 552"/>
                  <a:gd name="T2" fmla="*/ 553 w 3981"/>
                  <a:gd name="T3" fmla="*/ 146 h 552"/>
                  <a:gd name="T4" fmla="*/ 1030 w 3981"/>
                  <a:gd name="T5" fmla="*/ 106 h 552"/>
                  <a:gd name="T6" fmla="*/ 1243 w 3981"/>
                  <a:gd name="T7" fmla="*/ 90 h 552"/>
                  <a:gd name="T8" fmla="*/ 1635 w 3981"/>
                  <a:gd name="T9" fmla="*/ 37 h 552"/>
                  <a:gd name="T10" fmla="*/ 1699 w 3981"/>
                  <a:gd name="T11" fmla="*/ 136 h 552"/>
                  <a:gd name="T12" fmla="*/ 1814 w 3981"/>
                  <a:gd name="T13" fmla="*/ 105 h 552"/>
                  <a:gd name="T14" fmla="*/ 1882 w 3981"/>
                  <a:gd name="T15" fmla="*/ 172 h 552"/>
                  <a:gd name="T16" fmla="*/ 2011 w 3981"/>
                  <a:gd name="T17" fmla="*/ 165 h 552"/>
                  <a:gd name="T18" fmla="*/ 2055 w 3981"/>
                  <a:gd name="T19" fmla="*/ 151 h 552"/>
                  <a:gd name="T20" fmla="*/ 2099 w 3981"/>
                  <a:gd name="T21" fmla="*/ 142 h 552"/>
                  <a:gd name="T22" fmla="*/ 2113 w 3981"/>
                  <a:gd name="T23" fmla="*/ 79 h 552"/>
                  <a:gd name="T24" fmla="*/ 2190 w 3981"/>
                  <a:gd name="T25" fmla="*/ 75 h 552"/>
                  <a:gd name="T26" fmla="*/ 2205 w 3981"/>
                  <a:gd name="T27" fmla="*/ 136 h 552"/>
                  <a:gd name="T28" fmla="*/ 2283 w 3981"/>
                  <a:gd name="T29" fmla="*/ 139 h 552"/>
                  <a:gd name="T30" fmla="*/ 2334 w 3981"/>
                  <a:gd name="T31" fmla="*/ 37 h 552"/>
                  <a:gd name="T32" fmla="*/ 2514 w 3981"/>
                  <a:gd name="T33" fmla="*/ 67 h 552"/>
                  <a:gd name="T34" fmla="*/ 2573 w 3981"/>
                  <a:gd name="T35" fmla="*/ 0 h 552"/>
                  <a:gd name="T36" fmla="*/ 2924 w 3981"/>
                  <a:gd name="T37" fmla="*/ 75 h 552"/>
                  <a:gd name="T38" fmla="*/ 3981 w 3981"/>
                  <a:gd name="T39" fmla="*/ 156 h 552"/>
                  <a:gd name="T40" fmla="*/ 3977 w 3981"/>
                  <a:gd name="T41" fmla="*/ 524 h 552"/>
                  <a:gd name="T42" fmla="*/ 3969 w 3981"/>
                  <a:gd name="T43" fmla="*/ 539 h 552"/>
                  <a:gd name="T44" fmla="*/ 3719 w 3981"/>
                  <a:gd name="T45" fmla="*/ 532 h 552"/>
                  <a:gd name="T46" fmla="*/ 3044 w 3981"/>
                  <a:gd name="T47" fmla="*/ 459 h 552"/>
                  <a:gd name="T48" fmla="*/ 2144 w 3981"/>
                  <a:gd name="T49" fmla="*/ 372 h 552"/>
                  <a:gd name="T50" fmla="*/ 1447 w 3981"/>
                  <a:gd name="T51" fmla="*/ 419 h 552"/>
                  <a:gd name="T52" fmla="*/ 841 w 3981"/>
                  <a:gd name="T53" fmla="*/ 486 h 552"/>
                  <a:gd name="T54" fmla="*/ 349 w 3981"/>
                  <a:gd name="T55" fmla="*/ 526 h 552"/>
                  <a:gd name="T56" fmla="*/ 5 w 3981"/>
                  <a:gd name="T57" fmla="*/ 552 h 552"/>
                  <a:gd name="T58" fmla="*/ 0 w 3981"/>
                  <a:gd name="T59" fmla="*/ 186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981" h="552">
                    <a:moveTo>
                      <a:pt x="0" y="186"/>
                    </a:moveTo>
                    <a:lnTo>
                      <a:pt x="553" y="146"/>
                    </a:lnTo>
                    <a:lnTo>
                      <a:pt x="1030" y="106"/>
                    </a:lnTo>
                    <a:lnTo>
                      <a:pt x="1243" y="90"/>
                    </a:lnTo>
                    <a:lnTo>
                      <a:pt x="1635" y="37"/>
                    </a:lnTo>
                    <a:lnTo>
                      <a:pt x="1699" y="136"/>
                    </a:lnTo>
                    <a:lnTo>
                      <a:pt x="1814" y="105"/>
                    </a:lnTo>
                    <a:lnTo>
                      <a:pt x="1882" y="172"/>
                    </a:lnTo>
                    <a:lnTo>
                      <a:pt x="2011" y="165"/>
                    </a:lnTo>
                    <a:lnTo>
                      <a:pt x="2055" y="151"/>
                    </a:lnTo>
                    <a:lnTo>
                      <a:pt x="2099" y="142"/>
                    </a:lnTo>
                    <a:lnTo>
                      <a:pt x="2113" y="79"/>
                    </a:lnTo>
                    <a:lnTo>
                      <a:pt x="2190" y="75"/>
                    </a:lnTo>
                    <a:lnTo>
                      <a:pt x="2205" y="136"/>
                    </a:lnTo>
                    <a:lnTo>
                      <a:pt x="2283" y="139"/>
                    </a:lnTo>
                    <a:lnTo>
                      <a:pt x="2334" y="37"/>
                    </a:lnTo>
                    <a:lnTo>
                      <a:pt x="2514" y="67"/>
                    </a:lnTo>
                    <a:lnTo>
                      <a:pt x="2573" y="0"/>
                    </a:lnTo>
                    <a:lnTo>
                      <a:pt x="2924" y="75"/>
                    </a:lnTo>
                    <a:lnTo>
                      <a:pt x="3981" y="156"/>
                    </a:lnTo>
                    <a:lnTo>
                      <a:pt x="3977" y="524"/>
                    </a:lnTo>
                    <a:lnTo>
                      <a:pt x="3969" y="539"/>
                    </a:lnTo>
                    <a:lnTo>
                      <a:pt x="3719" y="532"/>
                    </a:lnTo>
                    <a:cubicBezTo>
                      <a:pt x="3554" y="483"/>
                      <a:pt x="3307" y="486"/>
                      <a:pt x="3044" y="459"/>
                    </a:cubicBezTo>
                    <a:cubicBezTo>
                      <a:pt x="2782" y="432"/>
                      <a:pt x="2409" y="379"/>
                      <a:pt x="2144" y="372"/>
                    </a:cubicBezTo>
                    <a:cubicBezTo>
                      <a:pt x="1924" y="332"/>
                      <a:pt x="1655" y="395"/>
                      <a:pt x="1447" y="419"/>
                    </a:cubicBezTo>
                    <a:cubicBezTo>
                      <a:pt x="1238" y="443"/>
                      <a:pt x="985" y="505"/>
                      <a:pt x="841" y="486"/>
                    </a:cubicBezTo>
                    <a:lnTo>
                      <a:pt x="349" y="526"/>
                    </a:lnTo>
                    <a:lnTo>
                      <a:pt x="5" y="552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E5B8B7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2" name="Freeform 873">
                <a:extLst>
                  <a:ext uri="{FF2B5EF4-FFF2-40B4-BE49-F238E27FC236}">
                    <a16:creationId xmlns:a16="http://schemas.microsoft.com/office/drawing/2014/main" id="{D90ACBD3-6480-BBA3-EE78-C0742408E11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872" y="2045"/>
                <a:ext cx="144" cy="183"/>
              </a:xfrm>
              <a:custGeom>
                <a:avLst/>
                <a:gdLst>
                  <a:gd name="T0" fmla="*/ 144 w 144"/>
                  <a:gd name="T1" fmla="*/ 0 h 183"/>
                  <a:gd name="T2" fmla="*/ 102 w 144"/>
                  <a:gd name="T3" fmla="*/ 90 h 183"/>
                  <a:gd name="T4" fmla="*/ 0 w 144"/>
                  <a:gd name="T5" fmla="*/ 183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83">
                    <a:moveTo>
                      <a:pt x="144" y="0"/>
                    </a:moveTo>
                    <a:cubicBezTo>
                      <a:pt x="137" y="15"/>
                      <a:pt x="126" y="60"/>
                      <a:pt x="102" y="90"/>
                    </a:cubicBezTo>
                    <a:cubicBezTo>
                      <a:pt x="79" y="119"/>
                      <a:pt x="21" y="164"/>
                      <a:pt x="0" y="183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3" name="Freeform 874">
                <a:extLst>
                  <a:ext uri="{FF2B5EF4-FFF2-40B4-BE49-F238E27FC236}">
                    <a16:creationId xmlns:a16="http://schemas.microsoft.com/office/drawing/2014/main" id="{818FA508-6513-5612-9FC3-74EF51CB67D8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717" y="2120"/>
                <a:ext cx="78" cy="159"/>
              </a:xfrm>
              <a:custGeom>
                <a:avLst/>
                <a:gdLst>
                  <a:gd name="T0" fmla="*/ 78 w 78"/>
                  <a:gd name="T1" fmla="*/ 0 h 159"/>
                  <a:gd name="T2" fmla="*/ 45 w 78"/>
                  <a:gd name="T3" fmla="*/ 93 h 159"/>
                  <a:gd name="T4" fmla="*/ 0 w 78"/>
                  <a:gd name="T5" fmla="*/ 159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8" h="159">
                    <a:moveTo>
                      <a:pt x="78" y="0"/>
                    </a:moveTo>
                    <a:cubicBezTo>
                      <a:pt x="73" y="15"/>
                      <a:pt x="58" y="67"/>
                      <a:pt x="45" y="93"/>
                    </a:cubicBezTo>
                    <a:cubicBezTo>
                      <a:pt x="32" y="119"/>
                      <a:pt x="7" y="148"/>
                      <a:pt x="0" y="159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4" name="Freeform 875">
                <a:extLst>
                  <a:ext uri="{FF2B5EF4-FFF2-40B4-BE49-F238E27FC236}">
                    <a16:creationId xmlns:a16="http://schemas.microsoft.com/office/drawing/2014/main" id="{5F8C2B76-25BB-081A-E7D8-07824426975B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608" y="2106"/>
                <a:ext cx="9" cy="138"/>
              </a:xfrm>
              <a:custGeom>
                <a:avLst/>
                <a:gdLst>
                  <a:gd name="T0" fmla="*/ 9 w 9"/>
                  <a:gd name="T1" fmla="*/ 0 h 138"/>
                  <a:gd name="T2" fmla="*/ 0 w 9"/>
                  <a:gd name="T3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138">
                    <a:moveTo>
                      <a:pt x="9" y="0"/>
                    </a:moveTo>
                    <a:cubicBezTo>
                      <a:pt x="8" y="23"/>
                      <a:pt x="2" y="109"/>
                      <a:pt x="0" y="138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45" name="Line 876">
                <a:extLst>
                  <a:ext uri="{FF2B5EF4-FFF2-40B4-BE49-F238E27FC236}">
                    <a16:creationId xmlns:a16="http://schemas.microsoft.com/office/drawing/2014/main" id="{20CDE47E-514A-FF0A-512E-DD3C68FB5702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5711" y="2114"/>
                <a:ext cx="6" cy="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6" name="Freeform 877">
                <a:extLst>
                  <a:ext uri="{FF2B5EF4-FFF2-40B4-BE49-F238E27FC236}">
                    <a16:creationId xmlns:a16="http://schemas.microsoft.com/office/drawing/2014/main" id="{9E2CD102-3939-AD22-461E-AA3700407E5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220" y="2110"/>
                <a:ext cx="180" cy="193"/>
              </a:xfrm>
              <a:custGeom>
                <a:avLst/>
                <a:gdLst>
                  <a:gd name="T0" fmla="*/ 0 w 180"/>
                  <a:gd name="T1" fmla="*/ 0 h 193"/>
                  <a:gd name="T2" fmla="*/ 57 w 180"/>
                  <a:gd name="T3" fmla="*/ 90 h 193"/>
                  <a:gd name="T4" fmla="*/ 156 w 180"/>
                  <a:gd name="T5" fmla="*/ 177 h 193"/>
                  <a:gd name="T6" fmla="*/ 180 w 180"/>
                  <a:gd name="T7" fmla="*/ 18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0" h="193">
                    <a:moveTo>
                      <a:pt x="0" y="0"/>
                    </a:moveTo>
                    <a:cubicBezTo>
                      <a:pt x="15" y="30"/>
                      <a:pt x="31" y="60"/>
                      <a:pt x="57" y="90"/>
                    </a:cubicBezTo>
                    <a:cubicBezTo>
                      <a:pt x="83" y="120"/>
                      <a:pt x="136" y="161"/>
                      <a:pt x="156" y="177"/>
                    </a:cubicBezTo>
                    <a:cubicBezTo>
                      <a:pt x="176" y="193"/>
                      <a:pt x="178" y="189"/>
                      <a:pt x="180" y="18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47" name="Freeform 878">
                <a:extLst>
                  <a:ext uri="{FF2B5EF4-FFF2-40B4-BE49-F238E27FC236}">
                    <a16:creationId xmlns:a16="http://schemas.microsoft.com/office/drawing/2014/main" id="{592B9FB5-B439-B9E6-507B-BC7768A0550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404" y="2153"/>
                <a:ext cx="126" cy="126"/>
              </a:xfrm>
              <a:custGeom>
                <a:avLst/>
                <a:gdLst>
                  <a:gd name="T0" fmla="*/ 0 w 126"/>
                  <a:gd name="T1" fmla="*/ 0 h 126"/>
                  <a:gd name="T2" fmla="*/ 69 w 126"/>
                  <a:gd name="T3" fmla="*/ 99 h 126"/>
                  <a:gd name="T4" fmla="*/ 126 w 126"/>
                  <a:gd name="T5" fmla="*/ 126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126">
                    <a:moveTo>
                      <a:pt x="0" y="0"/>
                    </a:moveTo>
                    <a:cubicBezTo>
                      <a:pt x="24" y="39"/>
                      <a:pt x="48" y="78"/>
                      <a:pt x="69" y="99"/>
                    </a:cubicBezTo>
                    <a:cubicBezTo>
                      <a:pt x="90" y="120"/>
                      <a:pt x="108" y="123"/>
                      <a:pt x="126" y="12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  <p:grpSp>
          <p:nvGrpSpPr>
            <p:cNvPr id="5" name="Group 1579">
              <a:extLst>
                <a:ext uri="{FF2B5EF4-FFF2-40B4-BE49-F238E27FC236}">
                  <a16:creationId xmlns:a16="http://schemas.microsoft.com/office/drawing/2014/main" id="{C92133B1-AEC2-E93A-0419-43414E77BF2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378" y="6242"/>
              <a:ext cx="7101" cy="4704"/>
              <a:chOff x="8378" y="6242"/>
              <a:chExt cx="7101" cy="4704"/>
            </a:xfrm>
          </p:grpSpPr>
          <p:grpSp>
            <p:nvGrpSpPr>
              <p:cNvPr id="101" name="Group 1272">
                <a:extLst>
                  <a:ext uri="{FF2B5EF4-FFF2-40B4-BE49-F238E27FC236}">
                    <a16:creationId xmlns:a16="http://schemas.microsoft.com/office/drawing/2014/main" id="{8721EF83-38C3-7D00-7584-961EC879514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802" y="9249"/>
                <a:ext cx="4648" cy="1697"/>
                <a:chOff x="10802" y="9249"/>
                <a:chExt cx="4648" cy="1697"/>
              </a:xfrm>
            </p:grpSpPr>
            <p:sp>
              <p:nvSpPr>
                <p:cNvPr id="134" name="Freeform 1255">
                  <a:extLst>
                    <a:ext uri="{FF2B5EF4-FFF2-40B4-BE49-F238E27FC236}">
                      <a16:creationId xmlns:a16="http://schemas.microsoft.com/office/drawing/2014/main" id="{722586D8-D4BC-7414-2F13-509A046D82A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027" y="9695"/>
                  <a:ext cx="308" cy="419"/>
                </a:xfrm>
                <a:custGeom>
                  <a:avLst/>
                  <a:gdLst>
                    <a:gd name="T0" fmla="*/ 128 w 308"/>
                    <a:gd name="T1" fmla="*/ 419 h 419"/>
                    <a:gd name="T2" fmla="*/ 12 w 308"/>
                    <a:gd name="T3" fmla="*/ 203 h 419"/>
                    <a:gd name="T4" fmla="*/ 53 w 308"/>
                    <a:gd name="T5" fmla="*/ 53 h 419"/>
                    <a:gd name="T6" fmla="*/ 253 w 308"/>
                    <a:gd name="T7" fmla="*/ 28 h 419"/>
                    <a:gd name="T8" fmla="*/ 303 w 308"/>
                    <a:gd name="T9" fmla="*/ 220 h 419"/>
                    <a:gd name="T10" fmla="*/ 220 w 308"/>
                    <a:gd name="T11" fmla="*/ 419 h 4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8" h="419">
                      <a:moveTo>
                        <a:pt x="128" y="419"/>
                      </a:moveTo>
                      <a:cubicBezTo>
                        <a:pt x="109" y="384"/>
                        <a:pt x="24" y="264"/>
                        <a:pt x="12" y="203"/>
                      </a:cubicBezTo>
                      <a:cubicBezTo>
                        <a:pt x="0" y="142"/>
                        <a:pt x="13" y="82"/>
                        <a:pt x="53" y="53"/>
                      </a:cubicBezTo>
                      <a:cubicBezTo>
                        <a:pt x="93" y="24"/>
                        <a:pt x="211" y="0"/>
                        <a:pt x="253" y="28"/>
                      </a:cubicBezTo>
                      <a:cubicBezTo>
                        <a:pt x="295" y="56"/>
                        <a:pt x="308" y="155"/>
                        <a:pt x="303" y="220"/>
                      </a:cubicBezTo>
                      <a:cubicBezTo>
                        <a:pt x="298" y="285"/>
                        <a:pt x="237" y="378"/>
                        <a:pt x="220" y="419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35" name="Group 1262">
                  <a:extLst>
                    <a:ext uri="{FF2B5EF4-FFF2-40B4-BE49-F238E27FC236}">
                      <a16:creationId xmlns:a16="http://schemas.microsoft.com/office/drawing/2014/main" id="{A09A5F6E-B0D0-DFBA-6B8B-DB12C0470EF8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1048" y="10549"/>
                  <a:ext cx="2215" cy="397"/>
                  <a:chOff x="11048" y="10549"/>
                  <a:chExt cx="2215" cy="397"/>
                </a:xfrm>
              </p:grpSpPr>
              <p:sp>
                <p:nvSpPr>
                  <p:cNvPr id="138" name="Oval 1253">
                    <a:extLst>
                      <a:ext uri="{FF2B5EF4-FFF2-40B4-BE49-F238E27FC236}">
                        <a16:creationId xmlns:a16="http://schemas.microsoft.com/office/drawing/2014/main" id="{E82A5DC3-6002-256B-7202-72156AA80DC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048" y="10592"/>
                    <a:ext cx="268" cy="174"/>
                  </a:xfrm>
                  <a:prstGeom prst="ellipse">
                    <a:avLst/>
                  </a:prstGeom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39" name="Text Box 1261">
                    <a:extLst>
                      <a:ext uri="{FF2B5EF4-FFF2-40B4-BE49-F238E27FC236}">
                        <a16:creationId xmlns:a16="http://schemas.microsoft.com/office/drawing/2014/main" id="{C51D254C-D4ED-47BC-CF44-F695EE9E760E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562" y="10549"/>
                    <a:ext cx="1701" cy="39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/>
                    <a:r>
                      <a:rPr lang="fr-FR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Zone de fusion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</p:txBody>
              </p:sp>
            </p:grpSp>
            <p:sp>
              <p:nvSpPr>
                <p:cNvPr id="136" name="Freeform 1271">
                  <a:extLst>
                    <a:ext uri="{FF2B5EF4-FFF2-40B4-BE49-F238E27FC236}">
                      <a16:creationId xmlns:a16="http://schemas.microsoft.com/office/drawing/2014/main" id="{284096E6-3F1F-29D0-83B1-3403D707158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049" y="9297"/>
                  <a:ext cx="227" cy="225"/>
                </a:xfrm>
                <a:custGeom>
                  <a:avLst/>
                  <a:gdLst>
                    <a:gd name="T0" fmla="*/ 0 w 503"/>
                    <a:gd name="T1" fmla="*/ 462 h 462"/>
                    <a:gd name="T2" fmla="*/ 175 w 503"/>
                    <a:gd name="T3" fmla="*/ 161 h 462"/>
                    <a:gd name="T4" fmla="*/ 263 w 503"/>
                    <a:gd name="T5" fmla="*/ 23 h 462"/>
                    <a:gd name="T6" fmla="*/ 463 w 503"/>
                    <a:gd name="T7" fmla="*/ 299 h 462"/>
                    <a:gd name="T8" fmla="*/ 501 w 503"/>
                    <a:gd name="T9" fmla="*/ 437 h 4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3" h="462">
                      <a:moveTo>
                        <a:pt x="0" y="462"/>
                      </a:moveTo>
                      <a:cubicBezTo>
                        <a:pt x="65" y="348"/>
                        <a:pt x="131" y="234"/>
                        <a:pt x="175" y="161"/>
                      </a:cubicBezTo>
                      <a:cubicBezTo>
                        <a:pt x="219" y="88"/>
                        <a:pt x="215" y="0"/>
                        <a:pt x="263" y="23"/>
                      </a:cubicBezTo>
                      <a:cubicBezTo>
                        <a:pt x="311" y="46"/>
                        <a:pt x="423" y="230"/>
                        <a:pt x="463" y="299"/>
                      </a:cubicBezTo>
                      <a:cubicBezTo>
                        <a:pt x="503" y="368"/>
                        <a:pt x="502" y="402"/>
                        <a:pt x="501" y="437"/>
                      </a:cubicBezTo>
                    </a:path>
                  </a:pathLst>
                </a:custGeom>
                <a:solidFill>
                  <a:srgbClr val="00B0F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7" name="Text Box 1230">
                  <a:extLst>
                    <a:ext uri="{FF2B5EF4-FFF2-40B4-BE49-F238E27FC236}">
                      <a16:creationId xmlns:a16="http://schemas.microsoft.com/office/drawing/2014/main" id="{7C077F62-8AE4-42BD-551A-1241F06E65CB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802" y="9249"/>
                  <a:ext cx="4648" cy="8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000">
                      <a:solidFill>
                        <a:srgbClr val="0070C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Roches magmatiques volcaniques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pPr algn="r"/>
                  <a:r>
                    <a:rPr lang="fr-FR" sz="1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production annuelle en km</a:t>
                  </a:r>
                  <a:r>
                    <a:rPr lang="fr-FR" sz="1000" baseline="30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3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pPr algn="ctr"/>
                  <a:r>
                    <a:rPr lang="fr-FR" sz="10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Roches magmatiques plutoniques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r>
                    <a:rPr lang="fr-FR" sz="12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 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</p:grpSp>
          <p:grpSp>
            <p:nvGrpSpPr>
              <p:cNvPr id="102" name="Group 1328">
                <a:extLst>
                  <a:ext uri="{FF2B5EF4-FFF2-40B4-BE49-F238E27FC236}">
                    <a16:creationId xmlns:a16="http://schemas.microsoft.com/office/drawing/2014/main" id="{DFACFFDC-CA2A-3C14-3D7F-10856A1499C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378" y="6286"/>
                <a:ext cx="7101" cy="2787"/>
                <a:chOff x="8378" y="6286"/>
                <a:chExt cx="7101" cy="2787"/>
              </a:xfrm>
            </p:grpSpPr>
            <p:grpSp>
              <p:nvGrpSpPr>
                <p:cNvPr id="104" name="Group 1274">
                  <a:extLst>
                    <a:ext uri="{FF2B5EF4-FFF2-40B4-BE49-F238E27FC236}">
                      <a16:creationId xmlns:a16="http://schemas.microsoft.com/office/drawing/2014/main" id="{3551C321-B7D8-A9E9-9099-31079A3CB56D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76" y="6854"/>
                  <a:ext cx="6803" cy="2219"/>
                  <a:chOff x="8676" y="6854"/>
                  <a:chExt cx="6803" cy="2219"/>
                </a:xfrm>
              </p:grpSpPr>
              <p:grpSp>
                <p:nvGrpSpPr>
                  <p:cNvPr id="106" name="Group 927">
                    <a:extLst>
                      <a:ext uri="{FF2B5EF4-FFF2-40B4-BE49-F238E27FC236}">
                        <a16:creationId xmlns:a16="http://schemas.microsoft.com/office/drawing/2014/main" id="{53D32554-329E-3C22-BD16-565A33BD760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8676" y="6903"/>
                    <a:ext cx="6803" cy="2170"/>
                    <a:chOff x="8609" y="6504"/>
                    <a:chExt cx="7078" cy="2170"/>
                  </a:xfrm>
                </p:grpSpPr>
                <p:sp>
                  <p:nvSpPr>
                    <p:cNvPr id="116" name="Freeform 928">
                      <a:extLst>
                        <a:ext uri="{FF2B5EF4-FFF2-40B4-BE49-F238E27FC236}">
                          <a16:creationId xmlns:a16="http://schemas.microsoft.com/office/drawing/2014/main" id="{E1CAC3CB-1E16-9CE9-969B-2380EC0F5542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380" y="6719"/>
                      <a:ext cx="5717" cy="536"/>
                    </a:xfrm>
                    <a:custGeom>
                      <a:avLst/>
                      <a:gdLst>
                        <a:gd name="T0" fmla="*/ 0 w 5717"/>
                        <a:gd name="T1" fmla="*/ 19 h 536"/>
                        <a:gd name="T2" fmla="*/ 5717 w 5717"/>
                        <a:gd name="T3" fmla="*/ 0 h 536"/>
                        <a:gd name="T4" fmla="*/ 5532 w 5717"/>
                        <a:gd name="T5" fmla="*/ 140 h 536"/>
                        <a:gd name="T6" fmla="*/ 5289 w 5717"/>
                        <a:gd name="T7" fmla="*/ 322 h 536"/>
                        <a:gd name="T8" fmla="*/ 4492 w 5717"/>
                        <a:gd name="T9" fmla="*/ 365 h 536"/>
                        <a:gd name="T10" fmla="*/ 3629 w 5717"/>
                        <a:gd name="T11" fmla="*/ 258 h 536"/>
                        <a:gd name="T12" fmla="*/ 3127 w 5717"/>
                        <a:gd name="T13" fmla="*/ 226 h 536"/>
                        <a:gd name="T14" fmla="*/ 2899 w 5717"/>
                        <a:gd name="T15" fmla="*/ 279 h 536"/>
                        <a:gd name="T16" fmla="*/ 2596 w 5717"/>
                        <a:gd name="T17" fmla="*/ 247 h 536"/>
                        <a:gd name="T18" fmla="*/ 2176 w 5717"/>
                        <a:gd name="T19" fmla="*/ 261 h 536"/>
                        <a:gd name="T20" fmla="*/ 1740 w 5717"/>
                        <a:gd name="T21" fmla="*/ 283 h 536"/>
                        <a:gd name="T22" fmla="*/ 1342 w 5717"/>
                        <a:gd name="T23" fmla="*/ 265 h 536"/>
                        <a:gd name="T24" fmla="*/ 901 w 5717"/>
                        <a:gd name="T25" fmla="*/ 536 h 536"/>
                        <a:gd name="T26" fmla="*/ 501 w 5717"/>
                        <a:gd name="T27" fmla="*/ 229 h 536"/>
                        <a:gd name="T28" fmla="*/ 238 w 5717"/>
                        <a:gd name="T29" fmla="*/ 209 h 536"/>
                        <a:gd name="T30" fmla="*/ 0 w 5717"/>
                        <a:gd name="T31" fmla="*/ 19 h 5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5717" h="536">
                          <a:moveTo>
                            <a:pt x="0" y="19"/>
                          </a:moveTo>
                          <a:lnTo>
                            <a:pt x="5717" y="0"/>
                          </a:lnTo>
                          <a:lnTo>
                            <a:pt x="5532" y="140"/>
                          </a:lnTo>
                          <a:lnTo>
                            <a:pt x="5289" y="322"/>
                          </a:lnTo>
                          <a:lnTo>
                            <a:pt x="4492" y="365"/>
                          </a:lnTo>
                          <a:lnTo>
                            <a:pt x="3629" y="258"/>
                          </a:lnTo>
                          <a:lnTo>
                            <a:pt x="3127" y="226"/>
                          </a:lnTo>
                          <a:lnTo>
                            <a:pt x="2899" y="279"/>
                          </a:lnTo>
                          <a:lnTo>
                            <a:pt x="2596" y="247"/>
                          </a:lnTo>
                          <a:lnTo>
                            <a:pt x="2176" y="261"/>
                          </a:lnTo>
                          <a:lnTo>
                            <a:pt x="1740" y="283"/>
                          </a:lnTo>
                          <a:lnTo>
                            <a:pt x="1342" y="265"/>
                          </a:lnTo>
                          <a:lnTo>
                            <a:pt x="901" y="536"/>
                          </a:lnTo>
                          <a:lnTo>
                            <a:pt x="501" y="229"/>
                          </a:lnTo>
                          <a:lnTo>
                            <a:pt x="238" y="209"/>
                          </a:lnTo>
                          <a:lnTo>
                            <a:pt x="0" y="19"/>
                          </a:lnTo>
                          <a:close/>
                        </a:path>
                      </a:pathLst>
                    </a:custGeom>
                    <a:noFill/>
                    <a:ln w="63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CCFF">
                              <a:alpha val="50000"/>
                            </a:srgbClr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17" name="Freeform 929">
                      <a:extLst>
                        <a:ext uri="{FF2B5EF4-FFF2-40B4-BE49-F238E27FC236}">
                          <a16:creationId xmlns:a16="http://schemas.microsoft.com/office/drawing/2014/main" id="{F4828E7D-061D-A76E-7B39-82525CE4E803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622" y="6857"/>
                      <a:ext cx="7065" cy="1817"/>
                    </a:xfrm>
                    <a:custGeom>
                      <a:avLst/>
                      <a:gdLst>
                        <a:gd name="T0" fmla="*/ 3125 w 7065"/>
                        <a:gd name="T1" fmla="*/ 553 h 1817"/>
                        <a:gd name="T2" fmla="*/ 1946 w 7065"/>
                        <a:gd name="T3" fmla="*/ 644 h 1817"/>
                        <a:gd name="T4" fmla="*/ 1508 w 7065"/>
                        <a:gd name="T5" fmla="*/ 957 h 1817"/>
                        <a:gd name="T6" fmla="*/ 819 w 7065"/>
                        <a:gd name="T7" fmla="*/ 1695 h 1817"/>
                        <a:gd name="T8" fmla="*/ 268 w 7065"/>
                        <a:gd name="T9" fmla="*/ 1633 h 1817"/>
                        <a:gd name="T10" fmla="*/ 1245 w 7065"/>
                        <a:gd name="T11" fmla="*/ 681 h 1817"/>
                        <a:gd name="T12" fmla="*/ 957 w 7065"/>
                        <a:gd name="T13" fmla="*/ 644 h 1817"/>
                        <a:gd name="T14" fmla="*/ 882 w 7065"/>
                        <a:gd name="T15" fmla="*/ 719 h 1817"/>
                        <a:gd name="T16" fmla="*/ 5 w 7065"/>
                        <a:gd name="T17" fmla="*/ 863 h 1817"/>
                        <a:gd name="T18" fmla="*/ 0 w 7065"/>
                        <a:gd name="T19" fmla="*/ 243 h 1817"/>
                        <a:gd name="T20" fmla="*/ 1157 w 7065"/>
                        <a:gd name="T21" fmla="*/ 206 h 1817"/>
                        <a:gd name="T22" fmla="*/ 2675 w 7065"/>
                        <a:gd name="T23" fmla="*/ 110 h 1817"/>
                        <a:gd name="T24" fmla="*/ 3552 w 7065"/>
                        <a:gd name="T25" fmla="*/ 0 h 1817"/>
                        <a:gd name="T26" fmla="*/ 4902 w 7065"/>
                        <a:gd name="T27" fmla="*/ 100 h 1817"/>
                        <a:gd name="T28" fmla="*/ 5817 w 7065"/>
                        <a:gd name="T29" fmla="*/ 76 h 1817"/>
                        <a:gd name="T30" fmla="*/ 7048 w 7065"/>
                        <a:gd name="T31" fmla="*/ 171 h 1817"/>
                        <a:gd name="T32" fmla="*/ 7065 w 7065"/>
                        <a:gd name="T33" fmla="*/ 794 h 1817"/>
                        <a:gd name="T34" fmla="*/ 5589 w 7065"/>
                        <a:gd name="T35" fmla="*/ 594 h 1817"/>
                        <a:gd name="T36" fmla="*/ 4324 w 7065"/>
                        <a:gd name="T37" fmla="*/ 602 h 1817"/>
                        <a:gd name="T38" fmla="*/ 3519 w 7065"/>
                        <a:gd name="T39" fmla="*/ 377 h 1817"/>
                        <a:gd name="T40" fmla="*/ 3125 w 7065"/>
                        <a:gd name="T41" fmla="*/ 553 h 18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7065" h="1817">
                          <a:moveTo>
                            <a:pt x="3125" y="553"/>
                          </a:moveTo>
                          <a:cubicBezTo>
                            <a:pt x="2863" y="597"/>
                            <a:pt x="2215" y="577"/>
                            <a:pt x="1946" y="644"/>
                          </a:cubicBezTo>
                          <a:cubicBezTo>
                            <a:pt x="1853" y="686"/>
                            <a:pt x="1594" y="809"/>
                            <a:pt x="1508" y="957"/>
                          </a:cubicBezTo>
                          <a:cubicBezTo>
                            <a:pt x="1422" y="1105"/>
                            <a:pt x="960" y="1573"/>
                            <a:pt x="819" y="1695"/>
                          </a:cubicBezTo>
                          <a:cubicBezTo>
                            <a:pt x="678" y="1817"/>
                            <a:pt x="195" y="1800"/>
                            <a:pt x="268" y="1633"/>
                          </a:cubicBezTo>
                          <a:lnTo>
                            <a:pt x="1245" y="681"/>
                          </a:lnTo>
                          <a:cubicBezTo>
                            <a:pt x="1360" y="516"/>
                            <a:pt x="1017" y="638"/>
                            <a:pt x="957" y="644"/>
                          </a:cubicBezTo>
                          <a:cubicBezTo>
                            <a:pt x="897" y="650"/>
                            <a:pt x="1041" y="683"/>
                            <a:pt x="882" y="719"/>
                          </a:cubicBezTo>
                          <a:cubicBezTo>
                            <a:pt x="576" y="769"/>
                            <a:pt x="251" y="903"/>
                            <a:pt x="5" y="863"/>
                          </a:cubicBezTo>
                          <a:lnTo>
                            <a:pt x="0" y="243"/>
                          </a:lnTo>
                          <a:lnTo>
                            <a:pt x="1157" y="206"/>
                          </a:lnTo>
                          <a:lnTo>
                            <a:pt x="2675" y="110"/>
                          </a:lnTo>
                          <a:lnTo>
                            <a:pt x="3552" y="0"/>
                          </a:lnTo>
                          <a:lnTo>
                            <a:pt x="4902" y="100"/>
                          </a:lnTo>
                          <a:lnTo>
                            <a:pt x="5817" y="76"/>
                          </a:lnTo>
                          <a:lnTo>
                            <a:pt x="7048" y="171"/>
                          </a:lnTo>
                          <a:lnTo>
                            <a:pt x="7065" y="794"/>
                          </a:lnTo>
                          <a:cubicBezTo>
                            <a:pt x="6822" y="864"/>
                            <a:pt x="6046" y="626"/>
                            <a:pt x="5589" y="594"/>
                          </a:cubicBezTo>
                          <a:cubicBezTo>
                            <a:pt x="5132" y="562"/>
                            <a:pt x="4669" y="638"/>
                            <a:pt x="4324" y="602"/>
                          </a:cubicBezTo>
                          <a:cubicBezTo>
                            <a:pt x="3733" y="532"/>
                            <a:pt x="3745" y="358"/>
                            <a:pt x="3519" y="377"/>
                          </a:cubicBezTo>
                          <a:cubicBezTo>
                            <a:pt x="3319" y="369"/>
                            <a:pt x="3275" y="510"/>
                            <a:pt x="3125" y="553"/>
                          </a:cubicBezTo>
                          <a:close/>
                        </a:path>
                      </a:pathLst>
                    </a:custGeom>
                    <a:solidFill>
                      <a:srgbClr val="D6E3BC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118" name="Group 930">
                      <a:extLst>
                        <a:ext uri="{FF2B5EF4-FFF2-40B4-BE49-F238E27FC236}">
                          <a16:creationId xmlns:a16="http://schemas.microsoft.com/office/drawing/2014/main" id="{6726B1DA-9821-7A94-8F68-AA12EDB4885D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4537" y="6701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131" name="Freeform 931">
                        <a:extLst>
                          <a:ext uri="{FF2B5EF4-FFF2-40B4-BE49-F238E27FC236}">
                            <a16:creationId xmlns:a16="http://schemas.microsoft.com/office/drawing/2014/main" id="{978692D7-8CA4-139A-EA69-385CD08E670F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132" name="Freeform 932">
                        <a:extLst>
                          <a:ext uri="{FF2B5EF4-FFF2-40B4-BE49-F238E27FC236}">
                            <a16:creationId xmlns:a16="http://schemas.microsoft.com/office/drawing/2014/main" id="{F35EEB42-C853-6842-9139-82028F8D1121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133" name="Freeform 933">
                        <a:extLst>
                          <a:ext uri="{FF2B5EF4-FFF2-40B4-BE49-F238E27FC236}">
                            <a16:creationId xmlns:a16="http://schemas.microsoft.com/office/drawing/2014/main" id="{EF1F0F3F-291A-FC86-80C8-C1B677214609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119" name="Freeform 934">
                      <a:extLst>
                        <a:ext uri="{FF2B5EF4-FFF2-40B4-BE49-F238E27FC236}">
                          <a16:creationId xmlns:a16="http://schemas.microsoft.com/office/drawing/2014/main" id="{30C16B5F-F2E8-E6F4-72C3-536AEFB427D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2143" y="6785"/>
                      <a:ext cx="2201" cy="277"/>
                    </a:xfrm>
                    <a:custGeom>
                      <a:avLst/>
                      <a:gdLst>
                        <a:gd name="T0" fmla="*/ 2177 w 2201"/>
                        <a:gd name="T1" fmla="*/ 202 h 277"/>
                        <a:gd name="T2" fmla="*/ 1872 w 2201"/>
                        <a:gd name="T3" fmla="*/ 239 h 277"/>
                        <a:gd name="T4" fmla="*/ 1400 w 2201"/>
                        <a:gd name="T5" fmla="*/ 277 h 277"/>
                        <a:gd name="T6" fmla="*/ 652 w 2201"/>
                        <a:gd name="T7" fmla="*/ 259 h 277"/>
                        <a:gd name="T8" fmla="*/ 360 w 2201"/>
                        <a:gd name="T9" fmla="*/ 230 h 277"/>
                        <a:gd name="T10" fmla="*/ 218 w 2201"/>
                        <a:gd name="T11" fmla="*/ 216 h 277"/>
                        <a:gd name="T12" fmla="*/ 137 w 2201"/>
                        <a:gd name="T13" fmla="*/ 192 h 277"/>
                        <a:gd name="T14" fmla="*/ 74 w 2201"/>
                        <a:gd name="T15" fmla="*/ 171 h 277"/>
                        <a:gd name="T16" fmla="*/ 29 w 2201"/>
                        <a:gd name="T17" fmla="*/ 147 h 277"/>
                        <a:gd name="T18" fmla="*/ 8 w 2201"/>
                        <a:gd name="T19" fmla="*/ 117 h 277"/>
                        <a:gd name="T20" fmla="*/ 8 w 2201"/>
                        <a:gd name="T21" fmla="*/ 51 h 277"/>
                        <a:gd name="T22" fmla="*/ 56 w 2201"/>
                        <a:gd name="T23" fmla="*/ 6 h 277"/>
                        <a:gd name="T24" fmla="*/ 143 w 2201"/>
                        <a:gd name="T25" fmla="*/ 15 h 277"/>
                        <a:gd name="T26" fmla="*/ 248 w 2201"/>
                        <a:gd name="T27" fmla="*/ 36 h 277"/>
                        <a:gd name="T28" fmla="*/ 386 w 2201"/>
                        <a:gd name="T29" fmla="*/ 57 h 277"/>
                        <a:gd name="T30" fmla="*/ 449 w 2201"/>
                        <a:gd name="T31" fmla="*/ 72 h 277"/>
                        <a:gd name="T32" fmla="*/ 730 w 2201"/>
                        <a:gd name="T33" fmla="*/ 102 h 277"/>
                        <a:gd name="T34" fmla="*/ 1438 w 2201"/>
                        <a:gd name="T35" fmla="*/ 124 h 277"/>
                        <a:gd name="T36" fmla="*/ 1814 w 2201"/>
                        <a:gd name="T37" fmla="*/ 102 h 277"/>
                        <a:gd name="T38" fmla="*/ 2201 w 2201"/>
                        <a:gd name="T39" fmla="*/ 81 h 2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2201" h="277">
                          <a:moveTo>
                            <a:pt x="2177" y="202"/>
                          </a:moveTo>
                          <a:lnTo>
                            <a:pt x="1872" y="239"/>
                          </a:lnTo>
                          <a:lnTo>
                            <a:pt x="1400" y="277"/>
                          </a:lnTo>
                          <a:lnTo>
                            <a:pt x="652" y="259"/>
                          </a:lnTo>
                          <a:lnTo>
                            <a:pt x="360" y="230"/>
                          </a:lnTo>
                          <a:lnTo>
                            <a:pt x="218" y="216"/>
                          </a:lnTo>
                          <a:lnTo>
                            <a:pt x="137" y="192"/>
                          </a:lnTo>
                          <a:lnTo>
                            <a:pt x="74" y="171"/>
                          </a:lnTo>
                          <a:cubicBezTo>
                            <a:pt x="74" y="171"/>
                            <a:pt x="29" y="147"/>
                            <a:pt x="29" y="147"/>
                          </a:cubicBezTo>
                          <a:cubicBezTo>
                            <a:pt x="29" y="147"/>
                            <a:pt x="8" y="117"/>
                            <a:pt x="8" y="117"/>
                          </a:cubicBezTo>
                          <a:cubicBezTo>
                            <a:pt x="8" y="117"/>
                            <a:pt x="0" y="69"/>
                            <a:pt x="8" y="51"/>
                          </a:cubicBezTo>
                          <a:cubicBezTo>
                            <a:pt x="16" y="33"/>
                            <a:pt x="34" y="12"/>
                            <a:pt x="56" y="6"/>
                          </a:cubicBezTo>
                          <a:cubicBezTo>
                            <a:pt x="78" y="0"/>
                            <a:pt x="111" y="10"/>
                            <a:pt x="143" y="15"/>
                          </a:cubicBezTo>
                          <a:cubicBezTo>
                            <a:pt x="175" y="20"/>
                            <a:pt x="208" y="29"/>
                            <a:pt x="248" y="36"/>
                          </a:cubicBezTo>
                          <a:cubicBezTo>
                            <a:pt x="288" y="43"/>
                            <a:pt x="353" y="51"/>
                            <a:pt x="386" y="57"/>
                          </a:cubicBezTo>
                          <a:lnTo>
                            <a:pt x="449" y="72"/>
                          </a:lnTo>
                          <a:lnTo>
                            <a:pt x="730" y="102"/>
                          </a:lnTo>
                          <a:lnTo>
                            <a:pt x="1438" y="124"/>
                          </a:lnTo>
                          <a:lnTo>
                            <a:pt x="1814" y="102"/>
                          </a:lnTo>
                          <a:lnTo>
                            <a:pt x="2201" y="81"/>
                          </a:lnTo>
                        </a:path>
                      </a:pathLst>
                    </a:custGeom>
                    <a:solidFill>
                      <a:srgbClr val="C6D9F1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0" name="Freeform 935">
                      <a:extLst>
                        <a:ext uri="{FF2B5EF4-FFF2-40B4-BE49-F238E27FC236}">
                          <a16:creationId xmlns:a16="http://schemas.microsoft.com/office/drawing/2014/main" id="{F19A313B-EC73-B8FB-2FDE-DDEA086C14B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609" y="6504"/>
                      <a:ext cx="1494" cy="774"/>
                    </a:xfrm>
                    <a:custGeom>
                      <a:avLst/>
                      <a:gdLst>
                        <a:gd name="T0" fmla="*/ 1494 w 1494"/>
                        <a:gd name="T1" fmla="*/ 513 h 774"/>
                        <a:gd name="T2" fmla="*/ 1422 w 1494"/>
                        <a:gd name="T3" fmla="*/ 522 h 774"/>
                        <a:gd name="T4" fmla="*/ 1362 w 1494"/>
                        <a:gd name="T5" fmla="*/ 660 h 774"/>
                        <a:gd name="T6" fmla="*/ 1270 w 1494"/>
                        <a:gd name="T7" fmla="*/ 742 h 774"/>
                        <a:gd name="T8" fmla="*/ 869 w 1494"/>
                        <a:gd name="T9" fmla="*/ 769 h 774"/>
                        <a:gd name="T10" fmla="*/ 651 w 1494"/>
                        <a:gd name="T11" fmla="*/ 760 h 774"/>
                        <a:gd name="T12" fmla="*/ 377 w 1494"/>
                        <a:gd name="T13" fmla="*/ 687 h 774"/>
                        <a:gd name="T14" fmla="*/ 169 w 1494"/>
                        <a:gd name="T15" fmla="*/ 694 h 774"/>
                        <a:gd name="T16" fmla="*/ 8 w 1494"/>
                        <a:gd name="T17" fmla="*/ 716 h 774"/>
                        <a:gd name="T18" fmla="*/ 0 w 1494"/>
                        <a:gd name="T19" fmla="*/ 213 h 774"/>
                        <a:gd name="T20" fmla="*/ 75 w 1494"/>
                        <a:gd name="T21" fmla="*/ 207 h 774"/>
                        <a:gd name="T22" fmla="*/ 168 w 1494"/>
                        <a:gd name="T23" fmla="*/ 216 h 774"/>
                        <a:gd name="T24" fmla="*/ 240 w 1494"/>
                        <a:gd name="T25" fmla="*/ 204 h 774"/>
                        <a:gd name="T26" fmla="*/ 300 w 1494"/>
                        <a:gd name="T27" fmla="*/ 183 h 774"/>
                        <a:gd name="T28" fmla="*/ 372 w 1494"/>
                        <a:gd name="T29" fmla="*/ 171 h 774"/>
                        <a:gd name="T30" fmla="*/ 402 w 1494"/>
                        <a:gd name="T31" fmla="*/ 171 h 774"/>
                        <a:gd name="T32" fmla="*/ 505 w 1494"/>
                        <a:gd name="T33" fmla="*/ 58 h 774"/>
                        <a:gd name="T34" fmla="*/ 531 w 1494"/>
                        <a:gd name="T35" fmla="*/ 135 h 774"/>
                        <a:gd name="T36" fmla="*/ 605 w 1494"/>
                        <a:gd name="T37" fmla="*/ 22 h 774"/>
                        <a:gd name="T38" fmla="*/ 705 w 1494"/>
                        <a:gd name="T39" fmla="*/ 67 h 774"/>
                        <a:gd name="T40" fmla="*/ 729 w 1494"/>
                        <a:gd name="T41" fmla="*/ 102 h 774"/>
                        <a:gd name="T42" fmla="*/ 787 w 1494"/>
                        <a:gd name="T43" fmla="*/ 3 h 774"/>
                        <a:gd name="T44" fmla="*/ 869 w 1494"/>
                        <a:gd name="T45" fmla="*/ 122 h 774"/>
                        <a:gd name="T46" fmla="*/ 1015 w 1494"/>
                        <a:gd name="T47" fmla="*/ 104 h 774"/>
                        <a:gd name="T48" fmla="*/ 1152 w 1494"/>
                        <a:gd name="T49" fmla="*/ 231 h 774"/>
                        <a:gd name="T50" fmla="*/ 1280 w 1494"/>
                        <a:gd name="T51" fmla="*/ 186 h 774"/>
                        <a:gd name="T52" fmla="*/ 1480 w 1494"/>
                        <a:gd name="T53" fmla="*/ 568 h 7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1494" h="774">
                          <a:moveTo>
                            <a:pt x="1494" y="513"/>
                          </a:moveTo>
                          <a:lnTo>
                            <a:pt x="1422" y="522"/>
                          </a:lnTo>
                          <a:lnTo>
                            <a:pt x="1362" y="660"/>
                          </a:lnTo>
                          <a:lnTo>
                            <a:pt x="1270" y="742"/>
                          </a:lnTo>
                          <a:lnTo>
                            <a:pt x="869" y="769"/>
                          </a:lnTo>
                          <a:cubicBezTo>
                            <a:pt x="766" y="772"/>
                            <a:pt x="733" y="774"/>
                            <a:pt x="651" y="760"/>
                          </a:cubicBezTo>
                          <a:cubicBezTo>
                            <a:pt x="564" y="742"/>
                            <a:pt x="457" y="698"/>
                            <a:pt x="377" y="687"/>
                          </a:cubicBezTo>
                          <a:cubicBezTo>
                            <a:pt x="297" y="676"/>
                            <a:pt x="225" y="685"/>
                            <a:pt x="169" y="694"/>
                          </a:cubicBezTo>
                          <a:lnTo>
                            <a:pt x="8" y="716"/>
                          </a:lnTo>
                          <a:lnTo>
                            <a:pt x="0" y="213"/>
                          </a:lnTo>
                          <a:lnTo>
                            <a:pt x="75" y="207"/>
                          </a:lnTo>
                          <a:lnTo>
                            <a:pt x="168" y="216"/>
                          </a:lnTo>
                          <a:lnTo>
                            <a:pt x="240" y="204"/>
                          </a:lnTo>
                          <a:lnTo>
                            <a:pt x="300" y="183"/>
                          </a:lnTo>
                          <a:lnTo>
                            <a:pt x="372" y="171"/>
                          </a:lnTo>
                          <a:lnTo>
                            <a:pt x="402" y="171"/>
                          </a:lnTo>
                          <a:lnTo>
                            <a:pt x="505" y="58"/>
                          </a:lnTo>
                          <a:lnTo>
                            <a:pt x="531" y="135"/>
                          </a:lnTo>
                          <a:lnTo>
                            <a:pt x="605" y="22"/>
                          </a:lnTo>
                          <a:lnTo>
                            <a:pt x="705" y="67"/>
                          </a:lnTo>
                          <a:cubicBezTo>
                            <a:pt x="726" y="80"/>
                            <a:pt x="715" y="113"/>
                            <a:pt x="729" y="102"/>
                          </a:cubicBezTo>
                          <a:cubicBezTo>
                            <a:pt x="741" y="99"/>
                            <a:pt x="764" y="0"/>
                            <a:pt x="787" y="3"/>
                          </a:cubicBezTo>
                          <a:cubicBezTo>
                            <a:pt x="810" y="6"/>
                            <a:pt x="831" y="105"/>
                            <a:pt x="869" y="122"/>
                          </a:cubicBezTo>
                          <a:cubicBezTo>
                            <a:pt x="912" y="122"/>
                            <a:pt x="963" y="103"/>
                            <a:pt x="1015" y="104"/>
                          </a:cubicBezTo>
                          <a:cubicBezTo>
                            <a:pt x="1067" y="105"/>
                            <a:pt x="1119" y="198"/>
                            <a:pt x="1152" y="231"/>
                          </a:cubicBezTo>
                          <a:cubicBezTo>
                            <a:pt x="1196" y="245"/>
                            <a:pt x="1225" y="130"/>
                            <a:pt x="1280" y="186"/>
                          </a:cubicBezTo>
                          <a:cubicBezTo>
                            <a:pt x="1327" y="220"/>
                            <a:pt x="1438" y="488"/>
                            <a:pt x="1480" y="568"/>
                          </a:cubicBez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1" name="Freeform 936">
                      <a:extLst>
                        <a:ext uri="{FF2B5EF4-FFF2-40B4-BE49-F238E27FC236}">
                          <a16:creationId xmlns:a16="http://schemas.microsoft.com/office/drawing/2014/main" id="{1AC60282-1F52-497F-A35E-419EB2825E7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4219" y="6565"/>
                      <a:ext cx="1452" cy="634"/>
                    </a:xfrm>
                    <a:custGeom>
                      <a:avLst/>
                      <a:gdLst>
                        <a:gd name="T0" fmla="*/ 0 w 1452"/>
                        <a:gd name="T1" fmla="*/ 429 h 634"/>
                        <a:gd name="T2" fmla="*/ 138 w 1452"/>
                        <a:gd name="T3" fmla="*/ 444 h 634"/>
                        <a:gd name="T4" fmla="*/ 258 w 1452"/>
                        <a:gd name="T5" fmla="*/ 468 h 634"/>
                        <a:gd name="T6" fmla="*/ 401 w 1452"/>
                        <a:gd name="T7" fmla="*/ 517 h 634"/>
                        <a:gd name="T8" fmla="*/ 629 w 1452"/>
                        <a:gd name="T9" fmla="*/ 567 h 634"/>
                        <a:gd name="T10" fmla="*/ 923 w 1452"/>
                        <a:gd name="T11" fmla="*/ 584 h 634"/>
                        <a:gd name="T12" fmla="*/ 1196 w 1452"/>
                        <a:gd name="T13" fmla="*/ 623 h 634"/>
                        <a:gd name="T14" fmla="*/ 1452 w 1452"/>
                        <a:gd name="T15" fmla="*/ 634 h 634"/>
                        <a:gd name="T16" fmla="*/ 1451 w 1452"/>
                        <a:gd name="T17" fmla="*/ 115 h 634"/>
                        <a:gd name="T18" fmla="*/ 1257 w 1452"/>
                        <a:gd name="T19" fmla="*/ 96 h 634"/>
                        <a:gd name="T20" fmla="*/ 1218 w 1452"/>
                        <a:gd name="T21" fmla="*/ 81 h 634"/>
                        <a:gd name="T22" fmla="*/ 1170 w 1452"/>
                        <a:gd name="T23" fmla="*/ 90 h 634"/>
                        <a:gd name="T24" fmla="*/ 1143 w 1452"/>
                        <a:gd name="T25" fmla="*/ 66 h 634"/>
                        <a:gd name="T26" fmla="*/ 1095 w 1452"/>
                        <a:gd name="T27" fmla="*/ 57 h 634"/>
                        <a:gd name="T28" fmla="*/ 999 w 1452"/>
                        <a:gd name="T29" fmla="*/ 57 h 634"/>
                        <a:gd name="T30" fmla="*/ 936 w 1452"/>
                        <a:gd name="T31" fmla="*/ 33 h 634"/>
                        <a:gd name="T32" fmla="*/ 879 w 1452"/>
                        <a:gd name="T33" fmla="*/ 18 h 634"/>
                        <a:gd name="T34" fmla="*/ 831 w 1452"/>
                        <a:gd name="T35" fmla="*/ 0 h 634"/>
                        <a:gd name="T36" fmla="*/ 753 w 1452"/>
                        <a:gd name="T37" fmla="*/ 102 h 634"/>
                        <a:gd name="T38" fmla="*/ 705 w 1452"/>
                        <a:gd name="T39" fmla="*/ 150 h 634"/>
                        <a:gd name="T40" fmla="*/ 597 w 1452"/>
                        <a:gd name="T41" fmla="*/ 135 h 634"/>
                        <a:gd name="T42" fmla="*/ 555 w 1452"/>
                        <a:gd name="T43" fmla="*/ 159 h 634"/>
                        <a:gd name="T44" fmla="*/ 516 w 1452"/>
                        <a:gd name="T45" fmla="*/ 201 h 634"/>
                        <a:gd name="T46" fmla="*/ 483 w 1452"/>
                        <a:gd name="T47" fmla="*/ 219 h 634"/>
                        <a:gd name="T48" fmla="*/ 459 w 1452"/>
                        <a:gd name="T49" fmla="*/ 213 h 634"/>
                        <a:gd name="T50" fmla="*/ 420 w 1452"/>
                        <a:gd name="T51" fmla="*/ 255 h 634"/>
                        <a:gd name="T52" fmla="*/ 297 w 1452"/>
                        <a:gd name="T53" fmla="*/ 216 h 634"/>
                        <a:gd name="T54" fmla="*/ 219 w 1452"/>
                        <a:gd name="T55" fmla="*/ 261 h 634"/>
                        <a:gd name="T56" fmla="*/ 189 w 1452"/>
                        <a:gd name="T57" fmla="*/ 270 h 634"/>
                        <a:gd name="T58" fmla="*/ 108 w 1452"/>
                        <a:gd name="T59" fmla="*/ 321 h 6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452" h="634">
                          <a:moveTo>
                            <a:pt x="0" y="429"/>
                          </a:moveTo>
                          <a:lnTo>
                            <a:pt x="138" y="444"/>
                          </a:lnTo>
                          <a:lnTo>
                            <a:pt x="258" y="468"/>
                          </a:lnTo>
                          <a:lnTo>
                            <a:pt x="401" y="517"/>
                          </a:lnTo>
                          <a:lnTo>
                            <a:pt x="629" y="567"/>
                          </a:lnTo>
                          <a:lnTo>
                            <a:pt x="923" y="584"/>
                          </a:lnTo>
                          <a:lnTo>
                            <a:pt x="1196" y="623"/>
                          </a:lnTo>
                          <a:lnTo>
                            <a:pt x="1452" y="634"/>
                          </a:lnTo>
                          <a:lnTo>
                            <a:pt x="1451" y="115"/>
                          </a:lnTo>
                          <a:lnTo>
                            <a:pt x="1257" y="96"/>
                          </a:lnTo>
                          <a:lnTo>
                            <a:pt x="1218" y="81"/>
                          </a:lnTo>
                          <a:lnTo>
                            <a:pt x="1170" y="90"/>
                          </a:lnTo>
                          <a:lnTo>
                            <a:pt x="1143" y="66"/>
                          </a:lnTo>
                          <a:lnTo>
                            <a:pt x="1095" y="57"/>
                          </a:lnTo>
                          <a:lnTo>
                            <a:pt x="999" y="57"/>
                          </a:lnTo>
                          <a:lnTo>
                            <a:pt x="936" y="33"/>
                          </a:lnTo>
                          <a:lnTo>
                            <a:pt x="879" y="18"/>
                          </a:lnTo>
                          <a:lnTo>
                            <a:pt x="831" y="0"/>
                          </a:lnTo>
                          <a:lnTo>
                            <a:pt x="753" y="102"/>
                          </a:lnTo>
                          <a:lnTo>
                            <a:pt x="705" y="150"/>
                          </a:lnTo>
                          <a:lnTo>
                            <a:pt x="597" y="135"/>
                          </a:lnTo>
                          <a:lnTo>
                            <a:pt x="555" y="159"/>
                          </a:lnTo>
                          <a:lnTo>
                            <a:pt x="516" y="201"/>
                          </a:lnTo>
                          <a:lnTo>
                            <a:pt x="483" y="219"/>
                          </a:lnTo>
                          <a:lnTo>
                            <a:pt x="459" y="213"/>
                          </a:lnTo>
                          <a:lnTo>
                            <a:pt x="420" y="255"/>
                          </a:lnTo>
                          <a:lnTo>
                            <a:pt x="297" y="216"/>
                          </a:lnTo>
                          <a:lnTo>
                            <a:pt x="219" y="261"/>
                          </a:lnTo>
                          <a:lnTo>
                            <a:pt x="189" y="270"/>
                          </a:lnTo>
                          <a:lnTo>
                            <a:pt x="108" y="321"/>
                          </a:ln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122" name="Group 937">
                      <a:extLst>
                        <a:ext uri="{FF2B5EF4-FFF2-40B4-BE49-F238E27FC236}">
                          <a16:creationId xmlns:a16="http://schemas.microsoft.com/office/drawing/2014/main" id="{32A61720-6199-F257-4E5D-2B3BC9460930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4532" y="6718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128" name="Freeform 938">
                        <a:extLst>
                          <a:ext uri="{FF2B5EF4-FFF2-40B4-BE49-F238E27FC236}">
                            <a16:creationId xmlns:a16="http://schemas.microsoft.com/office/drawing/2014/main" id="{CAB2BCF8-CCBC-2FA1-5FA9-549C2CC7C6DE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129" name="Freeform 939">
                        <a:extLst>
                          <a:ext uri="{FF2B5EF4-FFF2-40B4-BE49-F238E27FC236}">
                            <a16:creationId xmlns:a16="http://schemas.microsoft.com/office/drawing/2014/main" id="{36B42FB6-3924-640E-71E6-8F17CD0A8129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130" name="Freeform 940">
                        <a:extLst>
                          <a:ext uri="{FF2B5EF4-FFF2-40B4-BE49-F238E27FC236}">
                            <a16:creationId xmlns:a16="http://schemas.microsoft.com/office/drawing/2014/main" id="{5A75935D-60D3-EB27-9085-280FC412D10D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123" name="Freeform 941">
                      <a:extLst>
                        <a:ext uri="{FF2B5EF4-FFF2-40B4-BE49-F238E27FC236}">
                          <a16:creationId xmlns:a16="http://schemas.microsoft.com/office/drawing/2014/main" id="{A6FADD53-DE5B-2738-BC2E-E12080F00EC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767" y="6789"/>
                      <a:ext cx="3375" cy="1804"/>
                    </a:xfrm>
                    <a:custGeom>
                      <a:avLst/>
                      <a:gdLst>
                        <a:gd name="T0" fmla="*/ 324 w 3375"/>
                        <a:gd name="T1" fmla="*/ 1250 h 1804"/>
                        <a:gd name="T2" fmla="*/ 1084 w 3375"/>
                        <a:gd name="T3" fmla="*/ 404 h 1804"/>
                        <a:gd name="T4" fmla="*/ 1452 w 3375"/>
                        <a:gd name="T5" fmla="*/ 146 h 1804"/>
                        <a:gd name="T6" fmla="*/ 2357 w 3375"/>
                        <a:gd name="T7" fmla="*/ 94 h 1804"/>
                        <a:gd name="T8" fmla="*/ 2594 w 3375"/>
                        <a:gd name="T9" fmla="*/ 67 h 1804"/>
                        <a:gd name="T10" fmla="*/ 2819 w 3375"/>
                        <a:gd name="T11" fmla="*/ 64 h 1804"/>
                        <a:gd name="T12" fmla="*/ 3025 w 3375"/>
                        <a:gd name="T13" fmla="*/ 55 h 1804"/>
                        <a:gd name="T14" fmla="*/ 3153 w 3375"/>
                        <a:gd name="T15" fmla="*/ 28 h 1804"/>
                        <a:gd name="T16" fmla="*/ 3280 w 3375"/>
                        <a:gd name="T17" fmla="*/ 1 h 1804"/>
                        <a:gd name="T18" fmla="*/ 3349 w 3375"/>
                        <a:gd name="T19" fmla="*/ 25 h 1804"/>
                        <a:gd name="T20" fmla="*/ 3368 w 3375"/>
                        <a:gd name="T21" fmla="*/ 79 h 1804"/>
                        <a:gd name="T22" fmla="*/ 3310 w 3375"/>
                        <a:gd name="T23" fmla="*/ 133 h 1804"/>
                        <a:gd name="T24" fmla="*/ 3202 w 3375"/>
                        <a:gd name="T25" fmla="*/ 178 h 1804"/>
                        <a:gd name="T26" fmla="*/ 3074 w 3375"/>
                        <a:gd name="T27" fmla="*/ 199 h 1804"/>
                        <a:gd name="T28" fmla="*/ 2957 w 3375"/>
                        <a:gd name="T29" fmla="*/ 211 h 1804"/>
                        <a:gd name="T30" fmla="*/ 2898 w 3375"/>
                        <a:gd name="T31" fmla="*/ 211 h 1804"/>
                        <a:gd name="T32" fmla="*/ 2829 w 3375"/>
                        <a:gd name="T33" fmla="*/ 220 h 1804"/>
                        <a:gd name="T34" fmla="*/ 2471 w 3375"/>
                        <a:gd name="T35" fmla="*/ 229 h 1804"/>
                        <a:gd name="T36" fmla="*/ 1845 w 3375"/>
                        <a:gd name="T37" fmla="*/ 271 h 1804"/>
                        <a:gd name="T38" fmla="*/ 1561 w 3375"/>
                        <a:gd name="T39" fmla="*/ 313 h 1804"/>
                        <a:gd name="T40" fmla="*/ 1262 w 3375"/>
                        <a:gd name="T41" fmla="*/ 562 h 1804"/>
                        <a:gd name="T42" fmla="*/ 662 w 3375"/>
                        <a:gd name="T43" fmla="*/ 1236 h 1804"/>
                        <a:gd name="T44" fmla="*/ 123 w 3375"/>
                        <a:gd name="T45" fmla="*/ 1763 h 1804"/>
                        <a:gd name="T46" fmla="*/ 133 w 3375"/>
                        <a:gd name="T47" fmla="*/ 1511 h 1804"/>
                        <a:gd name="T48" fmla="*/ 324 w 3375"/>
                        <a:gd name="T49" fmla="*/ 1250 h 18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</a:cxnLst>
                      <a:rect l="0" t="0" r="r" b="b"/>
                      <a:pathLst>
                        <a:path w="3375" h="1804">
                          <a:moveTo>
                            <a:pt x="324" y="1250"/>
                          </a:moveTo>
                          <a:lnTo>
                            <a:pt x="1084" y="404"/>
                          </a:lnTo>
                          <a:cubicBezTo>
                            <a:pt x="1272" y="220"/>
                            <a:pt x="1288" y="196"/>
                            <a:pt x="1452" y="146"/>
                          </a:cubicBezTo>
                          <a:cubicBezTo>
                            <a:pt x="1615" y="96"/>
                            <a:pt x="2158" y="111"/>
                            <a:pt x="2357" y="94"/>
                          </a:cubicBezTo>
                          <a:lnTo>
                            <a:pt x="2594" y="67"/>
                          </a:lnTo>
                          <a:lnTo>
                            <a:pt x="2819" y="64"/>
                          </a:lnTo>
                          <a:cubicBezTo>
                            <a:pt x="2819" y="64"/>
                            <a:pt x="2970" y="61"/>
                            <a:pt x="3025" y="55"/>
                          </a:cubicBezTo>
                          <a:cubicBezTo>
                            <a:pt x="3081" y="49"/>
                            <a:pt x="3110" y="37"/>
                            <a:pt x="3153" y="28"/>
                          </a:cubicBezTo>
                          <a:cubicBezTo>
                            <a:pt x="3195" y="19"/>
                            <a:pt x="3248" y="2"/>
                            <a:pt x="3280" y="1"/>
                          </a:cubicBezTo>
                          <a:cubicBezTo>
                            <a:pt x="3313" y="0"/>
                            <a:pt x="3334" y="12"/>
                            <a:pt x="3349" y="25"/>
                          </a:cubicBezTo>
                          <a:cubicBezTo>
                            <a:pt x="3364" y="38"/>
                            <a:pt x="3375" y="61"/>
                            <a:pt x="3368" y="79"/>
                          </a:cubicBezTo>
                          <a:cubicBezTo>
                            <a:pt x="3362" y="97"/>
                            <a:pt x="3337" y="117"/>
                            <a:pt x="3310" y="133"/>
                          </a:cubicBezTo>
                          <a:cubicBezTo>
                            <a:pt x="3282" y="149"/>
                            <a:pt x="3241" y="167"/>
                            <a:pt x="3202" y="178"/>
                          </a:cubicBezTo>
                          <a:cubicBezTo>
                            <a:pt x="3163" y="189"/>
                            <a:pt x="3115" y="194"/>
                            <a:pt x="3074" y="199"/>
                          </a:cubicBezTo>
                          <a:cubicBezTo>
                            <a:pt x="3033" y="204"/>
                            <a:pt x="2986" y="209"/>
                            <a:pt x="2957" y="211"/>
                          </a:cubicBezTo>
                          <a:cubicBezTo>
                            <a:pt x="2927" y="213"/>
                            <a:pt x="2919" y="210"/>
                            <a:pt x="2898" y="211"/>
                          </a:cubicBezTo>
                          <a:cubicBezTo>
                            <a:pt x="2877" y="212"/>
                            <a:pt x="2846" y="219"/>
                            <a:pt x="2829" y="220"/>
                          </a:cubicBezTo>
                          <a:cubicBezTo>
                            <a:pt x="2707" y="220"/>
                            <a:pt x="2635" y="221"/>
                            <a:pt x="2471" y="229"/>
                          </a:cubicBezTo>
                          <a:cubicBezTo>
                            <a:pt x="2308" y="237"/>
                            <a:pt x="1997" y="257"/>
                            <a:pt x="1845" y="271"/>
                          </a:cubicBezTo>
                          <a:cubicBezTo>
                            <a:pt x="1693" y="285"/>
                            <a:pt x="1657" y="265"/>
                            <a:pt x="1561" y="313"/>
                          </a:cubicBezTo>
                          <a:cubicBezTo>
                            <a:pt x="1370" y="397"/>
                            <a:pt x="1412" y="408"/>
                            <a:pt x="1262" y="562"/>
                          </a:cubicBezTo>
                          <a:cubicBezTo>
                            <a:pt x="1112" y="716"/>
                            <a:pt x="852" y="1036"/>
                            <a:pt x="662" y="1236"/>
                          </a:cubicBezTo>
                          <a:cubicBezTo>
                            <a:pt x="525" y="1403"/>
                            <a:pt x="245" y="1804"/>
                            <a:pt x="123" y="1763"/>
                          </a:cubicBezTo>
                          <a:cubicBezTo>
                            <a:pt x="0" y="1722"/>
                            <a:pt x="115" y="1594"/>
                            <a:pt x="133" y="1511"/>
                          </a:cubicBezTo>
                          <a:cubicBezTo>
                            <a:pt x="151" y="1428"/>
                            <a:pt x="324" y="1250"/>
                            <a:pt x="324" y="1250"/>
                          </a:cubicBezTo>
                          <a:close/>
                        </a:path>
                      </a:pathLst>
                    </a:custGeom>
                    <a:solidFill>
                      <a:srgbClr val="C6D9F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4" name="Freeform 942">
                      <a:extLst>
                        <a:ext uri="{FF2B5EF4-FFF2-40B4-BE49-F238E27FC236}">
                          <a16:creationId xmlns:a16="http://schemas.microsoft.com/office/drawing/2014/main" id="{270B8B4D-F047-0259-305C-4ABEF79E643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853" y="6762"/>
                      <a:ext cx="141" cy="139"/>
                    </a:xfrm>
                    <a:custGeom>
                      <a:avLst/>
                      <a:gdLst>
                        <a:gd name="T0" fmla="*/ 0 w 141"/>
                        <a:gd name="T1" fmla="*/ 0 h 139"/>
                        <a:gd name="T2" fmla="*/ 69 w 141"/>
                        <a:gd name="T3" fmla="*/ 100 h 139"/>
                        <a:gd name="T4" fmla="*/ 138 w 141"/>
                        <a:gd name="T5" fmla="*/ 137 h 139"/>
                        <a:gd name="T6" fmla="*/ 88 w 141"/>
                        <a:gd name="T7" fmla="*/ 112 h 13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0" t="0" r="r" b="b"/>
                      <a:pathLst>
                        <a:path w="141" h="139">
                          <a:moveTo>
                            <a:pt x="0" y="0"/>
                          </a:moveTo>
                          <a:cubicBezTo>
                            <a:pt x="23" y="38"/>
                            <a:pt x="46" y="77"/>
                            <a:pt x="69" y="100"/>
                          </a:cubicBezTo>
                          <a:cubicBezTo>
                            <a:pt x="92" y="123"/>
                            <a:pt x="135" y="135"/>
                            <a:pt x="138" y="137"/>
                          </a:cubicBezTo>
                          <a:cubicBezTo>
                            <a:pt x="141" y="139"/>
                            <a:pt x="114" y="125"/>
                            <a:pt x="88" y="112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5" name="Freeform 943">
                      <a:extLst>
                        <a:ext uri="{FF2B5EF4-FFF2-40B4-BE49-F238E27FC236}">
                          <a16:creationId xmlns:a16="http://schemas.microsoft.com/office/drawing/2014/main" id="{E3B76372-58E2-8A83-C780-3D65AC91ADE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734" y="6824"/>
                      <a:ext cx="113" cy="138"/>
                    </a:xfrm>
                    <a:custGeom>
                      <a:avLst/>
                      <a:gdLst>
                        <a:gd name="T0" fmla="*/ 0 w 113"/>
                        <a:gd name="T1" fmla="*/ 0 h 138"/>
                        <a:gd name="T2" fmla="*/ 44 w 113"/>
                        <a:gd name="T3" fmla="*/ 88 h 138"/>
                        <a:gd name="T4" fmla="*/ 113 w 113"/>
                        <a:gd name="T5" fmla="*/ 138 h 13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13" h="138">
                          <a:moveTo>
                            <a:pt x="0" y="0"/>
                          </a:moveTo>
                          <a:cubicBezTo>
                            <a:pt x="12" y="32"/>
                            <a:pt x="25" y="65"/>
                            <a:pt x="44" y="88"/>
                          </a:cubicBezTo>
                          <a:cubicBezTo>
                            <a:pt x="63" y="111"/>
                            <a:pt x="88" y="124"/>
                            <a:pt x="113" y="138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6" name="Freeform 944">
                      <a:extLst>
                        <a:ext uri="{FF2B5EF4-FFF2-40B4-BE49-F238E27FC236}">
                          <a16:creationId xmlns:a16="http://schemas.microsoft.com/office/drawing/2014/main" id="{3A3B6747-4317-389F-5F98-3406C9785F2F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798" y="6787"/>
                      <a:ext cx="94" cy="106"/>
                    </a:xfrm>
                    <a:custGeom>
                      <a:avLst/>
                      <a:gdLst>
                        <a:gd name="T0" fmla="*/ 0 w 94"/>
                        <a:gd name="T1" fmla="*/ 0 h 106"/>
                        <a:gd name="T2" fmla="*/ 50 w 94"/>
                        <a:gd name="T3" fmla="*/ 87 h 106"/>
                        <a:gd name="T4" fmla="*/ 94 w 94"/>
                        <a:gd name="T5" fmla="*/ 106 h 10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94" h="106">
                          <a:moveTo>
                            <a:pt x="0" y="0"/>
                          </a:moveTo>
                          <a:cubicBezTo>
                            <a:pt x="17" y="34"/>
                            <a:pt x="34" y="69"/>
                            <a:pt x="50" y="87"/>
                          </a:cubicBezTo>
                          <a:cubicBezTo>
                            <a:pt x="66" y="105"/>
                            <a:pt x="80" y="105"/>
                            <a:pt x="94" y="106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27" name="Freeform 945">
                      <a:extLst>
                        <a:ext uri="{FF2B5EF4-FFF2-40B4-BE49-F238E27FC236}">
                          <a16:creationId xmlns:a16="http://schemas.microsoft.com/office/drawing/2014/main" id="{70EE60DB-DBD1-A3D2-C0B5-9ABA8B5E5AEF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542" y="6762"/>
                      <a:ext cx="137" cy="137"/>
                    </a:xfrm>
                    <a:custGeom>
                      <a:avLst/>
                      <a:gdLst>
                        <a:gd name="T0" fmla="*/ 0 w 137"/>
                        <a:gd name="T1" fmla="*/ 0 h 137"/>
                        <a:gd name="T2" fmla="*/ 75 w 137"/>
                        <a:gd name="T3" fmla="*/ 100 h 137"/>
                        <a:gd name="T4" fmla="*/ 137 w 137"/>
                        <a:gd name="T5" fmla="*/ 137 h 13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37" h="137">
                          <a:moveTo>
                            <a:pt x="0" y="0"/>
                          </a:moveTo>
                          <a:cubicBezTo>
                            <a:pt x="26" y="38"/>
                            <a:pt x="52" y="77"/>
                            <a:pt x="75" y="100"/>
                          </a:cubicBezTo>
                          <a:cubicBezTo>
                            <a:pt x="98" y="123"/>
                            <a:pt x="127" y="131"/>
                            <a:pt x="137" y="137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07" name="Oval 1249">
                    <a:extLst>
                      <a:ext uri="{FF2B5EF4-FFF2-40B4-BE49-F238E27FC236}">
                        <a16:creationId xmlns:a16="http://schemas.microsoft.com/office/drawing/2014/main" id="{4DDB78E0-20D1-03D2-DDA3-E19E20D87CE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75" y="8077"/>
                    <a:ext cx="268" cy="174"/>
                  </a:xfrm>
                  <a:prstGeom prst="ellipse">
                    <a:avLst/>
                  </a:prstGeom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08" name="Freeform 1248">
                    <a:extLst>
                      <a:ext uri="{FF2B5EF4-FFF2-40B4-BE49-F238E27FC236}">
                        <a16:creationId xmlns:a16="http://schemas.microsoft.com/office/drawing/2014/main" id="{A06B26D9-BE8B-1B5B-1D5A-B23B9B626EA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45" y="7333"/>
                    <a:ext cx="166" cy="245"/>
                  </a:xfrm>
                  <a:custGeom>
                    <a:avLst/>
                    <a:gdLst>
                      <a:gd name="T0" fmla="*/ 128 w 308"/>
                      <a:gd name="T1" fmla="*/ 419 h 419"/>
                      <a:gd name="T2" fmla="*/ 12 w 308"/>
                      <a:gd name="T3" fmla="*/ 203 h 419"/>
                      <a:gd name="T4" fmla="*/ 53 w 308"/>
                      <a:gd name="T5" fmla="*/ 53 h 419"/>
                      <a:gd name="T6" fmla="*/ 253 w 308"/>
                      <a:gd name="T7" fmla="*/ 28 h 419"/>
                      <a:gd name="T8" fmla="*/ 303 w 308"/>
                      <a:gd name="T9" fmla="*/ 220 h 419"/>
                      <a:gd name="T10" fmla="*/ 220 w 308"/>
                      <a:gd name="T11" fmla="*/ 419 h 4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8" h="419">
                        <a:moveTo>
                          <a:pt x="128" y="419"/>
                        </a:moveTo>
                        <a:cubicBezTo>
                          <a:pt x="109" y="384"/>
                          <a:pt x="24" y="264"/>
                          <a:pt x="12" y="203"/>
                        </a:cubicBezTo>
                        <a:cubicBezTo>
                          <a:pt x="0" y="142"/>
                          <a:pt x="13" y="82"/>
                          <a:pt x="53" y="53"/>
                        </a:cubicBezTo>
                        <a:cubicBezTo>
                          <a:pt x="93" y="24"/>
                          <a:pt x="211" y="0"/>
                          <a:pt x="253" y="28"/>
                        </a:cubicBezTo>
                        <a:cubicBezTo>
                          <a:pt x="295" y="56"/>
                          <a:pt x="308" y="155"/>
                          <a:pt x="303" y="220"/>
                        </a:cubicBezTo>
                        <a:cubicBezTo>
                          <a:pt x="298" y="285"/>
                          <a:pt x="237" y="378"/>
                          <a:pt x="220" y="419"/>
                        </a:cubicBezTo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09" name="Freeform 1260">
                    <a:extLst>
                      <a:ext uri="{FF2B5EF4-FFF2-40B4-BE49-F238E27FC236}">
                        <a16:creationId xmlns:a16="http://schemas.microsoft.com/office/drawing/2014/main" id="{BE1F0EAF-97CE-951C-26E3-8737D3DD0EC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383" y="7393"/>
                    <a:ext cx="166" cy="245"/>
                  </a:xfrm>
                  <a:custGeom>
                    <a:avLst/>
                    <a:gdLst>
                      <a:gd name="T0" fmla="*/ 128 w 308"/>
                      <a:gd name="T1" fmla="*/ 419 h 419"/>
                      <a:gd name="T2" fmla="*/ 12 w 308"/>
                      <a:gd name="T3" fmla="*/ 203 h 419"/>
                      <a:gd name="T4" fmla="*/ 53 w 308"/>
                      <a:gd name="T5" fmla="*/ 53 h 419"/>
                      <a:gd name="T6" fmla="*/ 253 w 308"/>
                      <a:gd name="T7" fmla="*/ 28 h 419"/>
                      <a:gd name="T8" fmla="*/ 303 w 308"/>
                      <a:gd name="T9" fmla="*/ 220 h 419"/>
                      <a:gd name="T10" fmla="*/ 220 w 308"/>
                      <a:gd name="T11" fmla="*/ 419 h 4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8" h="419">
                        <a:moveTo>
                          <a:pt x="128" y="419"/>
                        </a:moveTo>
                        <a:cubicBezTo>
                          <a:pt x="109" y="384"/>
                          <a:pt x="24" y="264"/>
                          <a:pt x="12" y="203"/>
                        </a:cubicBezTo>
                        <a:cubicBezTo>
                          <a:pt x="0" y="142"/>
                          <a:pt x="13" y="82"/>
                          <a:pt x="53" y="53"/>
                        </a:cubicBezTo>
                        <a:cubicBezTo>
                          <a:pt x="93" y="24"/>
                          <a:pt x="211" y="0"/>
                          <a:pt x="253" y="28"/>
                        </a:cubicBezTo>
                        <a:cubicBezTo>
                          <a:pt x="295" y="56"/>
                          <a:pt x="308" y="155"/>
                          <a:pt x="303" y="220"/>
                        </a:cubicBezTo>
                        <a:cubicBezTo>
                          <a:pt x="298" y="285"/>
                          <a:pt x="237" y="378"/>
                          <a:pt x="220" y="419"/>
                        </a:cubicBezTo>
                      </a:path>
                    </a:pathLst>
                  </a:custGeom>
                  <a:solidFill>
                    <a:srgbClr val="FF00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0" name="Freeform 1263">
                    <a:extLst>
                      <a:ext uri="{FF2B5EF4-FFF2-40B4-BE49-F238E27FC236}">
                        <a16:creationId xmlns:a16="http://schemas.microsoft.com/office/drawing/2014/main" id="{34768A5D-E50C-7E81-AC14-F86122EB022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153" y="7488"/>
                    <a:ext cx="90" cy="589"/>
                  </a:xfrm>
                  <a:custGeom>
                    <a:avLst/>
                    <a:gdLst>
                      <a:gd name="T0" fmla="*/ 50 w 90"/>
                      <a:gd name="T1" fmla="*/ 589 h 589"/>
                      <a:gd name="T2" fmla="*/ 88 w 90"/>
                      <a:gd name="T3" fmla="*/ 413 h 589"/>
                      <a:gd name="T4" fmla="*/ 38 w 90"/>
                      <a:gd name="T5" fmla="*/ 275 h 589"/>
                      <a:gd name="T6" fmla="*/ 0 w 90"/>
                      <a:gd name="T7" fmla="*/ 0 h 5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90" h="589">
                        <a:moveTo>
                          <a:pt x="50" y="589"/>
                        </a:moveTo>
                        <a:cubicBezTo>
                          <a:pt x="70" y="527"/>
                          <a:pt x="90" y="465"/>
                          <a:pt x="88" y="413"/>
                        </a:cubicBezTo>
                        <a:cubicBezTo>
                          <a:pt x="86" y="361"/>
                          <a:pt x="53" y="344"/>
                          <a:pt x="38" y="275"/>
                        </a:cubicBezTo>
                        <a:cubicBezTo>
                          <a:pt x="23" y="206"/>
                          <a:pt x="11" y="103"/>
                          <a:pt x="0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1" name="Freeform 1264">
                    <a:extLst>
                      <a:ext uri="{FF2B5EF4-FFF2-40B4-BE49-F238E27FC236}">
                        <a16:creationId xmlns:a16="http://schemas.microsoft.com/office/drawing/2014/main" id="{E211C0FC-3018-12E4-71ED-5BB1146B74A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272" y="7588"/>
                    <a:ext cx="207" cy="438"/>
                  </a:xfrm>
                  <a:custGeom>
                    <a:avLst/>
                    <a:gdLst>
                      <a:gd name="T0" fmla="*/ 7 w 207"/>
                      <a:gd name="T1" fmla="*/ 438 h 438"/>
                      <a:gd name="T2" fmla="*/ 19 w 207"/>
                      <a:gd name="T3" fmla="*/ 251 h 438"/>
                      <a:gd name="T4" fmla="*/ 119 w 207"/>
                      <a:gd name="T5" fmla="*/ 100 h 438"/>
                      <a:gd name="T6" fmla="*/ 207 w 207"/>
                      <a:gd name="T7" fmla="*/ 0 h 4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7" h="438">
                        <a:moveTo>
                          <a:pt x="7" y="438"/>
                        </a:moveTo>
                        <a:cubicBezTo>
                          <a:pt x="3" y="372"/>
                          <a:pt x="0" y="307"/>
                          <a:pt x="19" y="251"/>
                        </a:cubicBezTo>
                        <a:cubicBezTo>
                          <a:pt x="38" y="195"/>
                          <a:pt x="88" y="142"/>
                          <a:pt x="119" y="100"/>
                        </a:cubicBezTo>
                        <a:cubicBezTo>
                          <a:pt x="150" y="58"/>
                          <a:pt x="178" y="29"/>
                          <a:pt x="207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2" name="Freeform 1266">
                    <a:extLst>
                      <a:ext uri="{FF2B5EF4-FFF2-40B4-BE49-F238E27FC236}">
                        <a16:creationId xmlns:a16="http://schemas.microsoft.com/office/drawing/2014/main" id="{CDA5D3A8-8C46-87E9-4E8D-AEF17F1E21F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158" y="6879"/>
                    <a:ext cx="227" cy="225"/>
                  </a:xfrm>
                  <a:custGeom>
                    <a:avLst/>
                    <a:gdLst>
                      <a:gd name="T0" fmla="*/ 0 w 503"/>
                      <a:gd name="T1" fmla="*/ 462 h 462"/>
                      <a:gd name="T2" fmla="*/ 175 w 503"/>
                      <a:gd name="T3" fmla="*/ 161 h 462"/>
                      <a:gd name="T4" fmla="*/ 263 w 503"/>
                      <a:gd name="T5" fmla="*/ 23 h 462"/>
                      <a:gd name="T6" fmla="*/ 463 w 503"/>
                      <a:gd name="T7" fmla="*/ 299 h 462"/>
                      <a:gd name="T8" fmla="*/ 501 w 503"/>
                      <a:gd name="T9" fmla="*/ 437 h 4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03" h="462">
                        <a:moveTo>
                          <a:pt x="0" y="462"/>
                        </a:moveTo>
                        <a:cubicBezTo>
                          <a:pt x="65" y="348"/>
                          <a:pt x="131" y="234"/>
                          <a:pt x="175" y="161"/>
                        </a:cubicBezTo>
                        <a:cubicBezTo>
                          <a:pt x="219" y="88"/>
                          <a:pt x="215" y="0"/>
                          <a:pt x="263" y="23"/>
                        </a:cubicBezTo>
                        <a:cubicBezTo>
                          <a:pt x="311" y="46"/>
                          <a:pt x="423" y="230"/>
                          <a:pt x="463" y="299"/>
                        </a:cubicBezTo>
                        <a:cubicBezTo>
                          <a:pt x="503" y="368"/>
                          <a:pt x="502" y="402"/>
                          <a:pt x="501" y="437"/>
                        </a:cubicBezTo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3" name="Freeform 1267">
                    <a:extLst>
                      <a:ext uri="{FF2B5EF4-FFF2-40B4-BE49-F238E27FC236}">
                        <a16:creationId xmlns:a16="http://schemas.microsoft.com/office/drawing/2014/main" id="{DCD7FBB8-8395-3379-5828-299322D416C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294" y="6854"/>
                    <a:ext cx="227" cy="225"/>
                  </a:xfrm>
                  <a:custGeom>
                    <a:avLst/>
                    <a:gdLst>
                      <a:gd name="T0" fmla="*/ 0 w 503"/>
                      <a:gd name="T1" fmla="*/ 462 h 462"/>
                      <a:gd name="T2" fmla="*/ 175 w 503"/>
                      <a:gd name="T3" fmla="*/ 161 h 462"/>
                      <a:gd name="T4" fmla="*/ 263 w 503"/>
                      <a:gd name="T5" fmla="*/ 23 h 462"/>
                      <a:gd name="T6" fmla="*/ 463 w 503"/>
                      <a:gd name="T7" fmla="*/ 299 h 462"/>
                      <a:gd name="T8" fmla="*/ 501 w 503"/>
                      <a:gd name="T9" fmla="*/ 437 h 4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03" h="462">
                        <a:moveTo>
                          <a:pt x="0" y="462"/>
                        </a:moveTo>
                        <a:cubicBezTo>
                          <a:pt x="65" y="348"/>
                          <a:pt x="131" y="234"/>
                          <a:pt x="175" y="161"/>
                        </a:cubicBezTo>
                        <a:cubicBezTo>
                          <a:pt x="219" y="88"/>
                          <a:pt x="215" y="0"/>
                          <a:pt x="263" y="23"/>
                        </a:cubicBezTo>
                        <a:cubicBezTo>
                          <a:pt x="311" y="46"/>
                          <a:pt x="423" y="230"/>
                          <a:pt x="463" y="299"/>
                        </a:cubicBezTo>
                        <a:cubicBezTo>
                          <a:pt x="503" y="368"/>
                          <a:pt x="502" y="402"/>
                          <a:pt x="501" y="437"/>
                        </a:cubicBezTo>
                      </a:path>
                    </a:pathLst>
                  </a:custGeom>
                  <a:solidFill>
                    <a:srgbClr val="00B0F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4" name="Freeform 1269">
                    <a:extLst>
                      <a:ext uri="{FF2B5EF4-FFF2-40B4-BE49-F238E27FC236}">
                        <a16:creationId xmlns:a16="http://schemas.microsoft.com/office/drawing/2014/main" id="{62C6148F-BFE6-2C9C-7DC9-60BFD346E078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241" y="7012"/>
                    <a:ext cx="160" cy="1077"/>
                  </a:xfrm>
                  <a:custGeom>
                    <a:avLst/>
                    <a:gdLst>
                      <a:gd name="T0" fmla="*/ 0 w 160"/>
                      <a:gd name="T1" fmla="*/ 1077 h 1077"/>
                      <a:gd name="T2" fmla="*/ 38 w 160"/>
                      <a:gd name="T3" fmla="*/ 701 h 1077"/>
                      <a:gd name="T4" fmla="*/ 88 w 160"/>
                      <a:gd name="T5" fmla="*/ 338 h 1077"/>
                      <a:gd name="T6" fmla="*/ 150 w 160"/>
                      <a:gd name="T7" fmla="*/ 113 h 1077"/>
                      <a:gd name="T8" fmla="*/ 150 w 160"/>
                      <a:gd name="T9" fmla="*/ 0 h 10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0" h="1077">
                        <a:moveTo>
                          <a:pt x="0" y="1077"/>
                        </a:moveTo>
                        <a:cubicBezTo>
                          <a:pt x="11" y="950"/>
                          <a:pt x="23" y="824"/>
                          <a:pt x="38" y="701"/>
                        </a:cubicBezTo>
                        <a:cubicBezTo>
                          <a:pt x="53" y="578"/>
                          <a:pt x="69" y="436"/>
                          <a:pt x="88" y="338"/>
                        </a:cubicBezTo>
                        <a:cubicBezTo>
                          <a:pt x="107" y="240"/>
                          <a:pt x="140" y="169"/>
                          <a:pt x="150" y="113"/>
                        </a:cubicBezTo>
                        <a:cubicBezTo>
                          <a:pt x="160" y="57"/>
                          <a:pt x="155" y="28"/>
                          <a:pt x="150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15" name="Freeform 1270">
                    <a:extLst>
                      <a:ext uri="{FF2B5EF4-FFF2-40B4-BE49-F238E27FC236}">
                        <a16:creationId xmlns:a16="http://schemas.microsoft.com/office/drawing/2014/main" id="{1526BC17-8F45-58CB-1EDC-9C2DD70D9B8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279" y="7037"/>
                    <a:ext cx="62" cy="351"/>
                  </a:xfrm>
                  <a:custGeom>
                    <a:avLst/>
                    <a:gdLst>
                      <a:gd name="T0" fmla="*/ 62 w 62"/>
                      <a:gd name="T1" fmla="*/ 351 h 351"/>
                      <a:gd name="T2" fmla="*/ 25 w 62"/>
                      <a:gd name="T3" fmla="*/ 226 h 351"/>
                      <a:gd name="T4" fmla="*/ 0 w 62"/>
                      <a:gd name="T5" fmla="*/ 0 h 3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62" h="351">
                        <a:moveTo>
                          <a:pt x="62" y="351"/>
                        </a:moveTo>
                        <a:cubicBezTo>
                          <a:pt x="48" y="317"/>
                          <a:pt x="35" y="284"/>
                          <a:pt x="25" y="226"/>
                        </a:cubicBezTo>
                        <a:cubicBezTo>
                          <a:pt x="15" y="168"/>
                          <a:pt x="7" y="84"/>
                          <a:pt x="0" y="0"/>
                        </a:cubicBezTo>
                      </a:path>
                    </a:pathLst>
                  </a:custGeom>
                  <a:noFill/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05" name="Text Box 1233">
                  <a:extLst>
                    <a:ext uri="{FF2B5EF4-FFF2-40B4-BE49-F238E27FC236}">
                      <a16:creationId xmlns:a16="http://schemas.microsoft.com/office/drawing/2014/main" id="{8349253F-4F3B-28B1-3693-35E8396E2411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378" y="6286"/>
                  <a:ext cx="680" cy="68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000">
                      <a:solidFill>
                        <a:srgbClr val="0070C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0,6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  <a:p>
                  <a:pPr algn="ctr"/>
                  <a:r>
                    <a:rPr lang="fr-FR" sz="10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8</a:t>
                  </a:r>
                  <a:endPara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endParaRPr>
                </a:p>
              </p:txBody>
            </p:sp>
          </p:grpSp>
          <p:sp>
            <p:nvSpPr>
              <p:cNvPr id="103" name="Text Box 1397">
                <a:extLst>
                  <a:ext uri="{FF2B5EF4-FFF2-40B4-BE49-F238E27FC236}">
                    <a16:creationId xmlns:a16="http://schemas.microsoft.com/office/drawing/2014/main" id="{56FC74AC-FBE0-9632-9509-9A326EAEFFEF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934" y="6242"/>
                <a:ext cx="4303" cy="8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Arc volcanique</a:t>
                </a:r>
              </a:p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dans la chaîne de subduction</a:t>
                </a:r>
              </a:p>
            </p:txBody>
          </p:sp>
        </p:grpSp>
        <p:sp>
          <p:nvSpPr>
            <p:cNvPr id="6" name="Text Box 1398">
              <a:extLst>
                <a:ext uri="{FF2B5EF4-FFF2-40B4-BE49-F238E27FC236}">
                  <a16:creationId xmlns:a16="http://schemas.microsoft.com/office/drawing/2014/main" id="{F2E16D44-543C-B5A5-E478-2B2648553BE7}"/>
                </a:ext>
              </a:extLst>
            </p:cNvPr>
            <p:cNvSpPr txBox="1">
              <a:spLocks noChangeAspect="1" noEditPoints="1" noChangeArrowheads="1" noChangeShapeType="1" noTextEdit="1"/>
            </p:cNvSpPr>
            <p:nvPr/>
          </p:nvSpPr>
          <p:spPr bwMode="auto">
            <a:xfrm>
              <a:off x="11136" y="428"/>
              <a:ext cx="3946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Point chaud</a:t>
              </a:r>
            </a:p>
            <a:p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(volcanisme intraplaque)</a:t>
              </a:r>
            </a:p>
          </p:txBody>
        </p:sp>
        <p:grpSp>
          <p:nvGrpSpPr>
            <p:cNvPr id="7" name="Group 1577">
              <a:extLst>
                <a:ext uri="{FF2B5EF4-FFF2-40B4-BE49-F238E27FC236}">
                  <a16:creationId xmlns:a16="http://schemas.microsoft.com/office/drawing/2014/main" id="{C96EA8C2-5B5B-00C5-383D-F1D767D1288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602" y="276"/>
              <a:ext cx="7938" cy="3045"/>
              <a:chOff x="4602" y="276"/>
              <a:chExt cx="7938" cy="3045"/>
            </a:xfrm>
          </p:grpSpPr>
          <p:grpSp>
            <p:nvGrpSpPr>
              <p:cNvPr id="76" name="Group 1324">
                <a:extLst>
                  <a:ext uri="{FF2B5EF4-FFF2-40B4-BE49-F238E27FC236}">
                    <a16:creationId xmlns:a16="http://schemas.microsoft.com/office/drawing/2014/main" id="{A9AF7961-026C-711D-5490-47BB33A3374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02" y="623"/>
                <a:ext cx="7938" cy="2698"/>
                <a:chOff x="4602" y="623"/>
                <a:chExt cx="7938" cy="2698"/>
              </a:xfrm>
            </p:grpSpPr>
            <p:grpSp>
              <p:nvGrpSpPr>
                <p:cNvPr id="78" name="Group 1277">
                  <a:extLst>
                    <a:ext uri="{FF2B5EF4-FFF2-40B4-BE49-F238E27FC236}">
                      <a16:creationId xmlns:a16="http://schemas.microsoft.com/office/drawing/2014/main" id="{D4AA3763-A3BC-3EEB-EEF9-4FA0DF6B3FF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4602" y="623"/>
                  <a:ext cx="7938" cy="1759"/>
                  <a:chOff x="4602" y="623"/>
                  <a:chExt cx="7938" cy="1759"/>
                </a:xfrm>
              </p:grpSpPr>
              <p:grpSp>
                <p:nvGrpSpPr>
                  <p:cNvPr id="81" name="Group 910">
                    <a:extLst>
                      <a:ext uri="{FF2B5EF4-FFF2-40B4-BE49-F238E27FC236}">
                        <a16:creationId xmlns:a16="http://schemas.microsoft.com/office/drawing/2014/main" id="{3FFFF913-09E1-54E0-7E83-C70360E63E6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602" y="1197"/>
                    <a:ext cx="7938" cy="1185"/>
                    <a:chOff x="7745" y="4257"/>
                    <a:chExt cx="7078" cy="1185"/>
                  </a:xfrm>
                </p:grpSpPr>
                <p:sp>
                  <p:nvSpPr>
                    <p:cNvPr id="85" name="Freeform 911">
                      <a:extLst>
                        <a:ext uri="{FF2B5EF4-FFF2-40B4-BE49-F238E27FC236}">
                          <a16:creationId xmlns:a16="http://schemas.microsoft.com/office/drawing/2014/main" id="{BCB5E026-6937-8257-80EF-1C7C9FBBF753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516" y="4411"/>
                      <a:ext cx="5717" cy="365"/>
                    </a:xfrm>
                    <a:custGeom>
                      <a:avLst/>
                      <a:gdLst>
                        <a:gd name="T0" fmla="*/ 0 w 5717"/>
                        <a:gd name="T1" fmla="*/ 19 h 365"/>
                        <a:gd name="T2" fmla="*/ 5717 w 5717"/>
                        <a:gd name="T3" fmla="*/ 0 h 365"/>
                        <a:gd name="T4" fmla="*/ 5532 w 5717"/>
                        <a:gd name="T5" fmla="*/ 140 h 365"/>
                        <a:gd name="T6" fmla="*/ 5289 w 5717"/>
                        <a:gd name="T7" fmla="*/ 322 h 365"/>
                        <a:gd name="T8" fmla="*/ 4492 w 5717"/>
                        <a:gd name="T9" fmla="*/ 365 h 365"/>
                        <a:gd name="T10" fmla="*/ 3629 w 5717"/>
                        <a:gd name="T11" fmla="*/ 258 h 365"/>
                        <a:gd name="T12" fmla="*/ 3127 w 5717"/>
                        <a:gd name="T13" fmla="*/ 226 h 365"/>
                        <a:gd name="T14" fmla="*/ 2899 w 5717"/>
                        <a:gd name="T15" fmla="*/ 279 h 365"/>
                        <a:gd name="T16" fmla="*/ 2596 w 5717"/>
                        <a:gd name="T17" fmla="*/ 247 h 365"/>
                        <a:gd name="T18" fmla="*/ 2176 w 5717"/>
                        <a:gd name="T19" fmla="*/ 261 h 365"/>
                        <a:gd name="T20" fmla="*/ 1740 w 5717"/>
                        <a:gd name="T21" fmla="*/ 283 h 365"/>
                        <a:gd name="T22" fmla="*/ 1342 w 5717"/>
                        <a:gd name="T23" fmla="*/ 265 h 365"/>
                        <a:gd name="T24" fmla="*/ 877 w 5717"/>
                        <a:gd name="T25" fmla="*/ 265 h 365"/>
                        <a:gd name="T26" fmla="*/ 501 w 5717"/>
                        <a:gd name="T27" fmla="*/ 229 h 365"/>
                        <a:gd name="T28" fmla="*/ 238 w 5717"/>
                        <a:gd name="T29" fmla="*/ 209 h 365"/>
                        <a:gd name="T30" fmla="*/ 0 w 5717"/>
                        <a:gd name="T31" fmla="*/ 19 h 36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5717" h="365">
                          <a:moveTo>
                            <a:pt x="0" y="19"/>
                          </a:moveTo>
                          <a:lnTo>
                            <a:pt x="5717" y="0"/>
                          </a:lnTo>
                          <a:lnTo>
                            <a:pt x="5532" y="140"/>
                          </a:lnTo>
                          <a:lnTo>
                            <a:pt x="5289" y="322"/>
                          </a:lnTo>
                          <a:lnTo>
                            <a:pt x="4492" y="365"/>
                          </a:lnTo>
                          <a:lnTo>
                            <a:pt x="3629" y="258"/>
                          </a:lnTo>
                          <a:lnTo>
                            <a:pt x="3127" y="226"/>
                          </a:lnTo>
                          <a:lnTo>
                            <a:pt x="2899" y="279"/>
                          </a:lnTo>
                          <a:lnTo>
                            <a:pt x="2596" y="247"/>
                          </a:lnTo>
                          <a:lnTo>
                            <a:pt x="2176" y="261"/>
                          </a:lnTo>
                          <a:lnTo>
                            <a:pt x="1740" y="283"/>
                          </a:lnTo>
                          <a:lnTo>
                            <a:pt x="1342" y="265"/>
                          </a:lnTo>
                          <a:lnTo>
                            <a:pt x="877" y="265"/>
                          </a:lnTo>
                          <a:lnTo>
                            <a:pt x="501" y="229"/>
                          </a:lnTo>
                          <a:lnTo>
                            <a:pt x="238" y="209"/>
                          </a:lnTo>
                          <a:lnTo>
                            <a:pt x="0" y="19"/>
                          </a:lnTo>
                          <a:close/>
                        </a:path>
                      </a:pathLst>
                    </a:custGeom>
                    <a:noFill/>
                    <a:ln w="63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00CCFF">
                              <a:alpha val="50000"/>
                            </a:srgbClr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6" name="Freeform 912">
                      <a:extLst>
                        <a:ext uri="{FF2B5EF4-FFF2-40B4-BE49-F238E27FC236}">
                          <a16:creationId xmlns:a16="http://schemas.microsoft.com/office/drawing/2014/main" id="{3384A715-A234-7138-389D-F58F656D6C2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7758" y="4549"/>
                      <a:ext cx="7065" cy="893"/>
                    </a:xfrm>
                    <a:custGeom>
                      <a:avLst/>
                      <a:gdLst>
                        <a:gd name="T0" fmla="*/ 3313 w 7065"/>
                        <a:gd name="T1" fmla="*/ 420 h 893"/>
                        <a:gd name="T2" fmla="*/ 2863 w 7065"/>
                        <a:gd name="T3" fmla="*/ 595 h 893"/>
                        <a:gd name="T4" fmla="*/ 1764 w 7065"/>
                        <a:gd name="T5" fmla="*/ 645 h 893"/>
                        <a:gd name="T6" fmla="*/ 1273 w 7065"/>
                        <a:gd name="T7" fmla="*/ 803 h 893"/>
                        <a:gd name="T8" fmla="*/ 5 w 7065"/>
                        <a:gd name="T9" fmla="*/ 863 h 893"/>
                        <a:gd name="T10" fmla="*/ 0 w 7065"/>
                        <a:gd name="T11" fmla="*/ 362 h 893"/>
                        <a:gd name="T12" fmla="*/ 1186 w 7065"/>
                        <a:gd name="T13" fmla="*/ 99 h 893"/>
                        <a:gd name="T14" fmla="*/ 2675 w 7065"/>
                        <a:gd name="T15" fmla="*/ 110 h 893"/>
                        <a:gd name="T16" fmla="*/ 3552 w 7065"/>
                        <a:gd name="T17" fmla="*/ 0 h 893"/>
                        <a:gd name="T18" fmla="*/ 4902 w 7065"/>
                        <a:gd name="T19" fmla="*/ 100 h 893"/>
                        <a:gd name="T20" fmla="*/ 5817 w 7065"/>
                        <a:gd name="T21" fmla="*/ 76 h 893"/>
                        <a:gd name="T22" fmla="*/ 7048 w 7065"/>
                        <a:gd name="T23" fmla="*/ 171 h 893"/>
                        <a:gd name="T24" fmla="*/ 7065 w 7065"/>
                        <a:gd name="T25" fmla="*/ 794 h 893"/>
                        <a:gd name="T26" fmla="*/ 6118 w 7065"/>
                        <a:gd name="T27" fmla="*/ 762 h 893"/>
                        <a:gd name="T28" fmla="*/ 5593 w 7065"/>
                        <a:gd name="T29" fmla="*/ 628 h 893"/>
                        <a:gd name="T30" fmla="*/ 4911 w 7065"/>
                        <a:gd name="T31" fmla="*/ 653 h 893"/>
                        <a:gd name="T32" fmla="*/ 4494 w 7065"/>
                        <a:gd name="T33" fmla="*/ 628 h 893"/>
                        <a:gd name="T34" fmla="*/ 3857 w 7065"/>
                        <a:gd name="T35" fmla="*/ 429 h 893"/>
                        <a:gd name="T36" fmla="*/ 3519 w 7065"/>
                        <a:gd name="T37" fmla="*/ 377 h 893"/>
                        <a:gd name="T38" fmla="*/ 3313 w 7065"/>
                        <a:gd name="T39" fmla="*/ 420 h 89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7065" h="893">
                          <a:moveTo>
                            <a:pt x="3313" y="420"/>
                          </a:moveTo>
                          <a:cubicBezTo>
                            <a:pt x="3067" y="488"/>
                            <a:pt x="3121" y="558"/>
                            <a:pt x="2863" y="595"/>
                          </a:cubicBezTo>
                          <a:cubicBezTo>
                            <a:pt x="2605" y="632"/>
                            <a:pt x="2029" y="610"/>
                            <a:pt x="1764" y="645"/>
                          </a:cubicBezTo>
                          <a:cubicBezTo>
                            <a:pt x="1506" y="753"/>
                            <a:pt x="1566" y="767"/>
                            <a:pt x="1273" y="803"/>
                          </a:cubicBezTo>
                          <a:lnTo>
                            <a:pt x="5" y="863"/>
                          </a:lnTo>
                          <a:lnTo>
                            <a:pt x="0" y="362"/>
                          </a:lnTo>
                          <a:lnTo>
                            <a:pt x="1186" y="99"/>
                          </a:lnTo>
                          <a:lnTo>
                            <a:pt x="2675" y="110"/>
                          </a:lnTo>
                          <a:lnTo>
                            <a:pt x="3552" y="0"/>
                          </a:lnTo>
                          <a:lnTo>
                            <a:pt x="4902" y="100"/>
                          </a:lnTo>
                          <a:lnTo>
                            <a:pt x="5817" y="76"/>
                          </a:lnTo>
                          <a:lnTo>
                            <a:pt x="7048" y="171"/>
                          </a:lnTo>
                          <a:lnTo>
                            <a:pt x="7065" y="794"/>
                          </a:lnTo>
                          <a:cubicBezTo>
                            <a:pt x="6910" y="893"/>
                            <a:pt x="6363" y="790"/>
                            <a:pt x="6118" y="762"/>
                          </a:cubicBezTo>
                          <a:cubicBezTo>
                            <a:pt x="5873" y="734"/>
                            <a:pt x="5794" y="646"/>
                            <a:pt x="5593" y="628"/>
                          </a:cubicBezTo>
                          <a:cubicBezTo>
                            <a:pt x="5392" y="610"/>
                            <a:pt x="5094" y="653"/>
                            <a:pt x="4911" y="653"/>
                          </a:cubicBezTo>
                          <a:cubicBezTo>
                            <a:pt x="4728" y="653"/>
                            <a:pt x="4670" y="665"/>
                            <a:pt x="4494" y="628"/>
                          </a:cubicBezTo>
                          <a:cubicBezTo>
                            <a:pt x="4083" y="576"/>
                            <a:pt x="4019" y="471"/>
                            <a:pt x="3857" y="429"/>
                          </a:cubicBezTo>
                          <a:cubicBezTo>
                            <a:pt x="3695" y="387"/>
                            <a:pt x="3610" y="379"/>
                            <a:pt x="3519" y="377"/>
                          </a:cubicBezTo>
                          <a:cubicBezTo>
                            <a:pt x="3428" y="375"/>
                            <a:pt x="3368" y="411"/>
                            <a:pt x="3313" y="420"/>
                          </a:cubicBezTo>
                          <a:close/>
                        </a:path>
                      </a:pathLst>
                    </a:custGeom>
                    <a:solidFill>
                      <a:srgbClr val="D6E3BC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87" name="Group 913">
                      <a:extLst>
                        <a:ext uri="{FF2B5EF4-FFF2-40B4-BE49-F238E27FC236}">
                          <a16:creationId xmlns:a16="http://schemas.microsoft.com/office/drawing/2014/main" id="{9F165997-9920-0605-ADD6-A9BEA774AEC6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3673" y="4393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98" name="Freeform 914">
                        <a:extLst>
                          <a:ext uri="{FF2B5EF4-FFF2-40B4-BE49-F238E27FC236}">
                            <a16:creationId xmlns:a16="http://schemas.microsoft.com/office/drawing/2014/main" id="{7A31108E-DCEC-4423-42D4-1989C43B74A7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99" name="Freeform 915">
                        <a:extLst>
                          <a:ext uri="{FF2B5EF4-FFF2-40B4-BE49-F238E27FC236}">
                            <a16:creationId xmlns:a16="http://schemas.microsoft.com/office/drawing/2014/main" id="{749769DE-A50B-95B9-3841-D102C57AF5E3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100" name="Freeform 916">
                        <a:extLst>
                          <a:ext uri="{FF2B5EF4-FFF2-40B4-BE49-F238E27FC236}">
                            <a16:creationId xmlns:a16="http://schemas.microsoft.com/office/drawing/2014/main" id="{21CBBC55-DFC7-78ED-DFBC-276EA7EEDD1F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88" name="Freeform 917">
                      <a:extLst>
                        <a:ext uri="{FF2B5EF4-FFF2-40B4-BE49-F238E27FC236}">
                          <a16:creationId xmlns:a16="http://schemas.microsoft.com/office/drawing/2014/main" id="{1D22E550-DCAA-167C-6F42-5CA48585001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1279" y="4477"/>
                      <a:ext cx="2201" cy="277"/>
                    </a:xfrm>
                    <a:custGeom>
                      <a:avLst/>
                      <a:gdLst>
                        <a:gd name="T0" fmla="*/ 2177 w 2201"/>
                        <a:gd name="T1" fmla="*/ 202 h 277"/>
                        <a:gd name="T2" fmla="*/ 1872 w 2201"/>
                        <a:gd name="T3" fmla="*/ 239 h 277"/>
                        <a:gd name="T4" fmla="*/ 1400 w 2201"/>
                        <a:gd name="T5" fmla="*/ 277 h 277"/>
                        <a:gd name="T6" fmla="*/ 652 w 2201"/>
                        <a:gd name="T7" fmla="*/ 259 h 277"/>
                        <a:gd name="T8" fmla="*/ 360 w 2201"/>
                        <a:gd name="T9" fmla="*/ 230 h 277"/>
                        <a:gd name="T10" fmla="*/ 218 w 2201"/>
                        <a:gd name="T11" fmla="*/ 216 h 277"/>
                        <a:gd name="T12" fmla="*/ 137 w 2201"/>
                        <a:gd name="T13" fmla="*/ 192 h 277"/>
                        <a:gd name="T14" fmla="*/ 74 w 2201"/>
                        <a:gd name="T15" fmla="*/ 171 h 277"/>
                        <a:gd name="T16" fmla="*/ 29 w 2201"/>
                        <a:gd name="T17" fmla="*/ 147 h 277"/>
                        <a:gd name="T18" fmla="*/ 8 w 2201"/>
                        <a:gd name="T19" fmla="*/ 117 h 277"/>
                        <a:gd name="T20" fmla="*/ 8 w 2201"/>
                        <a:gd name="T21" fmla="*/ 51 h 277"/>
                        <a:gd name="T22" fmla="*/ 56 w 2201"/>
                        <a:gd name="T23" fmla="*/ 6 h 277"/>
                        <a:gd name="T24" fmla="*/ 143 w 2201"/>
                        <a:gd name="T25" fmla="*/ 15 h 277"/>
                        <a:gd name="T26" fmla="*/ 248 w 2201"/>
                        <a:gd name="T27" fmla="*/ 36 h 277"/>
                        <a:gd name="T28" fmla="*/ 386 w 2201"/>
                        <a:gd name="T29" fmla="*/ 57 h 277"/>
                        <a:gd name="T30" fmla="*/ 449 w 2201"/>
                        <a:gd name="T31" fmla="*/ 72 h 277"/>
                        <a:gd name="T32" fmla="*/ 730 w 2201"/>
                        <a:gd name="T33" fmla="*/ 102 h 277"/>
                        <a:gd name="T34" fmla="*/ 1438 w 2201"/>
                        <a:gd name="T35" fmla="*/ 124 h 277"/>
                        <a:gd name="T36" fmla="*/ 1814 w 2201"/>
                        <a:gd name="T37" fmla="*/ 102 h 277"/>
                        <a:gd name="T38" fmla="*/ 2201 w 2201"/>
                        <a:gd name="T39" fmla="*/ 81 h 2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</a:cxnLst>
                      <a:rect l="0" t="0" r="r" b="b"/>
                      <a:pathLst>
                        <a:path w="2201" h="277">
                          <a:moveTo>
                            <a:pt x="2177" y="202"/>
                          </a:moveTo>
                          <a:lnTo>
                            <a:pt x="1872" y="239"/>
                          </a:lnTo>
                          <a:lnTo>
                            <a:pt x="1400" y="277"/>
                          </a:lnTo>
                          <a:lnTo>
                            <a:pt x="652" y="259"/>
                          </a:lnTo>
                          <a:lnTo>
                            <a:pt x="360" y="230"/>
                          </a:lnTo>
                          <a:lnTo>
                            <a:pt x="218" y="216"/>
                          </a:lnTo>
                          <a:lnTo>
                            <a:pt x="137" y="192"/>
                          </a:lnTo>
                          <a:lnTo>
                            <a:pt x="74" y="171"/>
                          </a:lnTo>
                          <a:cubicBezTo>
                            <a:pt x="74" y="171"/>
                            <a:pt x="29" y="147"/>
                            <a:pt x="29" y="147"/>
                          </a:cubicBezTo>
                          <a:cubicBezTo>
                            <a:pt x="29" y="147"/>
                            <a:pt x="8" y="117"/>
                            <a:pt x="8" y="117"/>
                          </a:cubicBezTo>
                          <a:cubicBezTo>
                            <a:pt x="8" y="117"/>
                            <a:pt x="0" y="69"/>
                            <a:pt x="8" y="51"/>
                          </a:cubicBezTo>
                          <a:cubicBezTo>
                            <a:pt x="16" y="33"/>
                            <a:pt x="34" y="12"/>
                            <a:pt x="56" y="6"/>
                          </a:cubicBezTo>
                          <a:cubicBezTo>
                            <a:pt x="78" y="0"/>
                            <a:pt x="111" y="10"/>
                            <a:pt x="143" y="15"/>
                          </a:cubicBezTo>
                          <a:cubicBezTo>
                            <a:pt x="175" y="20"/>
                            <a:pt x="208" y="29"/>
                            <a:pt x="248" y="36"/>
                          </a:cubicBezTo>
                          <a:cubicBezTo>
                            <a:pt x="288" y="43"/>
                            <a:pt x="353" y="51"/>
                            <a:pt x="386" y="57"/>
                          </a:cubicBezTo>
                          <a:lnTo>
                            <a:pt x="449" y="72"/>
                          </a:lnTo>
                          <a:lnTo>
                            <a:pt x="730" y="102"/>
                          </a:lnTo>
                          <a:lnTo>
                            <a:pt x="1438" y="124"/>
                          </a:lnTo>
                          <a:lnTo>
                            <a:pt x="1814" y="102"/>
                          </a:lnTo>
                          <a:lnTo>
                            <a:pt x="2201" y="81"/>
                          </a:lnTo>
                        </a:path>
                      </a:pathLst>
                    </a:custGeom>
                    <a:solidFill>
                      <a:srgbClr val="C6D9F1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89" name="Freeform 918">
                      <a:extLst>
                        <a:ext uri="{FF2B5EF4-FFF2-40B4-BE49-F238E27FC236}">
                          <a16:creationId xmlns:a16="http://schemas.microsoft.com/office/drawing/2014/main" id="{E8F33535-10E8-4DF7-6DD3-6224D3E0BFD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7745" y="4298"/>
                      <a:ext cx="1494" cy="614"/>
                    </a:xfrm>
                    <a:custGeom>
                      <a:avLst/>
                      <a:gdLst>
                        <a:gd name="T0" fmla="*/ 1494 w 1494"/>
                        <a:gd name="T1" fmla="*/ 411 h 614"/>
                        <a:gd name="T2" fmla="*/ 1422 w 1494"/>
                        <a:gd name="T3" fmla="*/ 420 h 614"/>
                        <a:gd name="T4" fmla="*/ 1314 w 1494"/>
                        <a:gd name="T5" fmla="*/ 441 h 614"/>
                        <a:gd name="T6" fmla="*/ 1239 w 1494"/>
                        <a:gd name="T7" fmla="*/ 474 h 614"/>
                        <a:gd name="T8" fmla="*/ 1126 w 1494"/>
                        <a:gd name="T9" fmla="*/ 498 h 614"/>
                        <a:gd name="T10" fmla="*/ 926 w 1494"/>
                        <a:gd name="T11" fmla="*/ 531 h 614"/>
                        <a:gd name="T12" fmla="*/ 720 w 1494"/>
                        <a:gd name="T13" fmla="*/ 531 h 614"/>
                        <a:gd name="T14" fmla="*/ 514 w 1494"/>
                        <a:gd name="T15" fmla="*/ 553 h 614"/>
                        <a:gd name="T16" fmla="*/ 347 w 1494"/>
                        <a:gd name="T17" fmla="*/ 559 h 614"/>
                        <a:gd name="T18" fmla="*/ 169 w 1494"/>
                        <a:gd name="T19" fmla="*/ 592 h 614"/>
                        <a:gd name="T20" fmla="*/ 8 w 1494"/>
                        <a:gd name="T21" fmla="*/ 614 h 614"/>
                        <a:gd name="T22" fmla="*/ 0 w 1494"/>
                        <a:gd name="T23" fmla="*/ 111 h 614"/>
                        <a:gd name="T24" fmla="*/ 75 w 1494"/>
                        <a:gd name="T25" fmla="*/ 105 h 614"/>
                        <a:gd name="T26" fmla="*/ 168 w 1494"/>
                        <a:gd name="T27" fmla="*/ 114 h 614"/>
                        <a:gd name="T28" fmla="*/ 240 w 1494"/>
                        <a:gd name="T29" fmla="*/ 102 h 614"/>
                        <a:gd name="T30" fmla="*/ 300 w 1494"/>
                        <a:gd name="T31" fmla="*/ 81 h 614"/>
                        <a:gd name="T32" fmla="*/ 372 w 1494"/>
                        <a:gd name="T33" fmla="*/ 69 h 614"/>
                        <a:gd name="T34" fmla="*/ 402 w 1494"/>
                        <a:gd name="T35" fmla="*/ 69 h 614"/>
                        <a:gd name="T36" fmla="*/ 453 w 1494"/>
                        <a:gd name="T37" fmla="*/ 42 h 614"/>
                        <a:gd name="T38" fmla="*/ 489 w 1494"/>
                        <a:gd name="T39" fmla="*/ 39 h 614"/>
                        <a:gd name="T40" fmla="*/ 531 w 1494"/>
                        <a:gd name="T41" fmla="*/ 33 h 614"/>
                        <a:gd name="T42" fmla="*/ 606 w 1494"/>
                        <a:gd name="T43" fmla="*/ 39 h 614"/>
                        <a:gd name="T44" fmla="*/ 684 w 1494"/>
                        <a:gd name="T45" fmla="*/ 18 h 614"/>
                        <a:gd name="T46" fmla="*/ 729 w 1494"/>
                        <a:gd name="T47" fmla="*/ 0 h 614"/>
                        <a:gd name="T48" fmla="*/ 759 w 1494"/>
                        <a:gd name="T49" fmla="*/ 0 h 614"/>
                        <a:gd name="T50" fmla="*/ 837 w 1494"/>
                        <a:gd name="T51" fmla="*/ 123 h 614"/>
                        <a:gd name="T52" fmla="*/ 984 w 1494"/>
                        <a:gd name="T53" fmla="*/ 114 h 614"/>
                        <a:gd name="T54" fmla="*/ 1077 w 1494"/>
                        <a:gd name="T55" fmla="*/ 207 h 614"/>
                        <a:gd name="T56" fmla="*/ 1215 w 1494"/>
                        <a:gd name="T57" fmla="*/ 198 h 614"/>
                        <a:gd name="T58" fmla="*/ 1437 w 1494"/>
                        <a:gd name="T59" fmla="*/ 336 h 61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494" h="614">
                          <a:moveTo>
                            <a:pt x="1494" y="411"/>
                          </a:moveTo>
                          <a:lnTo>
                            <a:pt x="1422" y="420"/>
                          </a:lnTo>
                          <a:lnTo>
                            <a:pt x="1314" y="441"/>
                          </a:lnTo>
                          <a:lnTo>
                            <a:pt x="1239" y="474"/>
                          </a:lnTo>
                          <a:lnTo>
                            <a:pt x="1126" y="498"/>
                          </a:lnTo>
                          <a:lnTo>
                            <a:pt x="926" y="531"/>
                          </a:lnTo>
                          <a:lnTo>
                            <a:pt x="720" y="531"/>
                          </a:lnTo>
                          <a:lnTo>
                            <a:pt x="514" y="553"/>
                          </a:lnTo>
                          <a:lnTo>
                            <a:pt x="347" y="559"/>
                          </a:lnTo>
                          <a:lnTo>
                            <a:pt x="169" y="592"/>
                          </a:lnTo>
                          <a:lnTo>
                            <a:pt x="8" y="614"/>
                          </a:lnTo>
                          <a:lnTo>
                            <a:pt x="0" y="111"/>
                          </a:lnTo>
                          <a:lnTo>
                            <a:pt x="75" y="105"/>
                          </a:lnTo>
                          <a:lnTo>
                            <a:pt x="168" y="114"/>
                          </a:lnTo>
                          <a:lnTo>
                            <a:pt x="240" y="102"/>
                          </a:lnTo>
                          <a:lnTo>
                            <a:pt x="300" y="81"/>
                          </a:lnTo>
                          <a:lnTo>
                            <a:pt x="372" y="69"/>
                          </a:lnTo>
                          <a:lnTo>
                            <a:pt x="402" y="69"/>
                          </a:lnTo>
                          <a:lnTo>
                            <a:pt x="453" y="42"/>
                          </a:lnTo>
                          <a:lnTo>
                            <a:pt x="489" y="39"/>
                          </a:lnTo>
                          <a:lnTo>
                            <a:pt x="531" y="33"/>
                          </a:lnTo>
                          <a:lnTo>
                            <a:pt x="606" y="39"/>
                          </a:lnTo>
                          <a:lnTo>
                            <a:pt x="684" y="18"/>
                          </a:lnTo>
                          <a:lnTo>
                            <a:pt x="729" y="0"/>
                          </a:lnTo>
                          <a:lnTo>
                            <a:pt x="759" y="0"/>
                          </a:lnTo>
                          <a:lnTo>
                            <a:pt x="837" y="123"/>
                          </a:lnTo>
                          <a:lnTo>
                            <a:pt x="984" y="114"/>
                          </a:lnTo>
                          <a:lnTo>
                            <a:pt x="1077" y="207"/>
                          </a:lnTo>
                          <a:lnTo>
                            <a:pt x="1215" y="198"/>
                          </a:lnTo>
                          <a:lnTo>
                            <a:pt x="1437" y="336"/>
                          </a:ln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90" name="Freeform 919">
                      <a:extLst>
                        <a:ext uri="{FF2B5EF4-FFF2-40B4-BE49-F238E27FC236}">
                          <a16:creationId xmlns:a16="http://schemas.microsoft.com/office/drawing/2014/main" id="{D41D97CC-2557-CCAD-F8A5-E3FD4F1138A7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9085" y="4485"/>
                      <a:ext cx="2196" cy="267"/>
                    </a:xfrm>
                    <a:custGeom>
                      <a:avLst/>
                      <a:gdLst>
                        <a:gd name="T0" fmla="*/ 0 w 2196"/>
                        <a:gd name="T1" fmla="*/ 96 h 267"/>
                        <a:gd name="T2" fmla="*/ 810 w 2196"/>
                        <a:gd name="T3" fmla="*/ 130 h 267"/>
                        <a:gd name="T4" fmla="*/ 1573 w 2196"/>
                        <a:gd name="T5" fmla="*/ 94 h 267"/>
                        <a:gd name="T6" fmla="*/ 1718 w 2196"/>
                        <a:gd name="T7" fmla="*/ 67 h 267"/>
                        <a:gd name="T8" fmla="*/ 1856 w 2196"/>
                        <a:gd name="T9" fmla="*/ 64 h 267"/>
                        <a:gd name="T10" fmla="*/ 1982 w 2196"/>
                        <a:gd name="T11" fmla="*/ 55 h 267"/>
                        <a:gd name="T12" fmla="*/ 2060 w 2196"/>
                        <a:gd name="T13" fmla="*/ 28 h 267"/>
                        <a:gd name="T14" fmla="*/ 2138 w 2196"/>
                        <a:gd name="T15" fmla="*/ 1 h 267"/>
                        <a:gd name="T16" fmla="*/ 2180 w 2196"/>
                        <a:gd name="T17" fmla="*/ 25 h 267"/>
                        <a:gd name="T18" fmla="*/ 2192 w 2196"/>
                        <a:gd name="T19" fmla="*/ 79 h 267"/>
                        <a:gd name="T20" fmla="*/ 2156 w 2196"/>
                        <a:gd name="T21" fmla="*/ 133 h 267"/>
                        <a:gd name="T22" fmla="*/ 2090 w 2196"/>
                        <a:gd name="T23" fmla="*/ 178 h 267"/>
                        <a:gd name="T24" fmla="*/ 2012 w 2196"/>
                        <a:gd name="T25" fmla="*/ 199 h 267"/>
                        <a:gd name="T26" fmla="*/ 1940 w 2196"/>
                        <a:gd name="T27" fmla="*/ 211 h 267"/>
                        <a:gd name="T28" fmla="*/ 1904 w 2196"/>
                        <a:gd name="T29" fmla="*/ 211 h 267"/>
                        <a:gd name="T30" fmla="*/ 1862 w 2196"/>
                        <a:gd name="T31" fmla="*/ 220 h 267"/>
                        <a:gd name="T32" fmla="*/ 817 w 2196"/>
                        <a:gd name="T33" fmla="*/ 265 h 267"/>
                        <a:gd name="T34" fmla="*/ 105 w 2196"/>
                        <a:gd name="T35" fmla="*/ 224 h 26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2196" h="267">
                          <a:moveTo>
                            <a:pt x="0" y="96"/>
                          </a:moveTo>
                          <a:lnTo>
                            <a:pt x="810" y="130"/>
                          </a:lnTo>
                          <a:lnTo>
                            <a:pt x="1573" y="94"/>
                          </a:lnTo>
                          <a:lnTo>
                            <a:pt x="1718" y="67"/>
                          </a:lnTo>
                          <a:lnTo>
                            <a:pt x="1856" y="64"/>
                          </a:lnTo>
                          <a:cubicBezTo>
                            <a:pt x="1856" y="64"/>
                            <a:pt x="1948" y="61"/>
                            <a:pt x="1982" y="55"/>
                          </a:cubicBezTo>
                          <a:cubicBezTo>
                            <a:pt x="2016" y="49"/>
                            <a:pt x="2034" y="37"/>
                            <a:pt x="2060" y="28"/>
                          </a:cubicBezTo>
                          <a:cubicBezTo>
                            <a:pt x="2086" y="19"/>
                            <a:pt x="2118" y="2"/>
                            <a:pt x="2138" y="1"/>
                          </a:cubicBezTo>
                          <a:cubicBezTo>
                            <a:pt x="2158" y="0"/>
                            <a:pt x="2171" y="12"/>
                            <a:pt x="2180" y="25"/>
                          </a:cubicBezTo>
                          <a:cubicBezTo>
                            <a:pt x="2189" y="38"/>
                            <a:pt x="2196" y="61"/>
                            <a:pt x="2192" y="79"/>
                          </a:cubicBezTo>
                          <a:cubicBezTo>
                            <a:pt x="2188" y="97"/>
                            <a:pt x="2173" y="117"/>
                            <a:pt x="2156" y="133"/>
                          </a:cubicBezTo>
                          <a:cubicBezTo>
                            <a:pt x="2139" y="149"/>
                            <a:pt x="2114" y="167"/>
                            <a:pt x="2090" y="178"/>
                          </a:cubicBezTo>
                          <a:cubicBezTo>
                            <a:pt x="2066" y="189"/>
                            <a:pt x="2037" y="194"/>
                            <a:pt x="2012" y="199"/>
                          </a:cubicBezTo>
                          <a:cubicBezTo>
                            <a:pt x="1987" y="204"/>
                            <a:pt x="1958" y="209"/>
                            <a:pt x="1940" y="211"/>
                          </a:cubicBezTo>
                          <a:cubicBezTo>
                            <a:pt x="1922" y="213"/>
                            <a:pt x="1917" y="210"/>
                            <a:pt x="1904" y="211"/>
                          </a:cubicBezTo>
                          <a:cubicBezTo>
                            <a:pt x="1891" y="212"/>
                            <a:pt x="1872" y="219"/>
                            <a:pt x="1862" y="220"/>
                          </a:cubicBezTo>
                          <a:cubicBezTo>
                            <a:pt x="1686" y="220"/>
                            <a:pt x="1103" y="267"/>
                            <a:pt x="817" y="265"/>
                          </a:cubicBezTo>
                          <a:cubicBezTo>
                            <a:pt x="524" y="266"/>
                            <a:pt x="253" y="233"/>
                            <a:pt x="105" y="224"/>
                          </a:cubicBezTo>
                        </a:path>
                      </a:pathLst>
                    </a:custGeom>
                    <a:solidFill>
                      <a:srgbClr val="C6D9F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91" name="Freeform 920">
                      <a:extLst>
                        <a:ext uri="{FF2B5EF4-FFF2-40B4-BE49-F238E27FC236}">
                          <a16:creationId xmlns:a16="http://schemas.microsoft.com/office/drawing/2014/main" id="{AFB530C6-E134-A7E9-6449-A7C483B5BBC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13355" y="4257"/>
                      <a:ext cx="1452" cy="634"/>
                    </a:xfrm>
                    <a:custGeom>
                      <a:avLst/>
                      <a:gdLst>
                        <a:gd name="T0" fmla="*/ 0 w 1452"/>
                        <a:gd name="T1" fmla="*/ 429 h 634"/>
                        <a:gd name="T2" fmla="*/ 138 w 1452"/>
                        <a:gd name="T3" fmla="*/ 444 h 634"/>
                        <a:gd name="T4" fmla="*/ 258 w 1452"/>
                        <a:gd name="T5" fmla="*/ 468 h 634"/>
                        <a:gd name="T6" fmla="*/ 401 w 1452"/>
                        <a:gd name="T7" fmla="*/ 517 h 634"/>
                        <a:gd name="T8" fmla="*/ 629 w 1452"/>
                        <a:gd name="T9" fmla="*/ 567 h 634"/>
                        <a:gd name="T10" fmla="*/ 923 w 1452"/>
                        <a:gd name="T11" fmla="*/ 584 h 634"/>
                        <a:gd name="T12" fmla="*/ 1196 w 1452"/>
                        <a:gd name="T13" fmla="*/ 623 h 634"/>
                        <a:gd name="T14" fmla="*/ 1452 w 1452"/>
                        <a:gd name="T15" fmla="*/ 634 h 634"/>
                        <a:gd name="T16" fmla="*/ 1451 w 1452"/>
                        <a:gd name="T17" fmla="*/ 115 h 634"/>
                        <a:gd name="T18" fmla="*/ 1257 w 1452"/>
                        <a:gd name="T19" fmla="*/ 96 h 634"/>
                        <a:gd name="T20" fmla="*/ 1218 w 1452"/>
                        <a:gd name="T21" fmla="*/ 81 h 634"/>
                        <a:gd name="T22" fmla="*/ 1170 w 1452"/>
                        <a:gd name="T23" fmla="*/ 90 h 634"/>
                        <a:gd name="T24" fmla="*/ 1143 w 1452"/>
                        <a:gd name="T25" fmla="*/ 66 h 634"/>
                        <a:gd name="T26" fmla="*/ 1095 w 1452"/>
                        <a:gd name="T27" fmla="*/ 57 h 634"/>
                        <a:gd name="T28" fmla="*/ 999 w 1452"/>
                        <a:gd name="T29" fmla="*/ 57 h 634"/>
                        <a:gd name="T30" fmla="*/ 936 w 1452"/>
                        <a:gd name="T31" fmla="*/ 33 h 634"/>
                        <a:gd name="T32" fmla="*/ 879 w 1452"/>
                        <a:gd name="T33" fmla="*/ 18 h 634"/>
                        <a:gd name="T34" fmla="*/ 831 w 1452"/>
                        <a:gd name="T35" fmla="*/ 0 h 634"/>
                        <a:gd name="T36" fmla="*/ 753 w 1452"/>
                        <a:gd name="T37" fmla="*/ 102 h 634"/>
                        <a:gd name="T38" fmla="*/ 705 w 1452"/>
                        <a:gd name="T39" fmla="*/ 150 h 634"/>
                        <a:gd name="T40" fmla="*/ 597 w 1452"/>
                        <a:gd name="T41" fmla="*/ 135 h 634"/>
                        <a:gd name="T42" fmla="*/ 555 w 1452"/>
                        <a:gd name="T43" fmla="*/ 159 h 634"/>
                        <a:gd name="T44" fmla="*/ 516 w 1452"/>
                        <a:gd name="T45" fmla="*/ 201 h 634"/>
                        <a:gd name="T46" fmla="*/ 483 w 1452"/>
                        <a:gd name="T47" fmla="*/ 219 h 634"/>
                        <a:gd name="T48" fmla="*/ 459 w 1452"/>
                        <a:gd name="T49" fmla="*/ 213 h 634"/>
                        <a:gd name="T50" fmla="*/ 420 w 1452"/>
                        <a:gd name="T51" fmla="*/ 255 h 634"/>
                        <a:gd name="T52" fmla="*/ 297 w 1452"/>
                        <a:gd name="T53" fmla="*/ 216 h 634"/>
                        <a:gd name="T54" fmla="*/ 219 w 1452"/>
                        <a:gd name="T55" fmla="*/ 261 h 634"/>
                        <a:gd name="T56" fmla="*/ 189 w 1452"/>
                        <a:gd name="T57" fmla="*/ 270 h 634"/>
                        <a:gd name="T58" fmla="*/ 108 w 1452"/>
                        <a:gd name="T59" fmla="*/ 321 h 6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452" h="634">
                          <a:moveTo>
                            <a:pt x="0" y="429"/>
                          </a:moveTo>
                          <a:lnTo>
                            <a:pt x="138" y="444"/>
                          </a:lnTo>
                          <a:lnTo>
                            <a:pt x="258" y="468"/>
                          </a:lnTo>
                          <a:lnTo>
                            <a:pt x="401" y="517"/>
                          </a:lnTo>
                          <a:lnTo>
                            <a:pt x="629" y="567"/>
                          </a:lnTo>
                          <a:lnTo>
                            <a:pt x="923" y="584"/>
                          </a:lnTo>
                          <a:lnTo>
                            <a:pt x="1196" y="623"/>
                          </a:lnTo>
                          <a:lnTo>
                            <a:pt x="1452" y="634"/>
                          </a:lnTo>
                          <a:lnTo>
                            <a:pt x="1451" y="115"/>
                          </a:lnTo>
                          <a:lnTo>
                            <a:pt x="1257" y="96"/>
                          </a:lnTo>
                          <a:lnTo>
                            <a:pt x="1218" y="81"/>
                          </a:lnTo>
                          <a:lnTo>
                            <a:pt x="1170" y="90"/>
                          </a:lnTo>
                          <a:lnTo>
                            <a:pt x="1143" y="66"/>
                          </a:lnTo>
                          <a:lnTo>
                            <a:pt x="1095" y="57"/>
                          </a:lnTo>
                          <a:lnTo>
                            <a:pt x="999" y="57"/>
                          </a:lnTo>
                          <a:lnTo>
                            <a:pt x="936" y="33"/>
                          </a:lnTo>
                          <a:lnTo>
                            <a:pt x="879" y="18"/>
                          </a:lnTo>
                          <a:lnTo>
                            <a:pt x="831" y="0"/>
                          </a:lnTo>
                          <a:lnTo>
                            <a:pt x="753" y="102"/>
                          </a:lnTo>
                          <a:lnTo>
                            <a:pt x="705" y="150"/>
                          </a:lnTo>
                          <a:lnTo>
                            <a:pt x="597" y="135"/>
                          </a:lnTo>
                          <a:lnTo>
                            <a:pt x="555" y="159"/>
                          </a:lnTo>
                          <a:lnTo>
                            <a:pt x="516" y="201"/>
                          </a:lnTo>
                          <a:lnTo>
                            <a:pt x="483" y="219"/>
                          </a:lnTo>
                          <a:lnTo>
                            <a:pt x="459" y="213"/>
                          </a:lnTo>
                          <a:lnTo>
                            <a:pt x="420" y="255"/>
                          </a:lnTo>
                          <a:lnTo>
                            <a:pt x="297" y="216"/>
                          </a:lnTo>
                          <a:lnTo>
                            <a:pt x="219" y="261"/>
                          </a:lnTo>
                          <a:lnTo>
                            <a:pt x="189" y="270"/>
                          </a:lnTo>
                          <a:lnTo>
                            <a:pt x="108" y="321"/>
                          </a:lnTo>
                        </a:path>
                      </a:pathLst>
                    </a:custGeom>
                    <a:solidFill>
                      <a:srgbClr val="E5B8B7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grpSp>
                  <p:nvGrpSpPr>
                    <p:cNvPr id="92" name="Group 921">
                      <a:extLst>
                        <a:ext uri="{FF2B5EF4-FFF2-40B4-BE49-F238E27FC236}">
                          <a16:creationId xmlns:a16="http://schemas.microsoft.com/office/drawing/2014/main" id="{CA86D2AF-AF2A-88DB-B67D-A801D9DFCA8C}"/>
                        </a:ext>
                      </a:extLst>
                    </p:cNvPr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3668" y="4410"/>
                      <a:ext cx="399" cy="225"/>
                      <a:chOff x="4761" y="9039"/>
                      <a:chExt cx="399" cy="225"/>
                    </a:xfrm>
                  </p:grpSpPr>
                  <p:sp>
                    <p:nvSpPr>
                      <p:cNvPr id="95" name="Freeform 922">
                        <a:extLst>
                          <a:ext uri="{FF2B5EF4-FFF2-40B4-BE49-F238E27FC236}">
                            <a16:creationId xmlns:a16="http://schemas.microsoft.com/office/drawing/2014/main" id="{3ADE91C3-68B3-DBE9-810B-DE52B57CD97A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761" y="9147"/>
                        <a:ext cx="102" cy="117"/>
                      </a:xfrm>
                      <a:custGeom>
                        <a:avLst/>
                        <a:gdLst>
                          <a:gd name="T0" fmla="*/ 102 w 102"/>
                          <a:gd name="T1" fmla="*/ 0 h 117"/>
                          <a:gd name="T2" fmla="*/ 0 w 102"/>
                          <a:gd name="T3" fmla="*/ 117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02" h="117">
                            <a:moveTo>
                              <a:pt x="102" y="0"/>
                            </a:moveTo>
                            <a:cubicBezTo>
                              <a:pt x="59" y="48"/>
                              <a:pt x="17" y="97"/>
                              <a:pt x="0" y="117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96" name="Freeform 923">
                        <a:extLst>
                          <a:ext uri="{FF2B5EF4-FFF2-40B4-BE49-F238E27FC236}">
                            <a16:creationId xmlns:a16="http://schemas.microsoft.com/office/drawing/2014/main" id="{22AB1C63-4A38-DC8F-7DD2-CB8F7A99EE63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863" y="9099"/>
                        <a:ext cx="90" cy="132"/>
                      </a:xfrm>
                      <a:custGeom>
                        <a:avLst/>
                        <a:gdLst>
                          <a:gd name="T0" fmla="*/ 90 w 90"/>
                          <a:gd name="T1" fmla="*/ 0 h 132"/>
                          <a:gd name="T2" fmla="*/ 0 w 90"/>
                          <a:gd name="T3" fmla="*/ 132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90" h="132">
                            <a:moveTo>
                              <a:pt x="90" y="0"/>
                            </a:moveTo>
                            <a:cubicBezTo>
                              <a:pt x="90" y="0"/>
                              <a:pt x="45" y="66"/>
                              <a:pt x="0" y="13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  <p:sp>
                    <p:nvSpPr>
                      <p:cNvPr id="97" name="Freeform 924">
                        <a:extLst>
                          <a:ext uri="{FF2B5EF4-FFF2-40B4-BE49-F238E27FC236}">
                            <a16:creationId xmlns:a16="http://schemas.microsoft.com/office/drawing/2014/main" id="{22D5C152-E413-0D95-2DE3-78971D588A7D}"/>
                          </a:ext>
                        </a:extLst>
                      </p:cNvPr>
                      <p:cNvSpPr>
                        <a:spLocks noChangeAspect="1" noEditPoints="1" noChangeArrowheads="1" noChangeShapeType="1" noTextEdit="1"/>
                      </p:cNvSpPr>
                      <p:nvPr/>
                    </p:nvSpPr>
                    <p:spPr bwMode="auto">
                      <a:xfrm>
                        <a:off x="4923" y="9039"/>
                        <a:ext cx="237" cy="222"/>
                      </a:xfrm>
                      <a:custGeom>
                        <a:avLst/>
                        <a:gdLst>
                          <a:gd name="T0" fmla="*/ 237 w 237"/>
                          <a:gd name="T1" fmla="*/ 0 h 222"/>
                          <a:gd name="T2" fmla="*/ 111 w 237"/>
                          <a:gd name="T3" fmla="*/ 141 h 222"/>
                          <a:gd name="T4" fmla="*/ 0 w 237"/>
                          <a:gd name="T5" fmla="*/ 222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37" h="222">
                            <a:moveTo>
                              <a:pt x="237" y="0"/>
                            </a:moveTo>
                            <a:cubicBezTo>
                              <a:pt x="216" y="23"/>
                              <a:pt x="150" y="104"/>
                              <a:pt x="111" y="141"/>
                            </a:cubicBezTo>
                            <a:cubicBezTo>
                              <a:pt x="72" y="178"/>
                              <a:pt x="23" y="205"/>
                              <a:pt x="0" y="222"/>
                            </a:cubicBezTo>
                          </a:path>
                        </a:pathLst>
                      </a:custGeom>
                      <a:solidFill>
                        <a:srgbClr val="F2DBDB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rot="0" vert="horz" wrap="square" lIns="91440" tIns="45720" rIns="91440" bIns="45720" anchor="t" anchorCtr="0" upright="1"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93" name="Freeform 925">
                      <a:extLst>
                        <a:ext uri="{FF2B5EF4-FFF2-40B4-BE49-F238E27FC236}">
                          <a16:creationId xmlns:a16="http://schemas.microsoft.com/office/drawing/2014/main" id="{3DC61489-BAFE-1563-246B-43A652721AEA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820" y="4499"/>
                      <a:ext cx="201" cy="162"/>
                    </a:xfrm>
                    <a:custGeom>
                      <a:avLst/>
                      <a:gdLst>
                        <a:gd name="T0" fmla="*/ 0 w 201"/>
                        <a:gd name="T1" fmla="*/ 0 h 162"/>
                        <a:gd name="T2" fmla="*/ 66 w 201"/>
                        <a:gd name="T3" fmla="*/ 60 h 162"/>
                        <a:gd name="T4" fmla="*/ 201 w 201"/>
                        <a:gd name="T5" fmla="*/ 162 h 16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01" h="162">
                          <a:moveTo>
                            <a:pt x="0" y="0"/>
                          </a:moveTo>
                          <a:cubicBezTo>
                            <a:pt x="15" y="19"/>
                            <a:pt x="33" y="33"/>
                            <a:pt x="66" y="60"/>
                          </a:cubicBezTo>
                          <a:cubicBezTo>
                            <a:pt x="99" y="87"/>
                            <a:pt x="173" y="141"/>
                            <a:pt x="201" y="162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94" name="Freeform 926">
                      <a:extLst>
                        <a:ext uri="{FF2B5EF4-FFF2-40B4-BE49-F238E27FC236}">
                          <a16:creationId xmlns:a16="http://schemas.microsoft.com/office/drawing/2014/main" id="{5BABC028-B256-BADA-24F5-FB2B78A55D8E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8577" y="4415"/>
                      <a:ext cx="153" cy="174"/>
                    </a:xfrm>
                    <a:custGeom>
                      <a:avLst/>
                      <a:gdLst>
                        <a:gd name="T0" fmla="*/ 0 w 153"/>
                        <a:gd name="T1" fmla="*/ 0 h 174"/>
                        <a:gd name="T2" fmla="*/ 87 w 153"/>
                        <a:gd name="T3" fmla="*/ 126 h 174"/>
                        <a:gd name="T4" fmla="*/ 153 w 153"/>
                        <a:gd name="T5" fmla="*/ 174 h 1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53" h="174">
                          <a:moveTo>
                            <a:pt x="0" y="0"/>
                          </a:moveTo>
                          <a:cubicBezTo>
                            <a:pt x="31" y="48"/>
                            <a:pt x="62" y="97"/>
                            <a:pt x="87" y="126"/>
                          </a:cubicBezTo>
                          <a:cubicBezTo>
                            <a:pt x="112" y="155"/>
                            <a:pt x="132" y="164"/>
                            <a:pt x="153" y="174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82" name="Oval 1250">
                    <a:extLst>
                      <a:ext uri="{FF2B5EF4-FFF2-40B4-BE49-F238E27FC236}">
                        <a16:creationId xmlns:a16="http://schemas.microsoft.com/office/drawing/2014/main" id="{89B1AEE6-37E2-545E-43D4-17E3AB4E8C3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439" y="1649"/>
                    <a:ext cx="268" cy="174"/>
                  </a:xfrm>
                  <a:prstGeom prst="ellipse">
                    <a:avLst/>
                  </a:prstGeom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83" name="Text Box 1231">
                    <a:extLst>
                      <a:ext uri="{FF2B5EF4-FFF2-40B4-BE49-F238E27FC236}">
                        <a16:creationId xmlns:a16="http://schemas.microsoft.com/office/drawing/2014/main" id="{EF6A7B65-32F3-B91F-27F4-17A9B34B0607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225" y="623"/>
                    <a:ext cx="680" cy="680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/>
                    <a:r>
                      <a:rPr lang="fr-FR" sz="100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3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  <a:p>
                    <a:pPr algn="ctr"/>
                    <a:r>
                      <a:rPr lang="fr-FR" sz="10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18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</p:txBody>
              </p:sp>
              <p:sp>
                <p:nvSpPr>
                  <p:cNvPr id="84" name="Text Box 1234">
                    <a:extLst>
                      <a:ext uri="{FF2B5EF4-FFF2-40B4-BE49-F238E27FC236}">
                        <a16:creationId xmlns:a16="http://schemas.microsoft.com/office/drawing/2014/main" id="{9A001459-1AEE-CC6E-9705-A37E101CAE5B}"/>
                      </a:ext>
                    </a:extLst>
                  </p:cNvPr>
                  <p:cNvSpPr txBox="1"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0105" y="633"/>
                    <a:ext cx="680" cy="680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ctr"/>
                    <a:r>
                      <a:rPr lang="fr-FR" sz="100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0,4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  <a:p>
                    <a:pPr algn="ctr"/>
                    <a:r>
                      <a:rPr lang="fr-FR" sz="10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rPr>
                      <a:t>2</a:t>
                    </a:r>
                    <a:endPara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endParaRPr>
                  </a:p>
                </p:txBody>
              </p:sp>
            </p:grpSp>
            <p:sp>
              <p:nvSpPr>
                <p:cNvPr id="79" name="Freeform 1322">
                  <a:extLst>
                    <a:ext uri="{FF2B5EF4-FFF2-40B4-BE49-F238E27FC236}">
                      <a16:creationId xmlns:a16="http://schemas.microsoft.com/office/drawing/2014/main" id="{6674D680-BDEE-E5D5-FA7A-D39767985DE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42" y="1294"/>
                  <a:ext cx="227" cy="225"/>
                </a:xfrm>
                <a:custGeom>
                  <a:avLst/>
                  <a:gdLst>
                    <a:gd name="T0" fmla="*/ 0 w 503"/>
                    <a:gd name="T1" fmla="*/ 462 h 462"/>
                    <a:gd name="T2" fmla="*/ 175 w 503"/>
                    <a:gd name="T3" fmla="*/ 161 h 462"/>
                    <a:gd name="T4" fmla="*/ 263 w 503"/>
                    <a:gd name="T5" fmla="*/ 23 h 462"/>
                    <a:gd name="T6" fmla="*/ 463 w 503"/>
                    <a:gd name="T7" fmla="*/ 299 h 462"/>
                    <a:gd name="T8" fmla="*/ 501 w 503"/>
                    <a:gd name="T9" fmla="*/ 437 h 4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3" h="462">
                      <a:moveTo>
                        <a:pt x="0" y="462"/>
                      </a:moveTo>
                      <a:cubicBezTo>
                        <a:pt x="65" y="348"/>
                        <a:pt x="131" y="234"/>
                        <a:pt x="175" y="161"/>
                      </a:cubicBezTo>
                      <a:cubicBezTo>
                        <a:pt x="219" y="88"/>
                        <a:pt x="215" y="0"/>
                        <a:pt x="263" y="23"/>
                      </a:cubicBezTo>
                      <a:cubicBezTo>
                        <a:pt x="311" y="46"/>
                        <a:pt x="423" y="230"/>
                        <a:pt x="463" y="299"/>
                      </a:cubicBezTo>
                      <a:cubicBezTo>
                        <a:pt x="503" y="368"/>
                        <a:pt x="502" y="402"/>
                        <a:pt x="501" y="437"/>
                      </a:cubicBezTo>
                    </a:path>
                  </a:pathLst>
                </a:custGeom>
                <a:solidFill>
                  <a:srgbClr val="00B0F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0" name="Freeform 1323">
                  <a:extLst>
                    <a:ext uri="{FF2B5EF4-FFF2-40B4-BE49-F238E27FC236}">
                      <a16:creationId xmlns:a16="http://schemas.microsoft.com/office/drawing/2014/main" id="{DA3DBE9A-20AE-D05B-0A67-3C71A1D138D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 flipH="1">
                  <a:off x="10455" y="1480"/>
                  <a:ext cx="71" cy="1841"/>
                </a:xfrm>
                <a:custGeom>
                  <a:avLst/>
                  <a:gdLst>
                    <a:gd name="T0" fmla="*/ 0 w 132"/>
                    <a:gd name="T1" fmla="*/ 626 h 626"/>
                    <a:gd name="T2" fmla="*/ 113 w 132"/>
                    <a:gd name="T3" fmla="*/ 388 h 626"/>
                    <a:gd name="T4" fmla="*/ 113 w 132"/>
                    <a:gd name="T5" fmla="*/ 250 h 626"/>
                    <a:gd name="T6" fmla="*/ 101 w 132"/>
                    <a:gd name="T7" fmla="*/ 0 h 6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2" h="626">
                      <a:moveTo>
                        <a:pt x="0" y="626"/>
                      </a:moveTo>
                      <a:cubicBezTo>
                        <a:pt x="47" y="538"/>
                        <a:pt x="94" y="451"/>
                        <a:pt x="113" y="388"/>
                      </a:cubicBezTo>
                      <a:cubicBezTo>
                        <a:pt x="132" y="325"/>
                        <a:pt x="115" y="315"/>
                        <a:pt x="113" y="250"/>
                      </a:cubicBezTo>
                      <a:cubicBezTo>
                        <a:pt x="111" y="185"/>
                        <a:pt x="106" y="92"/>
                        <a:pt x="101" y="0"/>
                      </a:cubicBezTo>
                    </a:path>
                  </a:pathLst>
                </a:cu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7" name="Text Box 1569">
                <a:extLst>
                  <a:ext uri="{FF2B5EF4-FFF2-40B4-BE49-F238E27FC236}">
                    <a16:creationId xmlns:a16="http://schemas.microsoft.com/office/drawing/2014/main" id="{5B2A9092-892E-1033-717C-1DEDC5FA111A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993" y="276"/>
                <a:ext cx="1201" cy="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8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Volcanisme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ctr"/>
                <a:r>
                  <a:rPr lang="fr-FR" sz="8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effusif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8" name="Group 1578">
              <a:extLst>
                <a:ext uri="{FF2B5EF4-FFF2-40B4-BE49-F238E27FC236}">
                  <a16:creationId xmlns:a16="http://schemas.microsoft.com/office/drawing/2014/main" id="{14881ADC-EAF0-3083-8A10-1F65E878E34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655" y="3320"/>
              <a:ext cx="6803" cy="2780"/>
              <a:chOff x="8655" y="3320"/>
              <a:chExt cx="6803" cy="2780"/>
            </a:xfrm>
          </p:grpSpPr>
          <p:grpSp>
            <p:nvGrpSpPr>
              <p:cNvPr id="52" name="Group 1327">
                <a:extLst>
                  <a:ext uri="{FF2B5EF4-FFF2-40B4-BE49-F238E27FC236}">
                    <a16:creationId xmlns:a16="http://schemas.microsoft.com/office/drawing/2014/main" id="{BBFA0DFD-80AB-5BFE-FB22-FE9A7002A8B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655" y="3801"/>
                <a:ext cx="6803" cy="2125"/>
                <a:chOff x="8655" y="3801"/>
                <a:chExt cx="6803" cy="2125"/>
              </a:xfrm>
            </p:grpSpPr>
            <p:grpSp>
              <p:nvGrpSpPr>
                <p:cNvPr id="55" name="Group 892">
                  <a:extLst>
                    <a:ext uri="{FF2B5EF4-FFF2-40B4-BE49-F238E27FC236}">
                      <a16:creationId xmlns:a16="http://schemas.microsoft.com/office/drawing/2014/main" id="{4DA9A95E-3041-CF16-F1F2-EEA4E166165E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55" y="3801"/>
                  <a:ext cx="6803" cy="2125"/>
                  <a:chOff x="7674" y="7629"/>
                  <a:chExt cx="7078" cy="2125"/>
                </a:xfrm>
              </p:grpSpPr>
              <p:sp>
                <p:nvSpPr>
                  <p:cNvPr id="59" name="Freeform 893">
                    <a:extLst>
                      <a:ext uri="{FF2B5EF4-FFF2-40B4-BE49-F238E27FC236}">
                        <a16:creationId xmlns:a16="http://schemas.microsoft.com/office/drawing/2014/main" id="{272E77C9-7226-9D49-ECD7-0CAE3EA9380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445" y="7783"/>
                    <a:ext cx="5717" cy="365"/>
                  </a:xfrm>
                  <a:custGeom>
                    <a:avLst/>
                    <a:gdLst>
                      <a:gd name="T0" fmla="*/ 0 w 5717"/>
                      <a:gd name="T1" fmla="*/ 19 h 365"/>
                      <a:gd name="T2" fmla="*/ 5717 w 5717"/>
                      <a:gd name="T3" fmla="*/ 0 h 365"/>
                      <a:gd name="T4" fmla="*/ 5532 w 5717"/>
                      <a:gd name="T5" fmla="*/ 140 h 365"/>
                      <a:gd name="T6" fmla="*/ 5289 w 5717"/>
                      <a:gd name="T7" fmla="*/ 322 h 365"/>
                      <a:gd name="T8" fmla="*/ 4492 w 5717"/>
                      <a:gd name="T9" fmla="*/ 365 h 365"/>
                      <a:gd name="T10" fmla="*/ 3629 w 5717"/>
                      <a:gd name="T11" fmla="*/ 258 h 365"/>
                      <a:gd name="T12" fmla="*/ 3127 w 5717"/>
                      <a:gd name="T13" fmla="*/ 226 h 365"/>
                      <a:gd name="T14" fmla="*/ 2899 w 5717"/>
                      <a:gd name="T15" fmla="*/ 279 h 365"/>
                      <a:gd name="T16" fmla="*/ 2596 w 5717"/>
                      <a:gd name="T17" fmla="*/ 247 h 365"/>
                      <a:gd name="T18" fmla="*/ 2176 w 5717"/>
                      <a:gd name="T19" fmla="*/ 261 h 365"/>
                      <a:gd name="T20" fmla="*/ 1740 w 5717"/>
                      <a:gd name="T21" fmla="*/ 283 h 365"/>
                      <a:gd name="T22" fmla="*/ 1342 w 5717"/>
                      <a:gd name="T23" fmla="*/ 265 h 365"/>
                      <a:gd name="T24" fmla="*/ 877 w 5717"/>
                      <a:gd name="T25" fmla="*/ 265 h 365"/>
                      <a:gd name="T26" fmla="*/ 501 w 5717"/>
                      <a:gd name="T27" fmla="*/ 229 h 365"/>
                      <a:gd name="T28" fmla="*/ 238 w 5717"/>
                      <a:gd name="T29" fmla="*/ 209 h 365"/>
                      <a:gd name="T30" fmla="*/ 0 w 5717"/>
                      <a:gd name="T31" fmla="*/ 19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365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877" y="265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0" name="Freeform 894">
                    <a:extLst>
                      <a:ext uri="{FF2B5EF4-FFF2-40B4-BE49-F238E27FC236}">
                        <a16:creationId xmlns:a16="http://schemas.microsoft.com/office/drawing/2014/main" id="{7848C4A7-3D95-348C-1CD4-EF01EE76057D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87" y="7921"/>
                    <a:ext cx="7065" cy="1833"/>
                  </a:xfrm>
                  <a:custGeom>
                    <a:avLst/>
                    <a:gdLst>
                      <a:gd name="T0" fmla="*/ 3125 w 7065"/>
                      <a:gd name="T1" fmla="*/ 553 h 1833"/>
                      <a:gd name="T2" fmla="*/ 2618 w 7065"/>
                      <a:gd name="T3" fmla="*/ 636 h 1833"/>
                      <a:gd name="T4" fmla="*/ 2410 w 7065"/>
                      <a:gd name="T5" fmla="*/ 969 h 1833"/>
                      <a:gd name="T6" fmla="*/ 2035 w 7065"/>
                      <a:gd name="T7" fmla="*/ 1618 h 1833"/>
                      <a:gd name="T8" fmla="*/ 1561 w 7065"/>
                      <a:gd name="T9" fmla="*/ 1701 h 1833"/>
                      <a:gd name="T10" fmla="*/ 2093 w 7065"/>
                      <a:gd name="T11" fmla="*/ 669 h 1833"/>
                      <a:gd name="T12" fmla="*/ 1844 w 7065"/>
                      <a:gd name="T13" fmla="*/ 561 h 1833"/>
                      <a:gd name="T14" fmla="*/ 1477 w 7065"/>
                      <a:gd name="T15" fmla="*/ 602 h 1833"/>
                      <a:gd name="T16" fmla="*/ 1103 w 7065"/>
                      <a:gd name="T17" fmla="*/ 752 h 1833"/>
                      <a:gd name="T18" fmla="*/ 5 w 7065"/>
                      <a:gd name="T19" fmla="*/ 863 h 1833"/>
                      <a:gd name="T20" fmla="*/ 0 w 7065"/>
                      <a:gd name="T21" fmla="*/ 362 h 1833"/>
                      <a:gd name="T22" fmla="*/ 1186 w 7065"/>
                      <a:gd name="T23" fmla="*/ 99 h 1833"/>
                      <a:gd name="T24" fmla="*/ 2675 w 7065"/>
                      <a:gd name="T25" fmla="*/ 110 h 1833"/>
                      <a:gd name="T26" fmla="*/ 3552 w 7065"/>
                      <a:gd name="T27" fmla="*/ 0 h 1833"/>
                      <a:gd name="T28" fmla="*/ 4902 w 7065"/>
                      <a:gd name="T29" fmla="*/ 100 h 1833"/>
                      <a:gd name="T30" fmla="*/ 5817 w 7065"/>
                      <a:gd name="T31" fmla="*/ 76 h 1833"/>
                      <a:gd name="T32" fmla="*/ 7048 w 7065"/>
                      <a:gd name="T33" fmla="*/ 171 h 1833"/>
                      <a:gd name="T34" fmla="*/ 7065 w 7065"/>
                      <a:gd name="T35" fmla="*/ 794 h 1833"/>
                      <a:gd name="T36" fmla="*/ 5589 w 7065"/>
                      <a:gd name="T37" fmla="*/ 594 h 1833"/>
                      <a:gd name="T38" fmla="*/ 4324 w 7065"/>
                      <a:gd name="T39" fmla="*/ 602 h 1833"/>
                      <a:gd name="T40" fmla="*/ 3519 w 7065"/>
                      <a:gd name="T41" fmla="*/ 377 h 1833"/>
                      <a:gd name="T42" fmla="*/ 3125 w 7065"/>
                      <a:gd name="T43" fmla="*/ 553 h 18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7065" h="1833">
                        <a:moveTo>
                          <a:pt x="3125" y="553"/>
                        </a:moveTo>
                        <a:cubicBezTo>
                          <a:pt x="2975" y="596"/>
                          <a:pt x="2737" y="567"/>
                          <a:pt x="2618" y="636"/>
                        </a:cubicBezTo>
                        <a:cubicBezTo>
                          <a:pt x="2525" y="678"/>
                          <a:pt x="2496" y="821"/>
                          <a:pt x="2410" y="969"/>
                        </a:cubicBezTo>
                        <a:cubicBezTo>
                          <a:pt x="2324" y="1117"/>
                          <a:pt x="2176" y="1496"/>
                          <a:pt x="2035" y="1618"/>
                        </a:cubicBezTo>
                        <a:cubicBezTo>
                          <a:pt x="1894" y="1740"/>
                          <a:pt x="1674" y="1833"/>
                          <a:pt x="1561" y="1701"/>
                        </a:cubicBezTo>
                        <a:lnTo>
                          <a:pt x="2093" y="669"/>
                        </a:lnTo>
                        <a:cubicBezTo>
                          <a:pt x="2140" y="479"/>
                          <a:pt x="1947" y="572"/>
                          <a:pt x="1844" y="561"/>
                        </a:cubicBezTo>
                        <a:cubicBezTo>
                          <a:pt x="1741" y="550"/>
                          <a:pt x="1601" y="570"/>
                          <a:pt x="1477" y="602"/>
                        </a:cubicBezTo>
                        <a:cubicBezTo>
                          <a:pt x="1343" y="622"/>
                          <a:pt x="1348" y="709"/>
                          <a:pt x="1103" y="752"/>
                        </a:cubicBezTo>
                        <a:cubicBezTo>
                          <a:pt x="858" y="795"/>
                          <a:pt x="189" y="928"/>
                          <a:pt x="5" y="863"/>
                        </a:cubicBezTo>
                        <a:lnTo>
                          <a:pt x="0" y="362"/>
                        </a:lnTo>
                        <a:lnTo>
                          <a:pt x="1186" y="99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61" name="Group 895">
                    <a:extLst>
                      <a:ext uri="{FF2B5EF4-FFF2-40B4-BE49-F238E27FC236}">
                        <a16:creationId xmlns:a16="http://schemas.microsoft.com/office/drawing/2014/main" id="{38E582D8-584D-1286-03AA-A35F730B4F1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02" y="7765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73" name="Freeform 896">
                      <a:extLst>
                        <a:ext uri="{FF2B5EF4-FFF2-40B4-BE49-F238E27FC236}">
                          <a16:creationId xmlns:a16="http://schemas.microsoft.com/office/drawing/2014/main" id="{D8FA2A83-39F2-508C-27CD-A6AB0A0F9E92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4" name="Freeform 897">
                      <a:extLst>
                        <a:ext uri="{FF2B5EF4-FFF2-40B4-BE49-F238E27FC236}">
                          <a16:creationId xmlns:a16="http://schemas.microsoft.com/office/drawing/2014/main" id="{189DC92D-1778-D719-0A88-AC45B314C3C9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5" name="Freeform 898">
                      <a:extLst>
                        <a:ext uri="{FF2B5EF4-FFF2-40B4-BE49-F238E27FC236}">
                          <a16:creationId xmlns:a16="http://schemas.microsoft.com/office/drawing/2014/main" id="{755CDACA-53DE-7755-DF6A-B872C5DE73C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62" name="Freeform 899">
                    <a:extLst>
                      <a:ext uri="{FF2B5EF4-FFF2-40B4-BE49-F238E27FC236}">
                        <a16:creationId xmlns:a16="http://schemas.microsoft.com/office/drawing/2014/main" id="{29C8ADC7-A4A1-4729-4492-250080DAF74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208" y="7849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3" name="Freeform 900">
                    <a:extLst>
                      <a:ext uri="{FF2B5EF4-FFF2-40B4-BE49-F238E27FC236}">
                        <a16:creationId xmlns:a16="http://schemas.microsoft.com/office/drawing/2014/main" id="{8E6CB71D-D4AF-3D3F-7982-DA164173A6F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74" y="7670"/>
                    <a:ext cx="1494" cy="614"/>
                  </a:xfrm>
                  <a:custGeom>
                    <a:avLst/>
                    <a:gdLst>
                      <a:gd name="T0" fmla="*/ 1494 w 1494"/>
                      <a:gd name="T1" fmla="*/ 411 h 614"/>
                      <a:gd name="T2" fmla="*/ 1422 w 1494"/>
                      <a:gd name="T3" fmla="*/ 420 h 614"/>
                      <a:gd name="T4" fmla="*/ 1314 w 1494"/>
                      <a:gd name="T5" fmla="*/ 441 h 614"/>
                      <a:gd name="T6" fmla="*/ 1239 w 1494"/>
                      <a:gd name="T7" fmla="*/ 474 h 614"/>
                      <a:gd name="T8" fmla="*/ 1126 w 1494"/>
                      <a:gd name="T9" fmla="*/ 498 h 614"/>
                      <a:gd name="T10" fmla="*/ 926 w 1494"/>
                      <a:gd name="T11" fmla="*/ 531 h 614"/>
                      <a:gd name="T12" fmla="*/ 720 w 1494"/>
                      <a:gd name="T13" fmla="*/ 531 h 614"/>
                      <a:gd name="T14" fmla="*/ 514 w 1494"/>
                      <a:gd name="T15" fmla="*/ 553 h 614"/>
                      <a:gd name="T16" fmla="*/ 347 w 1494"/>
                      <a:gd name="T17" fmla="*/ 559 h 614"/>
                      <a:gd name="T18" fmla="*/ 169 w 1494"/>
                      <a:gd name="T19" fmla="*/ 592 h 614"/>
                      <a:gd name="T20" fmla="*/ 8 w 1494"/>
                      <a:gd name="T21" fmla="*/ 614 h 614"/>
                      <a:gd name="T22" fmla="*/ 0 w 1494"/>
                      <a:gd name="T23" fmla="*/ 111 h 614"/>
                      <a:gd name="T24" fmla="*/ 75 w 1494"/>
                      <a:gd name="T25" fmla="*/ 105 h 614"/>
                      <a:gd name="T26" fmla="*/ 168 w 1494"/>
                      <a:gd name="T27" fmla="*/ 114 h 614"/>
                      <a:gd name="T28" fmla="*/ 240 w 1494"/>
                      <a:gd name="T29" fmla="*/ 102 h 614"/>
                      <a:gd name="T30" fmla="*/ 300 w 1494"/>
                      <a:gd name="T31" fmla="*/ 81 h 614"/>
                      <a:gd name="T32" fmla="*/ 372 w 1494"/>
                      <a:gd name="T33" fmla="*/ 69 h 614"/>
                      <a:gd name="T34" fmla="*/ 402 w 1494"/>
                      <a:gd name="T35" fmla="*/ 69 h 614"/>
                      <a:gd name="T36" fmla="*/ 453 w 1494"/>
                      <a:gd name="T37" fmla="*/ 42 h 614"/>
                      <a:gd name="T38" fmla="*/ 489 w 1494"/>
                      <a:gd name="T39" fmla="*/ 39 h 614"/>
                      <a:gd name="T40" fmla="*/ 531 w 1494"/>
                      <a:gd name="T41" fmla="*/ 33 h 614"/>
                      <a:gd name="T42" fmla="*/ 606 w 1494"/>
                      <a:gd name="T43" fmla="*/ 39 h 614"/>
                      <a:gd name="T44" fmla="*/ 684 w 1494"/>
                      <a:gd name="T45" fmla="*/ 18 h 614"/>
                      <a:gd name="T46" fmla="*/ 729 w 1494"/>
                      <a:gd name="T47" fmla="*/ 0 h 614"/>
                      <a:gd name="T48" fmla="*/ 759 w 1494"/>
                      <a:gd name="T49" fmla="*/ 0 h 614"/>
                      <a:gd name="T50" fmla="*/ 837 w 1494"/>
                      <a:gd name="T51" fmla="*/ 123 h 614"/>
                      <a:gd name="T52" fmla="*/ 984 w 1494"/>
                      <a:gd name="T53" fmla="*/ 114 h 614"/>
                      <a:gd name="T54" fmla="*/ 1077 w 1494"/>
                      <a:gd name="T55" fmla="*/ 207 h 614"/>
                      <a:gd name="T56" fmla="*/ 1215 w 1494"/>
                      <a:gd name="T57" fmla="*/ 198 h 614"/>
                      <a:gd name="T58" fmla="*/ 1437 w 1494"/>
                      <a:gd name="T59" fmla="*/ 336 h 6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94" h="614">
                        <a:moveTo>
                          <a:pt x="1494" y="411"/>
                        </a:moveTo>
                        <a:lnTo>
                          <a:pt x="1422" y="420"/>
                        </a:lnTo>
                        <a:lnTo>
                          <a:pt x="1314" y="441"/>
                        </a:lnTo>
                        <a:lnTo>
                          <a:pt x="1239" y="474"/>
                        </a:lnTo>
                        <a:lnTo>
                          <a:pt x="1126" y="498"/>
                        </a:lnTo>
                        <a:lnTo>
                          <a:pt x="926" y="531"/>
                        </a:lnTo>
                        <a:lnTo>
                          <a:pt x="720" y="531"/>
                        </a:lnTo>
                        <a:lnTo>
                          <a:pt x="514" y="553"/>
                        </a:lnTo>
                        <a:lnTo>
                          <a:pt x="347" y="559"/>
                        </a:lnTo>
                        <a:lnTo>
                          <a:pt x="169" y="592"/>
                        </a:lnTo>
                        <a:lnTo>
                          <a:pt x="8" y="614"/>
                        </a:lnTo>
                        <a:lnTo>
                          <a:pt x="0" y="111"/>
                        </a:lnTo>
                        <a:lnTo>
                          <a:pt x="75" y="105"/>
                        </a:lnTo>
                        <a:lnTo>
                          <a:pt x="168" y="114"/>
                        </a:lnTo>
                        <a:lnTo>
                          <a:pt x="240" y="102"/>
                        </a:lnTo>
                        <a:lnTo>
                          <a:pt x="300" y="81"/>
                        </a:lnTo>
                        <a:lnTo>
                          <a:pt x="372" y="69"/>
                        </a:lnTo>
                        <a:lnTo>
                          <a:pt x="402" y="69"/>
                        </a:lnTo>
                        <a:lnTo>
                          <a:pt x="453" y="42"/>
                        </a:lnTo>
                        <a:lnTo>
                          <a:pt x="489" y="39"/>
                        </a:lnTo>
                        <a:lnTo>
                          <a:pt x="531" y="33"/>
                        </a:lnTo>
                        <a:lnTo>
                          <a:pt x="606" y="39"/>
                        </a:lnTo>
                        <a:lnTo>
                          <a:pt x="684" y="18"/>
                        </a:lnTo>
                        <a:lnTo>
                          <a:pt x="729" y="0"/>
                        </a:lnTo>
                        <a:lnTo>
                          <a:pt x="759" y="0"/>
                        </a:lnTo>
                        <a:lnTo>
                          <a:pt x="837" y="123"/>
                        </a:lnTo>
                        <a:lnTo>
                          <a:pt x="984" y="114"/>
                        </a:lnTo>
                        <a:lnTo>
                          <a:pt x="1077" y="207"/>
                        </a:lnTo>
                        <a:lnTo>
                          <a:pt x="1215" y="198"/>
                        </a:lnTo>
                        <a:lnTo>
                          <a:pt x="1437" y="336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4" name="Freeform 901">
                    <a:extLst>
                      <a:ext uri="{FF2B5EF4-FFF2-40B4-BE49-F238E27FC236}">
                        <a16:creationId xmlns:a16="http://schemas.microsoft.com/office/drawing/2014/main" id="{786AA1EC-7B5F-7185-220A-3CB49128454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14" y="7857"/>
                    <a:ext cx="2196" cy="267"/>
                  </a:xfrm>
                  <a:custGeom>
                    <a:avLst/>
                    <a:gdLst>
                      <a:gd name="T0" fmla="*/ 0 w 2196"/>
                      <a:gd name="T1" fmla="*/ 96 h 267"/>
                      <a:gd name="T2" fmla="*/ 810 w 2196"/>
                      <a:gd name="T3" fmla="*/ 130 h 267"/>
                      <a:gd name="T4" fmla="*/ 1573 w 2196"/>
                      <a:gd name="T5" fmla="*/ 94 h 267"/>
                      <a:gd name="T6" fmla="*/ 1718 w 2196"/>
                      <a:gd name="T7" fmla="*/ 67 h 267"/>
                      <a:gd name="T8" fmla="*/ 1856 w 2196"/>
                      <a:gd name="T9" fmla="*/ 64 h 267"/>
                      <a:gd name="T10" fmla="*/ 1982 w 2196"/>
                      <a:gd name="T11" fmla="*/ 55 h 267"/>
                      <a:gd name="T12" fmla="*/ 2060 w 2196"/>
                      <a:gd name="T13" fmla="*/ 28 h 267"/>
                      <a:gd name="T14" fmla="*/ 2138 w 2196"/>
                      <a:gd name="T15" fmla="*/ 1 h 267"/>
                      <a:gd name="T16" fmla="*/ 2180 w 2196"/>
                      <a:gd name="T17" fmla="*/ 25 h 267"/>
                      <a:gd name="T18" fmla="*/ 2192 w 2196"/>
                      <a:gd name="T19" fmla="*/ 79 h 267"/>
                      <a:gd name="T20" fmla="*/ 2156 w 2196"/>
                      <a:gd name="T21" fmla="*/ 133 h 267"/>
                      <a:gd name="T22" fmla="*/ 2090 w 2196"/>
                      <a:gd name="T23" fmla="*/ 178 h 267"/>
                      <a:gd name="T24" fmla="*/ 2012 w 2196"/>
                      <a:gd name="T25" fmla="*/ 199 h 267"/>
                      <a:gd name="T26" fmla="*/ 1940 w 2196"/>
                      <a:gd name="T27" fmla="*/ 211 h 267"/>
                      <a:gd name="T28" fmla="*/ 1904 w 2196"/>
                      <a:gd name="T29" fmla="*/ 211 h 267"/>
                      <a:gd name="T30" fmla="*/ 1862 w 2196"/>
                      <a:gd name="T31" fmla="*/ 220 h 267"/>
                      <a:gd name="T32" fmla="*/ 817 w 2196"/>
                      <a:gd name="T33" fmla="*/ 265 h 267"/>
                      <a:gd name="T34" fmla="*/ 105 w 2196"/>
                      <a:gd name="T35" fmla="*/ 224 h 2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196" h="267">
                        <a:moveTo>
                          <a:pt x="0" y="96"/>
                        </a:moveTo>
                        <a:lnTo>
                          <a:pt x="810" y="130"/>
                        </a:lnTo>
                        <a:lnTo>
                          <a:pt x="1573" y="94"/>
                        </a:lnTo>
                        <a:lnTo>
                          <a:pt x="1718" y="67"/>
                        </a:lnTo>
                        <a:lnTo>
                          <a:pt x="1856" y="64"/>
                        </a:lnTo>
                        <a:cubicBezTo>
                          <a:pt x="1856" y="64"/>
                          <a:pt x="1948" y="61"/>
                          <a:pt x="1982" y="55"/>
                        </a:cubicBezTo>
                        <a:cubicBezTo>
                          <a:pt x="2016" y="49"/>
                          <a:pt x="2034" y="37"/>
                          <a:pt x="2060" y="28"/>
                        </a:cubicBezTo>
                        <a:cubicBezTo>
                          <a:pt x="2086" y="19"/>
                          <a:pt x="2118" y="2"/>
                          <a:pt x="2138" y="1"/>
                        </a:cubicBezTo>
                        <a:cubicBezTo>
                          <a:pt x="2158" y="0"/>
                          <a:pt x="2171" y="12"/>
                          <a:pt x="2180" y="25"/>
                        </a:cubicBezTo>
                        <a:cubicBezTo>
                          <a:pt x="2189" y="38"/>
                          <a:pt x="2196" y="61"/>
                          <a:pt x="2192" y="79"/>
                        </a:cubicBezTo>
                        <a:cubicBezTo>
                          <a:pt x="2188" y="97"/>
                          <a:pt x="2173" y="117"/>
                          <a:pt x="2156" y="133"/>
                        </a:cubicBezTo>
                        <a:cubicBezTo>
                          <a:pt x="2139" y="149"/>
                          <a:pt x="2114" y="167"/>
                          <a:pt x="2090" y="178"/>
                        </a:cubicBezTo>
                        <a:cubicBezTo>
                          <a:pt x="2066" y="189"/>
                          <a:pt x="2037" y="194"/>
                          <a:pt x="2012" y="199"/>
                        </a:cubicBezTo>
                        <a:cubicBezTo>
                          <a:pt x="1987" y="204"/>
                          <a:pt x="1958" y="209"/>
                          <a:pt x="1940" y="211"/>
                        </a:cubicBezTo>
                        <a:cubicBezTo>
                          <a:pt x="1922" y="213"/>
                          <a:pt x="1917" y="210"/>
                          <a:pt x="1904" y="211"/>
                        </a:cubicBezTo>
                        <a:cubicBezTo>
                          <a:pt x="1891" y="212"/>
                          <a:pt x="1872" y="219"/>
                          <a:pt x="1862" y="220"/>
                        </a:cubicBezTo>
                        <a:cubicBezTo>
                          <a:pt x="1686" y="220"/>
                          <a:pt x="1103" y="267"/>
                          <a:pt x="817" y="265"/>
                        </a:cubicBezTo>
                        <a:cubicBezTo>
                          <a:pt x="524" y="266"/>
                          <a:pt x="253" y="233"/>
                          <a:pt x="105" y="224"/>
                        </a:cubicBezTo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5" name="Freeform 902">
                    <a:extLst>
                      <a:ext uri="{FF2B5EF4-FFF2-40B4-BE49-F238E27FC236}">
                        <a16:creationId xmlns:a16="http://schemas.microsoft.com/office/drawing/2014/main" id="{264913BE-E9EB-2878-B2C7-F1D51750119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3284" y="7629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66" name="Group 903">
                    <a:extLst>
                      <a:ext uri="{FF2B5EF4-FFF2-40B4-BE49-F238E27FC236}">
                        <a16:creationId xmlns:a16="http://schemas.microsoft.com/office/drawing/2014/main" id="{FB523279-5F14-0BB7-D5F8-B9D51423B490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597" y="7782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70" name="Freeform 904">
                      <a:extLst>
                        <a:ext uri="{FF2B5EF4-FFF2-40B4-BE49-F238E27FC236}">
                          <a16:creationId xmlns:a16="http://schemas.microsoft.com/office/drawing/2014/main" id="{D7C72633-7D83-77BA-8AE9-F68752C3B67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1" name="Freeform 905">
                      <a:extLst>
                        <a:ext uri="{FF2B5EF4-FFF2-40B4-BE49-F238E27FC236}">
                          <a16:creationId xmlns:a16="http://schemas.microsoft.com/office/drawing/2014/main" id="{143127C6-F57C-FDB9-7CE4-AB8789C92A20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72" name="Freeform 906">
                      <a:extLst>
                        <a:ext uri="{FF2B5EF4-FFF2-40B4-BE49-F238E27FC236}">
                          <a16:creationId xmlns:a16="http://schemas.microsoft.com/office/drawing/2014/main" id="{01AF1BAD-4CA3-A7C5-9F82-FD9D98D4160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67" name="Freeform 907">
                    <a:extLst>
                      <a:ext uri="{FF2B5EF4-FFF2-40B4-BE49-F238E27FC236}">
                        <a16:creationId xmlns:a16="http://schemas.microsoft.com/office/drawing/2014/main" id="{C01DBDE3-9088-CB3F-284F-3AED914528B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49" y="7871"/>
                    <a:ext cx="201" cy="162"/>
                  </a:xfrm>
                  <a:custGeom>
                    <a:avLst/>
                    <a:gdLst>
                      <a:gd name="T0" fmla="*/ 0 w 201"/>
                      <a:gd name="T1" fmla="*/ 0 h 162"/>
                      <a:gd name="T2" fmla="*/ 66 w 201"/>
                      <a:gd name="T3" fmla="*/ 60 h 162"/>
                      <a:gd name="T4" fmla="*/ 201 w 201"/>
                      <a:gd name="T5" fmla="*/ 162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1" h="162">
                        <a:moveTo>
                          <a:pt x="0" y="0"/>
                        </a:moveTo>
                        <a:cubicBezTo>
                          <a:pt x="15" y="19"/>
                          <a:pt x="33" y="33"/>
                          <a:pt x="66" y="60"/>
                        </a:cubicBezTo>
                        <a:cubicBezTo>
                          <a:pt x="99" y="87"/>
                          <a:pt x="173" y="141"/>
                          <a:pt x="201" y="16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8" name="Freeform 908">
                    <a:extLst>
                      <a:ext uri="{FF2B5EF4-FFF2-40B4-BE49-F238E27FC236}">
                        <a16:creationId xmlns:a16="http://schemas.microsoft.com/office/drawing/2014/main" id="{34648B90-1DCB-2353-B233-83E43D898D37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06" y="7787"/>
                    <a:ext cx="153" cy="174"/>
                  </a:xfrm>
                  <a:custGeom>
                    <a:avLst/>
                    <a:gdLst>
                      <a:gd name="T0" fmla="*/ 0 w 153"/>
                      <a:gd name="T1" fmla="*/ 0 h 174"/>
                      <a:gd name="T2" fmla="*/ 87 w 153"/>
                      <a:gd name="T3" fmla="*/ 126 h 174"/>
                      <a:gd name="T4" fmla="*/ 153 w 153"/>
                      <a:gd name="T5" fmla="*/ 174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3" h="174">
                        <a:moveTo>
                          <a:pt x="0" y="0"/>
                        </a:moveTo>
                        <a:cubicBezTo>
                          <a:pt x="31" y="48"/>
                          <a:pt x="62" y="97"/>
                          <a:pt x="87" y="126"/>
                        </a:cubicBezTo>
                        <a:cubicBezTo>
                          <a:pt x="112" y="155"/>
                          <a:pt x="132" y="164"/>
                          <a:pt x="153" y="1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9" name="Freeform 909">
                    <a:extLst>
                      <a:ext uri="{FF2B5EF4-FFF2-40B4-BE49-F238E27FC236}">
                        <a16:creationId xmlns:a16="http://schemas.microsoft.com/office/drawing/2014/main" id="{72A50CD2-7461-F41A-55C5-CA7560B3045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173" y="7853"/>
                    <a:ext cx="2034" cy="1802"/>
                  </a:xfrm>
                  <a:custGeom>
                    <a:avLst/>
                    <a:gdLst>
                      <a:gd name="T0" fmla="*/ 141 w 2034"/>
                      <a:gd name="T1" fmla="*/ 1261 h 1802"/>
                      <a:gd name="T2" fmla="*/ 632 w 2034"/>
                      <a:gd name="T3" fmla="*/ 404 h 1802"/>
                      <a:gd name="T4" fmla="*/ 857 w 2034"/>
                      <a:gd name="T5" fmla="*/ 146 h 1802"/>
                      <a:gd name="T6" fmla="*/ 1411 w 2034"/>
                      <a:gd name="T7" fmla="*/ 94 h 1802"/>
                      <a:gd name="T8" fmla="*/ 1556 w 2034"/>
                      <a:gd name="T9" fmla="*/ 67 h 1802"/>
                      <a:gd name="T10" fmla="*/ 1694 w 2034"/>
                      <a:gd name="T11" fmla="*/ 64 h 1802"/>
                      <a:gd name="T12" fmla="*/ 1820 w 2034"/>
                      <a:gd name="T13" fmla="*/ 55 h 1802"/>
                      <a:gd name="T14" fmla="*/ 1898 w 2034"/>
                      <a:gd name="T15" fmla="*/ 28 h 1802"/>
                      <a:gd name="T16" fmla="*/ 1976 w 2034"/>
                      <a:gd name="T17" fmla="*/ 1 h 1802"/>
                      <a:gd name="T18" fmla="*/ 2018 w 2034"/>
                      <a:gd name="T19" fmla="*/ 25 h 1802"/>
                      <a:gd name="T20" fmla="*/ 2030 w 2034"/>
                      <a:gd name="T21" fmla="*/ 79 h 1802"/>
                      <a:gd name="T22" fmla="*/ 1994 w 2034"/>
                      <a:gd name="T23" fmla="*/ 133 h 1802"/>
                      <a:gd name="T24" fmla="*/ 1928 w 2034"/>
                      <a:gd name="T25" fmla="*/ 178 h 1802"/>
                      <a:gd name="T26" fmla="*/ 1850 w 2034"/>
                      <a:gd name="T27" fmla="*/ 199 h 1802"/>
                      <a:gd name="T28" fmla="*/ 1778 w 2034"/>
                      <a:gd name="T29" fmla="*/ 211 h 1802"/>
                      <a:gd name="T30" fmla="*/ 1742 w 2034"/>
                      <a:gd name="T31" fmla="*/ 211 h 1802"/>
                      <a:gd name="T32" fmla="*/ 1700 w 2034"/>
                      <a:gd name="T33" fmla="*/ 220 h 1802"/>
                      <a:gd name="T34" fmla="*/ 1481 w 2034"/>
                      <a:gd name="T35" fmla="*/ 229 h 1802"/>
                      <a:gd name="T36" fmla="*/ 1098 w 2034"/>
                      <a:gd name="T37" fmla="*/ 271 h 1802"/>
                      <a:gd name="T38" fmla="*/ 924 w 2034"/>
                      <a:gd name="T39" fmla="*/ 313 h 1802"/>
                      <a:gd name="T40" fmla="*/ 741 w 2034"/>
                      <a:gd name="T41" fmla="*/ 562 h 1802"/>
                      <a:gd name="T42" fmla="*/ 374 w 2034"/>
                      <a:gd name="T43" fmla="*/ 1236 h 1802"/>
                      <a:gd name="T44" fmla="*/ 75 w 2034"/>
                      <a:gd name="T45" fmla="*/ 1761 h 1802"/>
                      <a:gd name="T46" fmla="*/ 50 w 2034"/>
                      <a:gd name="T47" fmla="*/ 1511 h 1802"/>
                      <a:gd name="T48" fmla="*/ 141 w 2034"/>
                      <a:gd name="T49" fmla="*/ 1261 h 18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034" h="1802">
                        <a:moveTo>
                          <a:pt x="141" y="1261"/>
                        </a:moveTo>
                        <a:lnTo>
                          <a:pt x="632" y="404"/>
                        </a:lnTo>
                        <a:cubicBezTo>
                          <a:pt x="751" y="218"/>
                          <a:pt x="757" y="196"/>
                          <a:pt x="857" y="146"/>
                        </a:cubicBezTo>
                        <a:cubicBezTo>
                          <a:pt x="957" y="96"/>
                          <a:pt x="1289" y="111"/>
                          <a:pt x="1411" y="94"/>
                        </a:cubicBezTo>
                        <a:lnTo>
                          <a:pt x="1556" y="67"/>
                        </a:lnTo>
                        <a:lnTo>
                          <a:pt x="1694" y="64"/>
                        </a:lnTo>
                        <a:cubicBezTo>
                          <a:pt x="1694" y="64"/>
                          <a:pt x="1786" y="61"/>
                          <a:pt x="1820" y="55"/>
                        </a:cubicBezTo>
                        <a:cubicBezTo>
                          <a:pt x="1854" y="49"/>
                          <a:pt x="1872" y="37"/>
                          <a:pt x="1898" y="28"/>
                        </a:cubicBezTo>
                        <a:cubicBezTo>
                          <a:pt x="1924" y="19"/>
                          <a:pt x="1956" y="2"/>
                          <a:pt x="1976" y="1"/>
                        </a:cubicBezTo>
                        <a:cubicBezTo>
                          <a:pt x="1996" y="0"/>
                          <a:pt x="2009" y="12"/>
                          <a:pt x="2018" y="25"/>
                        </a:cubicBezTo>
                        <a:cubicBezTo>
                          <a:pt x="2027" y="38"/>
                          <a:pt x="2034" y="61"/>
                          <a:pt x="2030" y="79"/>
                        </a:cubicBezTo>
                        <a:cubicBezTo>
                          <a:pt x="2026" y="97"/>
                          <a:pt x="2011" y="117"/>
                          <a:pt x="1994" y="133"/>
                        </a:cubicBezTo>
                        <a:cubicBezTo>
                          <a:pt x="1977" y="149"/>
                          <a:pt x="1952" y="167"/>
                          <a:pt x="1928" y="178"/>
                        </a:cubicBezTo>
                        <a:cubicBezTo>
                          <a:pt x="1904" y="189"/>
                          <a:pt x="1875" y="194"/>
                          <a:pt x="1850" y="199"/>
                        </a:cubicBezTo>
                        <a:cubicBezTo>
                          <a:pt x="1825" y="204"/>
                          <a:pt x="1796" y="209"/>
                          <a:pt x="1778" y="211"/>
                        </a:cubicBezTo>
                        <a:cubicBezTo>
                          <a:pt x="1760" y="213"/>
                          <a:pt x="1755" y="210"/>
                          <a:pt x="1742" y="211"/>
                        </a:cubicBezTo>
                        <a:cubicBezTo>
                          <a:pt x="1729" y="212"/>
                          <a:pt x="1710" y="219"/>
                          <a:pt x="1700" y="220"/>
                        </a:cubicBezTo>
                        <a:cubicBezTo>
                          <a:pt x="1625" y="220"/>
                          <a:pt x="1581" y="221"/>
                          <a:pt x="1481" y="229"/>
                        </a:cubicBezTo>
                        <a:cubicBezTo>
                          <a:pt x="1381" y="237"/>
                          <a:pt x="1191" y="257"/>
                          <a:pt x="1098" y="271"/>
                        </a:cubicBezTo>
                        <a:cubicBezTo>
                          <a:pt x="1005" y="285"/>
                          <a:pt x="983" y="265"/>
                          <a:pt x="924" y="313"/>
                        </a:cubicBezTo>
                        <a:cubicBezTo>
                          <a:pt x="807" y="397"/>
                          <a:pt x="833" y="408"/>
                          <a:pt x="741" y="562"/>
                        </a:cubicBezTo>
                        <a:cubicBezTo>
                          <a:pt x="649" y="716"/>
                          <a:pt x="485" y="1036"/>
                          <a:pt x="374" y="1236"/>
                        </a:cubicBezTo>
                        <a:cubicBezTo>
                          <a:pt x="290" y="1403"/>
                          <a:pt x="150" y="1802"/>
                          <a:pt x="75" y="1761"/>
                        </a:cubicBezTo>
                        <a:cubicBezTo>
                          <a:pt x="0" y="1720"/>
                          <a:pt x="39" y="1594"/>
                          <a:pt x="50" y="1511"/>
                        </a:cubicBezTo>
                        <a:cubicBezTo>
                          <a:pt x="61" y="1428"/>
                          <a:pt x="122" y="1313"/>
                          <a:pt x="141" y="1261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56" name="Oval 1251">
                  <a:extLst>
                    <a:ext uri="{FF2B5EF4-FFF2-40B4-BE49-F238E27FC236}">
                      <a16:creationId xmlns:a16="http://schemas.microsoft.com/office/drawing/2014/main" id="{D827FD20-3A3D-A126-8257-AB29738E752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91" y="4676"/>
                  <a:ext cx="268" cy="174"/>
                </a:xfrm>
                <a:prstGeom prst="ellipse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7" name="Freeform 1265">
                  <a:extLst>
                    <a:ext uri="{FF2B5EF4-FFF2-40B4-BE49-F238E27FC236}">
                      <a16:creationId xmlns:a16="http://schemas.microsoft.com/office/drawing/2014/main" id="{53A92CB2-0C7D-2E88-FB8A-7FED692261D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31" y="3933"/>
                  <a:ext cx="227" cy="225"/>
                </a:xfrm>
                <a:custGeom>
                  <a:avLst/>
                  <a:gdLst>
                    <a:gd name="T0" fmla="*/ 0 w 503"/>
                    <a:gd name="T1" fmla="*/ 462 h 462"/>
                    <a:gd name="T2" fmla="*/ 175 w 503"/>
                    <a:gd name="T3" fmla="*/ 161 h 462"/>
                    <a:gd name="T4" fmla="*/ 263 w 503"/>
                    <a:gd name="T5" fmla="*/ 23 h 462"/>
                    <a:gd name="T6" fmla="*/ 463 w 503"/>
                    <a:gd name="T7" fmla="*/ 299 h 462"/>
                    <a:gd name="T8" fmla="*/ 501 w 503"/>
                    <a:gd name="T9" fmla="*/ 437 h 4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3" h="462">
                      <a:moveTo>
                        <a:pt x="0" y="462"/>
                      </a:moveTo>
                      <a:cubicBezTo>
                        <a:pt x="65" y="348"/>
                        <a:pt x="131" y="234"/>
                        <a:pt x="175" y="161"/>
                      </a:cubicBezTo>
                      <a:cubicBezTo>
                        <a:pt x="219" y="88"/>
                        <a:pt x="215" y="0"/>
                        <a:pt x="263" y="23"/>
                      </a:cubicBezTo>
                      <a:cubicBezTo>
                        <a:pt x="311" y="46"/>
                        <a:pt x="423" y="230"/>
                        <a:pt x="463" y="299"/>
                      </a:cubicBezTo>
                      <a:cubicBezTo>
                        <a:pt x="503" y="368"/>
                        <a:pt x="502" y="402"/>
                        <a:pt x="501" y="437"/>
                      </a:cubicBezTo>
                    </a:path>
                  </a:pathLst>
                </a:custGeom>
                <a:solidFill>
                  <a:srgbClr val="00B0F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8" name="Freeform 1268">
                  <a:extLst>
                    <a:ext uri="{FF2B5EF4-FFF2-40B4-BE49-F238E27FC236}">
                      <a16:creationId xmlns:a16="http://schemas.microsoft.com/office/drawing/2014/main" id="{7BE98039-CBD3-A459-A210-22596C215ED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55" y="4095"/>
                  <a:ext cx="132" cy="626"/>
                </a:xfrm>
                <a:custGeom>
                  <a:avLst/>
                  <a:gdLst>
                    <a:gd name="T0" fmla="*/ 0 w 132"/>
                    <a:gd name="T1" fmla="*/ 626 h 626"/>
                    <a:gd name="T2" fmla="*/ 113 w 132"/>
                    <a:gd name="T3" fmla="*/ 388 h 626"/>
                    <a:gd name="T4" fmla="*/ 113 w 132"/>
                    <a:gd name="T5" fmla="*/ 250 h 626"/>
                    <a:gd name="T6" fmla="*/ 101 w 132"/>
                    <a:gd name="T7" fmla="*/ 0 h 6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32" h="626">
                      <a:moveTo>
                        <a:pt x="0" y="626"/>
                      </a:moveTo>
                      <a:cubicBezTo>
                        <a:pt x="47" y="538"/>
                        <a:pt x="94" y="451"/>
                        <a:pt x="113" y="388"/>
                      </a:cubicBezTo>
                      <a:cubicBezTo>
                        <a:pt x="132" y="325"/>
                        <a:pt x="115" y="315"/>
                        <a:pt x="113" y="250"/>
                      </a:cubicBezTo>
                      <a:cubicBezTo>
                        <a:pt x="111" y="185"/>
                        <a:pt x="106" y="92"/>
                        <a:pt x="101" y="0"/>
                      </a:cubicBezTo>
                    </a:path>
                  </a:pathLst>
                </a:cu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53" name="Text Box 1399">
                <a:extLst>
                  <a:ext uri="{FF2B5EF4-FFF2-40B4-BE49-F238E27FC236}">
                    <a16:creationId xmlns:a16="http://schemas.microsoft.com/office/drawing/2014/main" id="{B7659806-CE90-EBC4-D58A-82E2406BF923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0862" y="3320"/>
                <a:ext cx="3915" cy="7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Arc volcanique insulaire</a:t>
                </a:r>
              </a:p>
            </p:txBody>
          </p:sp>
          <p:sp>
            <p:nvSpPr>
              <p:cNvPr id="54" name="Text Box 1570">
                <a:extLst>
                  <a:ext uri="{FF2B5EF4-FFF2-40B4-BE49-F238E27FC236}">
                    <a16:creationId xmlns:a16="http://schemas.microsoft.com/office/drawing/2014/main" id="{ECAAE654-8944-60BA-AEC1-9E8DA6B16C0F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726" y="5501"/>
                <a:ext cx="1246" cy="5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8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Volcanisme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ctr"/>
                <a:r>
                  <a:rPr lang="fr-FR" sz="8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explosif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9" name="Group 1597">
              <a:extLst>
                <a:ext uri="{FF2B5EF4-FFF2-40B4-BE49-F238E27FC236}">
                  <a16:creationId xmlns:a16="http://schemas.microsoft.com/office/drawing/2014/main" id="{FC0B1F02-0A30-8FE4-431A-3023C246D80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352" y="7700"/>
              <a:ext cx="3969" cy="2683"/>
              <a:chOff x="3352" y="7700"/>
              <a:chExt cx="3969" cy="2683"/>
            </a:xfrm>
          </p:grpSpPr>
          <p:grpSp>
            <p:nvGrpSpPr>
              <p:cNvPr id="14" name="Group 946">
                <a:extLst>
                  <a:ext uri="{FF2B5EF4-FFF2-40B4-BE49-F238E27FC236}">
                    <a16:creationId xmlns:a16="http://schemas.microsoft.com/office/drawing/2014/main" id="{3CF82B5B-D189-F0E3-5C74-10D427005F8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3352" y="8241"/>
                <a:ext cx="3969" cy="2142"/>
                <a:chOff x="5208" y="8998"/>
                <a:chExt cx="3564" cy="2142"/>
              </a:xfrm>
            </p:grpSpPr>
            <p:sp>
              <p:nvSpPr>
                <p:cNvPr id="19" name="Freeform 947">
                  <a:extLst>
                    <a:ext uri="{FF2B5EF4-FFF2-40B4-BE49-F238E27FC236}">
                      <a16:creationId xmlns:a16="http://schemas.microsoft.com/office/drawing/2014/main" id="{3866CFF8-FE99-F21E-1A1A-316404F82C1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24" y="9524"/>
                  <a:ext cx="3544" cy="1616"/>
                </a:xfrm>
                <a:custGeom>
                  <a:avLst/>
                  <a:gdLst>
                    <a:gd name="T0" fmla="*/ 2121 w 3544"/>
                    <a:gd name="T1" fmla="*/ 1423 h 1616"/>
                    <a:gd name="T2" fmla="*/ 1159 w 3544"/>
                    <a:gd name="T3" fmla="*/ 1019 h 1616"/>
                    <a:gd name="T4" fmla="*/ 4 w 3544"/>
                    <a:gd name="T5" fmla="*/ 791 h 1616"/>
                    <a:gd name="T6" fmla="*/ 0 w 3544"/>
                    <a:gd name="T7" fmla="*/ 307 h 1616"/>
                    <a:gd name="T8" fmla="*/ 2008 w 3544"/>
                    <a:gd name="T9" fmla="*/ 83 h 1616"/>
                    <a:gd name="T10" fmla="*/ 3539 w 3544"/>
                    <a:gd name="T11" fmla="*/ 235 h 1616"/>
                    <a:gd name="T12" fmla="*/ 3529 w 3544"/>
                    <a:gd name="T13" fmla="*/ 1496 h 1616"/>
                    <a:gd name="T14" fmla="*/ 2830 w 3544"/>
                    <a:gd name="T15" fmla="*/ 1607 h 1616"/>
                    <a:gd name="T16" fmla="*/ 2121 w 3544"/>
                    <a:gd name="T17" fmla="*/ 1423 h 16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544" h="1616">
                      <a:moveTo>
                        <a:pt x="2121" y="1423"/>
                      </a:moveTo>
                      <a:cubicBezTo>
                        <a:pt x="1876" y="1378"/>
                        <a:pt x="1509" y="1113"/>
                        <a:pt x="1159" y="1019"/>
                      </a:cubicBezTo>
                      <a:lnTo>
                        <a:pt x="4" y="791"/>
                      </a:lnTo>
                      <a:lnTo>
                        <a:pt x="0" y="307"/>
                      </a:lnTo>
                      <a:lnTo>
                        <a:pt x="2008" y="83"/>
                      </a:lnTo>
                      <a:cubicBezTo>
                        <a:pt x="2008" y="83"/>
                        <a:pt x="3285" y="0"/>
                        <a:pt x="3539" y="235"/>
                      </a:cubicBezTo>
                      <a:cubicBezTo>
                        <a:pt x="3513" y="1349"/>
                        <a:pt x="3544" y="873"/>
                        <a:pt x="3529" y="1496"/>
                      </a:cubicBezTo>
                      <a:cubicBezTo>
                        <a:pt x="3267" y="1611"/>
                        <a:pt x="3061" y="1616"/>
                        <a:pt x="2830" y="1607"/>
                      </a:cubicBezTo>
                      <a:cubicBezTo>
                        <a:pt x="2569" y="1543"/>
                        <a:pt x="2366" y="1468"/>
                        <a:pt x="2121" y="1423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0" name="Freeform 948">
                  <a:extLst>
                    <a:ext uri="{FF2B5EF4-FFF2-40B4-BE49-F238E27FC236}">
                      <a16:creationId xmlns:a16="http://schemas.microsoft.com/office/drawing/2014/main" id="{7F50BE84-57AF-6FD1-0FFF-02FEAB09547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303" y="9044"/>
                  <a:ext cx="3332" cy="852"/>
                </a:xfrm>
                <a:custGeom>
                  <a:avLst/>
                  <a:gdLst>
                    <a:gd name="T0" fmla="*/ 3300 w 3332"/>
                    <a:gd name="T1" fmla="*/ 852 h 852"/>
                    <a:gd name="T2" fmla="*/ 1429 w 3332"/>
                    <a:gd name="T3" fmla="*/ 674 h 852"/>
                    <a:gd name="T4" fmla="*/ 1225 w 3332"/>
                    <a:gd name="T5" fmla="*/ 538 h 852"/>
                    <a:gd name="T6" fmla="*/ 899 w 3332"/>
                    <a:gd name="T7" fmla="*/ 640 h 852"/>
                    <a:gd name="T8" fmla="*/ 587 w 3332"/>
                    <a:gd name="T9" fmla="*/ 557 h 852"/>
                    <a:gd name="T10" fmla="*/ 415 w 3332"/>
                    <a:gd name="T11" fmla="*/ 392 h 852"/>
                    <a:gd name="T12" fmla="*/ 0 w 3332"/>
                    <a:gd name="T13" fmla="*/ 348 h 852"/>
                    <a:gd name="T14" fmla="*/ 431 w 3332"/>
                    <a:gd name="T15" fmla="*/ 258 h 852"/>
                    <a:gd name="T16" fmla="*/ 641 w 3332"/>
                    <a:gd name="T17" fmla="*/ 242 h 852"/>
                    <a:gd name="T18" fmla="*/ 784 w 3332"/>
                    <a:gd name="T19" fmla="*/ 170 h 852"/>
                    <a:gd name="T20" fmla="*/ 910 w 3332"/>
                    <a:gd name="T21" fmla="*/ 153 h 852"/>
                    <a:gd name="T22" fmla="*/ 1067 w 3332"/>
                    <a:gd name="T23" fmla="*/ 143 h 852"/>
                    <a:gd name="T24" fmla="*/ 1183 w 3332"/>
                    <a:gd name="T25" fmla="*/ 100 h 852"/>
                    <a:gd name="T26" fmla="*/ 1361 w 3332"/>
                    <a:gd name="T27" fmla="*/ 106 h 852"/>
                    <a:gd name="T28" fmla="*/ 1560 w 3332"/>
                    <a:gd name="T29" fmla="*/ 11 h 852"/>
                    <a:gd name="T30" fmla="*/ 1803 w 3332"/>
                    <a:gd name="T31" fmla="*/ 32 h 852"/>
                    <a:gd name="T32" fmla="*/ 2008 w 3332"/>
                    <a:gd name="T33" fmla="*/ 32 h 852"/>
                    <a:gd name="T34" fmla="*/ 2191 w 3332"/>
                    <a:gd name="T35" fmla="*/ 122 h 852"/>
                    <a:gd name="T36" fmla="*/ 2317 w 3332"/>
                    <a:gd name="T37" fmla="*/ 80 h 852"/>
                    <a:gd name="T38" fmla="*/ 2517 w 3332"/>
                    <a:gd name="T39" fmla="*/ 181 h 852"/>
                    <a:gd name="T40" fmla="*/ 2652 w 3332"/>
                    <a:gd name="T41" fmla="*/ 224 h 852"/>
                    <a:gd name="T42" fmla="*/ 2721 w 3332"/>
                    <a:gd name="T43" fmla="*/ 243 h 852"/>
                    <a:gd name="T44" fmla="*/ 2879 w 3332"/>
                    <a:gd name="T45" fmla="*/ 243 h 852"/>
                    <a:gd name="T46" fmla="*/ 3029 w 3332"/>
                    <a:gd name="T47" fmla="*/ 235 h 852"/>
                    <a:gd name="T48" fmla="*/ 3260 w 3332"/>
                    <a:gd name="T49" fmla="*/ 193 h 852"/>
                    <a:gd name="T50" fmla="*/ 3332 w 3332"/>
                    <a:gd name="T51" fmla="*/ 224 h 852"/>
                    <a:gd name="T52" fmla="*/ 3300 w 3332"/>
                    <a:gd name="T53" fmla="*/ 852 h 8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332" h="852">
                      <a:moveTo>
                        <a:pt x="3300" y="852"/>
                      </a:moveTo>
                      <a:lnTo>
                        <a:pt x="1429" y="674"/>
                      </a:lnTo>
                      <a:lnTo>
                        <a:pt x="1225" y="538"/>
                      </a:lnTo>
                      <a:lnTo>
                        <a:pt x="899" y="640"/>
                      </a:lnTo>
                      <a:lnTo>
                        <a:pt x="587" y="557"/>
                      </a:lnTo>
                      <a:lnTo>
                        <a:pt x="415" y="392"/>
                      </a:lnTo>
                      <a:lnTo>
                        <a:pt x="0" y="348"/>
                      </a:lnTo>
                      <a:lnTo>
                        <a:pt x="431" y="258"/>
                      </a:lnTo>
                      <a:cubicBezTo>
                        <a:pt x="538" y="240"/>
                        <a:pt x="582" y="257"/>
                        <a:pt x="641" y="242"/>
                      </a:cubicBezTo>
                      <a:cubicBezTo>
                        <a:pt x="700" y="227"/>
                        <a:pt x="739" y="185"/>
                        <a:pt x="784" y="170"/>
                      </a:cubicBezTo>
                      <a:cubicBezTo>
                        <a:pt x="829" y="155"/>
                        <a:pt x="863" y="157"/>
                        <a:pt x="910" y="153"/>
                      </a:cubicBezTo>
                      <a:cubicBezTo>
                        <a:pt x="957" y="149"/>
                        <a:pt x="1022" y="152"/>
                        <a:pt x="1067" y="143"/>
                      </a:cubicBezTo>
                      <a:cubicBezTo>
                        <a:pt x="1112" y="134"/>
                        <a:pt x="1134" y="106"/>
                        <a:pt x="1183" y="100"/>
                      </a:cubicBezTo>
                      <a:cubicBezTo>
                        <a:pt x="1232" y="94"/>
                        <a:pt x="1298" y="121"/>
                        <a:pt x="1361" y="106"/>
                      </a:cubicBezTo>
                      <a:cubicBezTo>
                        <a:pt x="1424" y="91"/>
                        <a:pt x="1486" y="23"/>
                        <a:pt x="1560" y="11"/>
                      </a:cubicBezTo>
                      <a:cubicBezTo>
                        <a:pt x="1634" y="0"/>
                        <a:pt x="1677" y="21"/>
                        <a:pt x="1803" y="32"/>
                      </a:cubicBezTo>
                      <a:cubicBezTo>
                        <a:pt x="1878" y="36"/>
                        <a:pt x="1943" y="17"/>
                        <a:pt x="2008" y="32"/>
                      </a:cubicBezTo>
                      <a:cubicBezTo>
                        <a:pt x="2073" y="47"/>
                        <a:pt x="2140" y="114"/>
                        <a:pt x="2191" y="122"/>
                      </a:cubicBezTo>
                      <a:cubicBezTo>
                        <a:pt x="2242" y="130"/>
                        <a:pt x="2263" y="70"/>
                        <a:pt x="2317" y="80"/>
                      </a:cubicBezTo>
                      <a:cubicBezTo>
                        <a:pt x="2473" y="95"/>
                        <a:pt x="2450" y="154"/>
                        <a:pt x="2517" y="181"/>
                      </a:cubicBezTo>
                      <a:cubicBezTo>
                        <a:pt x="2573" y="205"/>
                        <a:pt x="2618" y="214"/>
                        <a:pt x="2652" y="224"/>
                      </a:cubicBezTo>
                      <a:cubicBezTo>
                        <a:pt x="2686" y="234"/>
                        <a:pt x="2683" y="240"/>
                        <a:pt x="2721" y="243"/>
                      </a:cubicBezTo>
                      <a:cubicBezTo>
                        <a:pt x="2759" y="246"/>
                        <a:pt x="2828" y="244"/>
                        <a:pt x="2879" y="243"/>
                      </a:cubicBezTo>
                      <a:cubicBezTo>
                        <a:pt x="2930" y="242"/>
                        <a:pt x="2966" y="243"/>
                        <a:pt x="3029" y="235"/>
                      </a:cubicBezTo>
                      <a:cubicBezTo>
                        <a:pt x="3092" y="227"/>
                        <a:pt x="3210" y="195"/>
                        <a:pt x="3260" y="193"/>
                      </a:cubicBezTo>
                      <a:cubicBezTo>
                        <a:pt x="3310" y="191"/>
                        <a:pt x="3325" y="114"/>
                        <a:pt x="3332" y="224"/>
                      </a:cubicBezTo>
                      <a:lnTo>
                        <a:pt x="3300" y="852"/>
                      </a:lnTo>
                      <a:close/>
                    </a:path>
                  </a:pathLst>
                </a:custGeom>
                <a:blipFill dpi="0" rotWithShape="0">
                  <a:blip r:embed="rId3"/>
                  <a:srcRect/>
                  <a:tile tx="0" ty="0" sx="100000" sy="100000" flip="none" algn="tl"/>
                </a:blipFill>
                <a:ln w="63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1" name="Freeform 949">
                  <a:extLst>
                    <a:ext uri="{FF2B5EF4-FFF2-40B4-BE49-F238E27FC236}">
                      <a16:creationId xmlns:a16="http://schemas.microsoft.com/office/drawing/2014/main" id="{C0FB6DFC-6C85-AF21-96BB-E3F8BFA2073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10" y="9161"/>
                  <a:ext cx="1062" cy="777"/>
                </a:xfrm>
                <a:custGeom>
                  <a:avLst/>
                  <a:gdLst>
                    <a:gd name="T0" fmla="*/ 1051 w 1062"/>
                    <a:gd name="T1" fmla="*/ 110 h 777"/>
                    <a:gd name="T2" fmla="*/ 867 w 1062"/>
                    <a:gd name="T3" fmla="*/ 94 h 777"/>
                    <a:gd name="T4" fmla="*/ 762 w 1062"/>
                    <a:gd name="T5" fmla="*/ 89 h 777"/>
                    <a:gd name="T6" fmla="*/ 626 w 1062"/>
                    <a:gd name="T7" fmla="*/ 157 h 777"/>
                    <a:gd name="T8" fmla="*/ 460 w 1062"/>
                    <a:gd name="T9" fmla="*/ 207 h 777"/>
                    <a:gd name="T10" fmla="*/ 387 w 1062"/>
                    <a:gd name="T11" fmla="*/ 284 h 777"/>
                    <a:gd name="T12" fmla="*/ 37 w 1062"/>
                    <a:gd name="T13" fmla="*/ 451 h 777"/>
                    <a:gd name="T14" fmla="*/ 168 w 1062"/>
                    <a:gd name="T15" fmla="*/ 562 h 777"/>
                    <a:gd name="T16" fmla="*/ 294 w 1062"/>
                    <a:gd name="T17" fmla="*/ 740 h 777"/>
                    <a:gd name="T18" fmla="*/ 494 w 1062"/>
                    <a:gd name="T19" fmla="*/ 719 h 777"/>
                    <a:gd name="T20" fmla="*/ 662 w 1062"/>
                    <a:gd name="T21" fmla="*/ 746 h 777"/>
                    <a:gd name="T22" fmla="*/ 815 w 1062"/>
                    <a:gd name="T23" fmla="*/ 762 h 777"/>
                    <a:gd name="T24" fmla="*/ 967 w 1062"/>
                    <a:gd name="T25" fmla="*/ 767 h 777"/>
                    <a:gd name="T26" fmla="*/ 1046 w 1062"/>
                    <a:gd name="T27" fmla="*/ 777 h 777"/>
                    <a:gd name="T28" fmla="*/ 1051 w 1062"/>
                    <a:gd name="T29" fmla="*/ 110 h 7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062" h="777">
                      <a:moveTo>
                        <a:pt x="1051" y="110"/>
                      </a:moveTo>
                      <a:cubicBezTo>
                        <a:pt x="1022" y="0"/>
                        <a:pt x="915" y="97"/>
                        <a:pt x="867" y="94"/>
                      </a:cubicBezTo>
                      <a:cubicBezTo>
                        <a:pt x="819" y="91"/>
                        <a:pt x="802" y="79"/>
                        <a:pt x="762" y="89"/>
                      </a:cubicBezTo>
                      <a:cubicBezTo>
                        <a:pt x="722" y="99"/>
                        <a:pt x="676" y="137"/>
                        <a:pt x="626" y="157"/>
                      </a:cubicBezTo>
                      <a:cubicBezTo>
                        <a:pt x="576" y="177"/>
                        <a:pt x="500" y="186"/>
                        <a:pt x="460" y="207"/>
                      </a:cubicBezTo>
                      <a:cubicBezTo>
                        <a:pt x="420" y="228"/>
                        <a:pt x="457" y="243"/>
                        <a:pt x="387" y="284"/>
                      </a:cubicBezTo>
                      <a:cubicBezTo>
                        <a:pt x="317" y="325"/>
                        <a:pt x="74" y="405"/>
                        <a:pt x="37" y="451"/>
                      </a:cubicBezTo>
                      <a:cubicBezTo>
                        <a:pt x="0" y="497"/>
                        <a:pt x="125" y="514"/>
                        <a:pt x="168" y="562"/>
                      </a:cubicBezTo>
                      <a:cubicBezTo>
                        <a:pt x="211" y="610"/>
                        <a:pt x="240" y="714"/>
                        <a:pt x="294" y="740"/>
                      </a:cubicBezTo>
                      <a:cubicBezTo>
                        <a:pt x="348" y="766"/>
                        <a:pt x="433" y="718"/>
                        <a:pt x="494" y="719"/>
                      </a:cubicBezTo>
                      <a:cubicBezTo>
                        <a:pt x="555" y="720"/>
                        <a:pt x="609" y="739"/>
                        <a:pt x="662" y="746"/>
                      </a:cubicBezTo>
                      <a:cubicBezTo>
                        <a:pt x="715" y="753"/>
                        <a:pt x="764" y="759"/>
                        <a:pt x="815" y="762"/>
                      </a:cubicBezTo>
                      <a:cubicBezTo>
                        <a:pt x="866" y="765"/>
                        <a:pt x="929" y="765"/>
                        <a:pt x="967" y="767"/>
                      </a:cubicBezTo>
                      <a:cubicBezTo>
                        <a:pt x="1005" y="769"/>
                        <a:pt x="878" y="771"/>
                        <a:pt x="1046" y="777"/>
                      </a:cubicBezTo>
                      <a:cubicBezTo>
                        <a:pt x="1062" y="398"/>
                        <a:pt x="1043" y="246"/>
                        <a:pt x="1051" y="110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2" name="Freeform 950">
                  <a:extLst>
                    <a:ext uri="{FF2B5EF4-FFF2-40B4-BE49-F238E27FC236}">
                      <a16:creationId xmlns:a16="http://schemas.microsoft.com/office/drawing/2014/main" id="{62FAEA2F-D646-390C-EF37-CCC9F8514A6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249" y="9656"/>
                  <a:ext cx="144" cy="188"/>
                </a:xfrm>
                <a:custGeom>
                  <a:avLst/>
                  <a:gdLst>
                    <a:gd name="T0" fmla="*/ 144 w 144"/>
                    <a:gd name="T1" fmla="*/ 0 h 188"/>
                    <a:gd name="T2" fmla="*/ 102 w 144"/>
                    <a:gd name="T3" fmla="*/ 90 h 188"/>
                    <a:gd name="T4" fmla="*/ 23 w 144"/>
                    <a:gd name="T5" fmla="*/ 172 h 188"/>
                    <a:gd name="T6" fmla="*/ 0 w 144"/>
                    <a:gd name="T7" fmla="*/ 183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4" h="188">
                      <a:moveTo>
                        <a:pt x="144" y="0"/>
                      </a:moveTo>
                      <a:cubicBezTo>
                        <a:pt x="137" y="15"/>
                        <a:pt x="122" y="61"/>
                        <a:pt x="102" y="90"/>
                      </a:cubicBezTo>
                      <a:cubicBezTo>
                        <a:pt x="86" y="113"/>
                        <a:pt x="40" y="156"/>
                        <a:pt x="23" y="172"/>
                      </a:cubicBezTo>
                      <a:cubicBezTo>
                        <a:pt x="6" y="188"/>
                        <a:pt x="5" y="181"/>
                        <a:pt x="0" y="18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3" name="Freeform 951">
                  <a:extLst>
                    <a:ext uri="{FF2B5EF4-FFF2-40B4-BE49-F238E27FC236}">
                      <a16:creationId xmlns:a16="http://schemas.microsoft.com/office/drawing/2014/main" id="{C946B8BC-2E21-1C6A-FAA9-2930396E5CC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83" y="9641"/>
                  <a:ext cx="78" cy="159"/>
                </a:xfrm>
                <a:custGeom>
                  <a:avLst/>
                  <a:gdLst>
                    <a:gd name="T0" fmla="*/ 78 w 78"/>
                    <a:gd name="T1" fmla="*/ 0 h 159"/>
                    <a:gd name="T2" fmla="*/ 45 w 78"/>
                    <a:gd name="T3" fmla="*/ 93 h 159"/>
                    <a:gd name="T4" fmla="*/ 0 w 78"/>
                    <a:gd name="T5" fmla="*/ 159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" h="159">
                      <a:moveTo>
                        <a:pt x="78" y="0"/>
                      </a:moveTo>
                      <a:cubicBezTo>
                        <a:pt x="73" y="15"/>
                        <a:pt x="58" y="67"/>
                        <a:pt x="45" y="93"/>
                      </a:cubicBezTo>
                      <a:cubicBezTo>
                        <a:pt x="32" y="119"/>
                        <a:pt x="7" y="148"/>
                        <a:pt x="0" y="15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4" name="Freeform 952">
                  <a:extLst>
                    <a:ext uri="{FF2B5EF4-FFF2-40B4-BE49-F238E27FC236}">
                      <a16:creationId xmlns:a16="http://schemas.microsoft.com/office/drawing/2014/main" id="{FCB218B5-E63C-F7AB-931F-79261E1AEEF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069" y="9885"/>
                  <a:ext cx="9" cy="138"/>
                </a:xfrm>
                <a:custGeom>
                  <a:avLst/>
                  <a:gdLst>
                    <a:gd name="T0" fmla="*/ 9 w 9"/>
                    <a:gd name="T1" fmla="*/ 0 h 138"/>
                    <a:gd name="T2" fmla="*/ 0 w 9"/>
                    <a:gd name="T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138">
                      <a:moveTo>
                        <a:pt x="9" y="0"/>
                      </a:moveTo>
                      <a:cubicBezTo>
                        <a:pt x="8" y="23"/>
                        <a:pt x="2" y="109"/>
                        <a:pt x="0" y="138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5" name="Freeform 953">
                  <a:extLst>
                    <a:ext uri="{FF2B5EF4-FFF2-40B4-BE49-F238E27FC236}">
                      <a16:creationId xmlns:a16="http://schemas.microsoft.com/office/drawing/2014/main" id="{88930524-DDC4-BA15-3614-5E1438384D3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14" y="9634"/>
                  <a:ext cx="21" cy="96"/>
                </a:xfrm>
                <a:custGeom>
                  <a:avLst/>
                  <a:gdLst>
                    <a:gd name="T0" fmla="*/ 21 w 21"/>
                    <a:gd name="T1" fmla="*/ 0 h 96"/>
                    <a:gd name="T2" fmla="*/ 0 w 21"/>
                    <a:gd name="T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6">
                      <a:moveTo>
                        <a:pt x="21" y="0"/>
                      </a:moveTo>
                      <a:lnTo>
                        <a:pt x="0" y="9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6" name="Freeform 954">
                  <a:extLst>
                    <a:ext uri="{FF2B5EF4-FFF2-40B4-BE49-F238E27FC236}">
                      <a16:creationId xmlns:a16="http://schemas.microsoft.com/office/drawing/2014/main" id="{EBCEF49E-7F69-5C74-3E3B-D6E0AA99D03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81" y="9889"/>
                  <a:ext cx="180" cy="193"/>
                </a:xfrm>
                <a:custGeom>
                  <a:avLst/>
                  <a:gdLst>
                    <a:gd name="T0" fmla="*/ 0 w 180"/>
                    <a:gd name="T1" fmla="*/ 0 h 193"/>
                    <a:gd name="T2" fmla="*/ 57 w 180"/>
                    <a:gd name="T3" fmla="*/ 90 h 193"/>
                    <a:gd name="T4" fmla="*/ 156 w 180"/>
                    <a:gd name="T5" fmla="*/ 177 h 193"/>
                    <a:gd name="T6" fmla="*/ 180 w 180"/>
                    <a:gd name="T7" fmla="*/ 186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0" h="193">
                      <a:moveTo>
                        <a:pt x="0" y="0"/>
                      </a:moveTo>
                      <a:cubicBezTo>
                        <a:pt x="15" y="30"/>
                        <a:pt x="31" y="60"/>
                        <a:pt x="57" y="90"/>
                      </a:cubicBezTo>
                      <a:cubicBezTo>
                        <a:pt x="83" y="120"/>
                        <a:pt x="136" y="161"/>
                        <a:pt x="156" y="177"/>
                      </a:cubicBezTo>
                      <a:cubicBezTo>
                        <a:pt x="176" y="193"/>
                        <a:pt x="178" y="189"/>
                        <a:pt x="180" y="18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7" name="Freeform 955">
                  <a:extLst>
                    <a:ext uri="{FF2B5EF4-FFF2-40B4-BE49-F238E27FC236}">
                      <a16:creationId xmlns:a16="http://schemas.microsoft.com/office/drawing/2014/main" id="{2F33B127-792B-AAF9-64C9-873CA36FBC0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65" y="9932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69 w 126"/>
                    <a:gd name="T3" fmla="*/ 99 h 126"/>
                    <a:gd name="T4" fmla="*/ 126 w 126"/>
                    <a:gd name="T5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" h="126">
                      <a:moveTo>
                        <a:pt x="0" y="0"/>
                      </a:moveTo>
                      <a:cubicBezTo>
                        <a:pt x="24" y="39"/>
                        <a:pt x="48" y="78"/>
                        <a:pt x="69" y="99"/>
                      </a:cubicBezTo>
                      <a:cubicBezTo>
                        <a:pt x="90" y="120"/>
                        <a:pt x="108" y="123"/>
                        <a:pt x="126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8" name="Freeform 956">
                  <a:extLst>
                    <a:ext uri="{FF2B5EF4-FFF2-40B4-BE49-F238E27FC236}">
                      <a16:creationId xmlns:a16="http://schemas.microsoft.com/office/drawing/2014/main" id="{B2C02084-896A-4213-5C99-316CF79ABCC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08" y="9362"/>
                  <a:ext cx="2850" cy="1129"/>
                </a:xfrm>
                <a:custGeom>
                  <a:avLst/>
                  <a:gdLst>
                    <a:gd name="T0" fmla="*/ 7 w 2850"/>
                    <a:gd name="T1" fmla="*/ 6 h 1129"/>
                    <a:gd name="T2" fmla="*/ 13 w 2850"/>
                    <a:gd name="T3" fmla="*/ 469 h 1129"/>
                    <a:gd name="T4" fmla="*/ 401 w 2850"/>
                    <a:gd name="T5" fmla="*/ 538 h 1129"/>
                    <a:gd name="T6" fmla="*/ 1246 w 2850"/>
                    <a:gd name="T7" fmla="*/ 676 h 1129"/>
                    <a:gd name="T8" fmla="*/ 2035 w 2850"/>
                    <a:gd name="T9" fmla="*/ 958 h 1129"/>
                    <a:gd name="T10" fmla="*/ 2398 w 2850"/>
                    <a:gd name="T11" fmla="*/ 1127 h 1129"/>
                    <a:gd name="T12" fmla="*/ 2830 w 2850"/>
                    <a:gd name="T13" fmla="*/ 970 h 1129"/>
                    <a:gd name="T14" fmla="*/ 2517 w 2850"/>
                    <a:gd name="T15" fmla="*/ 670 h 1129"/>
                    <a:gd name="T16" fmla="*/ 1991 w 2850"/>
                    <a:gd name="T17" fmla="*/ 363 h 1129"/>
                    <a:gd name="T18" fmla="*/ 1334 w 2850"/>
                    <a:gd name="T19" fmla="*/ 156 h 1129"/>
                    <a:gd name="T20" fmla="*/ 701 w 2850"/>
                    <a:gd name="T21" fmla="*/ 25 h 1129"/>
                    <a:gd name="T22" fmla="*/ 7 w 2850"/>
                    <a:gd name="T23" fmla="*/ 6 h 1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50" h="1129">
                      <a:moveTo>
                        <a:pt x="7" y="6"/>
                      </a:moveTo>
                      <a:cubicBezTo>
                        <a:pt x="0" y="256"/>
                        <a:pt x="19" y="275"/>
                        <a:pt x="13" y="469"/>
                      </a:cubicBezTo>
                      <a:cubicBezTo>
                        <a:pt x="207" y="531"/>
                        <a:pt x="207" y="498"/>
                        <a:pt x="401" y="538"/>
                      </a:cubicBezTo>
                      <a:cubicBezTo>
                        <a:pt x="606" y="572"/>
                        <a:pt x="974" y="606"/>
                        <a:pt x="1246" y="676"/>
                      </a:cubicBezTo>
                      <a:cubicBezTo>
                        <a:pt x="1518" y="746"/>
                        <a:pt x="1843" y="883"/>
                        <a:pt x="2035" y="958"/>
                      </a:cubicBezTo>
                      <a:cubicBezTo>
                        <a:pt x="2227" y="1033"/>
                        <a:pt x="2266" y="1125"/>
                        <a:pt x="2398" y="1127"/>
                      </a:cubicBezTo>
                      <a:cubicBezTo>
                        <a:pt x="2530" y="1129"/>
                        <a:pt x="2810" y="1046"/>
                        <a:pt x="2830" y="970"/>
                      </a:cubicBezTo>
                      <a:cubicBezTo>
                        <a:pt x="2850" y="894"/>
                        <a:pt x="2657" y="771"/>
                        <a:pt x="2517" y="670"/>
                      </a:cubicBezTo>
                      <a:cubicBezTo>
                        <a:pt x="2377" y="569"/>
                        <a:pt x="2188" y="449"/>
                        <a:pt x="1991" y="363"/>
                      </a:cubicBezTo>
                      <a:cubicBezTo>
                        <a:pt x="1794" y="277"/>
                        <a:pt x="1549" y="212"/>
                        <a:pt x="1334" y="156"/>
                      </a:cubicBezTo>
                      <a:cubicBezTo>
                        <a:pt x="1119" y="100"/>
                        <a:pt x="922" y="50"/>
                        <a:pt x="701" y="25"/>
                      </a:cubicBezTo>
                      <a:cubicBezTo>
                        <a:pt x="480" y="0"/>
                        <a:pt x="152" y="10"/>
                        <a:pt x="7" y="6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9" name="Freeform 957">
                  <a:extLst>
                    <a:ext uri="{FF2B5EF4-FFF2-40B4-BE49-F238E27FC236}">
                      <a16:creationId xmlns:a16="http://schemas.microsoft.com/office/drawing/2014/main" id="{E64DF3DD-3F9A-0E1D-63EA-F24C7C18019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7" y="8998"/>
                  <a:ext cx="2016" cy="1144"/>
                </a:xfrm>
                <a:custGeom>
                  <a:avLst/>
                  <a:gdLst>
                    <a:gd name="T0" fmla="*/ 2016 w 2016"/>
                    <a:gd name="T1" fmla="*/ 1029 h 1144"/>
                    <a:gd name="T2" fmla="*/ 1665 w 2016"/>
                    <a:gd name="T3" fmla="*/ 598 h 1144"/>
                    <a:gd name="T4" fmla="*/ 1166 w 2016"/>
                    <a:gd name="T5" fmla="*/ 98 h 1144"/>
                    <a:gd name="T6" fmla="*/ 1049 w 2016"/>
                    <a:gd name="T7" fmla="*/ 10 h 1144"/>
                    <a:gd name="T8" fmla="*/ 940 w 2016"/>
                    <a:gd name="T9" fmla="*/ 67 h 1144"/>
                    <a:gd name="T10" fmla="*/ 849 w 2016"/>
                    <a:gd name="T11" fmla="*/ 10 h 1144"/>
                    <a:gd name="T12" fmla="*/ 698 w 2016"/>
                    <a:gd name="T13" fmla="*/ 98 h 1144"/>
                    <a:gd name="T14" fmla="*/ 645 w 2016"/>
                    <a:gd name="T15" fmla="*/ 183 h 1144"/>
                    <a:gd name="T16" fmla="*/ 545 w 2016"/>
                    <a:gd name="T17" fmla="*/ 177 h 1144"/>
                    <a:gd name="T18" fmla="*/ 477 w 2016"/>
                    <a:gd name="T19" fmla="*/ 256 h 1144"/>
                    <a:gd name="T20" fmla="*/ 367 w 2016"/>
                    <a:gd name="T21" fmla="*/ 256 h 1144"/>
                    <a:gd name="T22" fmla="*/ 232 w 2016"/>
                    <a:gd name="T23" fmla="*/ 200 h 1144"/>
                    <a:gd name="T24" fmla="*/ 5 w 2016"/>
                    <a:gd name="T25" fmla="*/ 193 h 1144"/>
                    <a:gd name="T26" fmla="*/ 262 w 2016"/>
                    <a:gd name="T27" fmla="*/ 330 h 1144"/>
                    <a:gd name="T28" fmla="*/ 924 w 2016"/>
                    <a:gd name="T29" fmla="*/ 634 h 1144"/>
                    <a:gd name="T30" fmla="*/ 1597 w 2016"/>
                    <a:gd name="T31" fmla="*/ 1060 h 1144"/>
                    <a:gd name="T32" fmla="*/ 1711 w 2016"/>
                    <a:gd name="T33" fmla="*/ 1140 h 1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016" h="1144">
                      <a:moveTo>
                        <a:pt x="2016" y="1029"/>
                      </a:moveTo>
                      <a:cubicBezTo>
                        <a:pt x="1957" y="958"/>
                        <a:pt x="1807" y="753"/>
                        <a:pt x="1665" y="598"/>
                      </a:cubicBezTo>
                      <a:cubicBezTo>
                        <a:pt x="1523" y="443"/>
                        <a:pt x="1269" y="196"/>
                        <a:pt x="1166" y="98"/>
                      </a:cubicBezTo>
                      <a:cubicBezTo>
                        <a:pt x="1063" y="0"/>
                        <a:pt x="1107" y="57"/>
                        <a:pt x="1049" y="10"/>
                      </a:cubicBezTo>
                      <a:cubicBezTo>
                        <a:pt x="1007" y="62"/>
                        <a:pt x="973" y="67"/>
                        <a:pt x="940" y="67"/>
                      </a:cubicBezTo>
                      <a:cubicBezTo>
                        <a:pt x="907" y="67"/>
                        <a:pt x="907" y="52"/>
                        <a:pt x="849" y="10"/>
                      </a:cubicBezTo>
                      <a:cubicBezTo>
                        <a:pt x="797" y="68"/>
                        <a:pt x="732" y="69"/>
                        <a:pt x="698" y="98"/>
                      </a:cubicBezTo>
                      <a:cubicBezTo>
                        <a:pt x="664" y="127"/>
                        <a:pt x="670" y="170"/>
                        <a:pt x="645" y="183"/>
                      </a:cubicBezTo>
                      <a:cubicBezTo>
                        <a:pt x="620" y="196"/>
                        <a:pt x="573" y="165"/>
                        <a:pt x="545" y="177"/>
                      </a:cubicBezTo>
                      <a:cubicBezTo>
                        <a:pt x="517" y="189"/>
                        <a:pt x="507" y="243"/>
                        <a:pt x="477" y="256"/>
                      </a:cubicBezTo>
                      <a:cubicBezTo>
                        <a:pt x="447" y="269"/>
                        <a:pt x="408" y="265"/>
                        <a:pt x="367" y="256"/>
                      </a:cubicBezTo>
                      <a:cubicBezTo>
                        <a:pt x="326" y="247"/>
                        <a:pt x="292" y="210"/>
                        <a:pt x="232" y="200"/>
                      </a:cubicBezTo>
                      <a:cubicBezTo>
                        <a:pt x="172" y="190"/>
                        <a:pt x="0" y="171"/>
                        <a:pt x="5" y="193"/>
                      </a:cubicBezTo>
                      <a:cubicBezTo>
                        <a:pt x="10" y="215"/>
                        <a:pt x="109" y="256"/>
                        <a:pt x="262" y="330"/>
                      </a:cubicBezTo>
                      <a:cubicBezTo>
                        <a:pt x="415" y="404"/>
                        <a:pt x="702" y="512"/>
                        <a:pt x="924" y="634"/>
                      </a:cubicBezTo>
                      <a:cubicBezTo>
                        <a:pt x="1146" y="756"/>
                        <a:pt x="1466" y="976"/>
                        <a:pt x="1597" y="1060"/>
                      </a:cubicBezTo>
                      <a:cubicBezTo>
                        <a:pt x="1728" y="1144"/>
                        <a:pt x="1692" y="1127"/>
                        <a:pt x="1711" y="1140"/>
                      </a:cubicBezTo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0" name="Freeform 958">
                  <a:extLst>
                    <a:ext uri="{FF2B5EF4-FFF2-40B4-BE49-F238E27FC236}">
                      <a16:creationId xmlns:a16="http://schemas.microsoft.com/office/drawing/2014/main" id="{AF1C4A31-7056-854E-DB2D-C83E8F848FB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67" y="9607"/>
                  <a:ext cx="58" cy="89"/>
                </a:xfrm>
                <a:custGeom>
                  <a:avLst/>
                  <a:gdLst>
                    <a:gd name="T0" fmla="*/ 0 w 58"/>
                    <a:gd name="T1" fmla="*/ 0 h 89"/>
                    <a:gd name="T2" fmla="*/ 16 w 58"/>
                    <a:gd name="T3" fmla="*/ 58 h 89"/>
                    <a:gd name="T4" fmla="*/ 58 w 58"/>
                    <a:gd name="T5" fmla="*/ 89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89">
                      <a:moveTo>
                        <a:pt x="0" y="0"/>
                      </a:moveTo>
                      <a:cubicBezTo>
                        <a:pt x="3" y="21"/>
                        <a:pt x="6" y="43"/>
                        <a:pt x="16" y="58"/>
                      </a:cubicBezTo>
                      <a:cubicBezTo>
                        <a:pt x="26" y="73"/>
                        <a:pt x="42" y="81"/>
                        <a:pt x="58" y="8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1" name="Freeform 959">
                  <a:extLst>
                    <a:ext uri="{FF2B5EF4-FFF2-40B4-BE49-F238E27FC236}">
                      <a16:creationId xmlns:a16="http://schemas.microsoft.com/office/drawing/2014/main" id="{983AA002-7D3D-D13C-8DFB-B8D8BFFBFA7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5" y="9200"/>
                  <a:ext cx="1702" cy="930"/>
                </a:xfrm>
                <a:custGeom>
                  <a:avLst/>
                  <a:gdLst>
                    <a:gd name="T0" fmla="*/ 1702 w 1702"/>
                    <a:gd name="T1" fmla="*/ 930 h 930"/>
                    <a:gd name="T2" fmla="*/ 1471 w 1702"/>
                    <a:gd name="T3" fmla="*/ 783 h 930"/>
                    <a:gd name="T4" fmla="*/ 1114 w 1702"/>
                    <a:gd name="T5" fmla="*/ 541 h 930"/>
                    <a:gd name="T6" fmla="*/ 646 w 1702"/>
                    <a:gd name="T7" fmla="*/ 279 h 930"/>
                    <a:gd name="T8" fmla="*/ 236 w 1702"/>
                    <a:gd name="T9" fmla="*/ 116 h 930"/>
                    <a:gd name="T10" fmla="*/ 0 w 1702"/>
                    <a:gd name="T11" fmla="*/ 0 h 9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02" h="930">
                      <a:moveTo>
                        <a:pt x="1702" y="930"/>
                      </a:moveTo>
                      <a:cubicBezTo>
                        <a:pt x="1635" y="889"/>
                        <a:pt x="1569" y="848"/>
                        <a:pt x="1471" y="783"/>
                      </a:cubicBezTo>
                      <a:cubicBezTo>
                        <a:pt x="1373" y="718"/>
                        <a:pt x="1252" y="625"/>
                        <a:pt x="1114" y="541"/>
                      </a:cubicBezTo>
                      <a:cubicBezTo>
                        <a:pt x="976" y="457"/>
                        <a:pt x="792" y="350"/>
                        <a:pt x="646" y="279"/>
                      </a:cubicBezTo>
                      <a:cubicBezTo>
                        <a:pt x="500" y="208"/>
                        <a:pt x="344" y="162"/>
                        <a:pt x="236" y="116"/>
                      </a:cubicBezTo>
                      <a:cubicBezTo>
                        <a:pt x="128" y="70"/>
                        <a:pt x="64" y="35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2" name="Freeform 960">
                  <a:extLst>
                    <a:ext uri="{FF2B5EF4-FFF2-40B4-BE49-F238E27FC236}">
                      <a16:creationId xmlns:a16="http://schemas.microsoft.com/office/drawing/2014/main" id="{8125C977-7B3D-3DD8-6423-0AE648F44B5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94" y="9073"/>
                  <a:ext cx="914" cy="983"/>
                </a:xfrm>
                <a:custGeom>
                  <a:avLst/>
                  <a:gdLst>
                    <a:gd name="T0" fmla="*/ 914 w 914"/>
                    <a:gd name="T1" fmla="*/ 983 h 983"/>
                    <a:gd name="T2" fmla="*/ 790 w 914"/>
                    <a:gd name="T3" fmla="*/ 828 h 983"/>
                    <a:gd name="T4" fmla="*/ 631 w 914"/>
                    <a:gd name="T5" fmla="*/ 613 h 983"/>
                    <a:gd name="T6" fmla="*/ 374 w 914"/>
                    <a:gd name="T7" fmla="*/ 324 h 983"/>
                    <a:gd name="T8" fmla="*/ 137 w 914"/>
                    <a:gd name="T9" fmla="*/ 114 h 983"/>
                    <a:gd name="T10" fmla="*/ 0 w 914"/>
                    <a:gd name="T11" fmla="*/ 0 h 9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14" h="983">
                      <a:moveTo>
                        <a:pt x="914" y="983"/>
                      </a:moveTo>
                      <a:cubicBezTo>
                        <a:pt x="878" y="940"/>
                        <a:pt x="837" y="890"/>
                        <a:pt x="790" y="828"/>
                      </a:cubicBezTo>
                      <a:cubicBezTo>
                        <a:pt x="743" y="766"/>
                        <a:pt x="700" y="697"/>
                        <a:pt x="631" y="613"/>
                      </a:cubicBezTo>
                      <a:cubicBezTo>
                        <a:pt x="562" y="529"/>
                        <a:pt x="456" y="407"/>
                        <a:pt x="374" y="324"/>
                      </a:cubicBezTo>
                      <a:cubicBezTo>
                        <a:pt x="292" y="241"/>
                        <a:pt x="199" y="168"/>
                        <a:pt x="137" y="114"/>
                      </a:cubicBezTo>
                      <a:cubicBezTo>
                        <a:pt x="75" y="60"/>
                        <a:pt x="29" y="24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3" name="Freeform 961">
                  <a:extLst>
                    <a:ext uri="{FF2B5EF4-FFF2-40B4-BE49-F238E27FC236}">
                      <a16:creationId xmlns:a16="http://schemas.microsoft.com/office/drawing/2014/main" id="{370D6B73-4FED-E087-D7E3-823E5B351FE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47" y="10280"/>
                  <a:ext cx="47" cy="84"/>
                </a:xfrm>
                <a:custGeom>
                  <a:avLst/>
                  <a:gdLst>
                    <a:gd name="T0" fmla="*/ 0 w 47"/>
                    <a:gd name="T1" fmla="*/ 0 h 84"/>
                    <a:gd name="T2" fmla="*/ 10 w 47"/>
                    <a:gd name="T3" fmla="*/ 63 h 84"/>
                    <a:gd name="T4" fmla="*/ 47 w 47"/>
                    <a:gd name="T5" fmla="*/ 8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84">
                      <a:moveTo>
                        <a:pt x="0" y="0"/>
                      </a:moveTo>
                      <a:cubicBezTo>
                        <a:pt x="1" y="24"/>
                        <a:pt x="2" y="49"/>
                        <a:pt x="10" y="63"/>
                      </a:cubicBezTo>
                      <a:cubicBezTo>
                        <a:pt x="18" y="77"/>
                        <a:pt x="32" y="80"/>
                        <a:pt x="47" y="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4" name="Freeform 962">
                  <a:extLst>
                    <a:ext uri="{FF2B5EF4-FFF2-40B4-BE49-F238E27FC236}">
                      <a16:creationId xmlns:a16="http://schemas.microsoft.com/office/drawing/2014/main" id="{BFD0FFAA-C142-39F6-5D1F-CE1CCB33D3A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57" y="10285"/>
                  <a:ext cx="48" cy="119"/>
                </a:xfrm>
                <a:custGeom>
                  <a:avLst/>
                  <a:gdLst>
                    <a:gd name="T0" fmla="*/ 48 w 48"/>
                    <a:gd name="T1" fmla="*/ 0 h 119"/>
                    <a:gd name="T2" fmla="*/ 32 w 48"/>
                    <a:gd name="T3" fmla="*/ 100 h 119"/>
                    <a:gd name="T4" fmla="*/ 0 w 48"/>
                    <a:gd name="T5" fmla="*/ 116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19">
                      <a:moveTo>
                        <a:pt x="48" y="0"/>
                      </a:moveTo>
                      <a:cubicBezTo>
                        <a:pt x="44" y="40"/>
                        <a:pt x="40" y="81"/>
                        <a:pt x="32" y="100"/>
                      </a:cubicBezTo>
                      <a:cubicBezTo>
                        <a:pt x="24" y="119"/>
                        <a:pt x="12" y="117"/>
                        <a:pt x="0" y="11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5" name="Freeform 963">
                  <a:extLst>
                    <a:ext uri="{FF2B5EF4-FFF2-40B4-BE49-F238E27FC236}">
                      <a16:creationId xmlns:a16="http://schemas.microsoft.com/office/drawing/2014/main" id="{625900F7-9ADD-F1AF-19D6-E44570E4D5D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04" y="10238"/>
                  <a:ext cx="6" cy="94"/>
                </a:xfrm>
                <a:custGeom>
                  <a:avLst/>
                  <a:gdLst>
                    <a:gd name="T0" fmla="*/ 0 w 6"/>
                    <a:gd name="T1" fmla="*/ 0 h 94"/>
                    <a:gd name="T2" fmla="*/ 6 w 6"/>
                    <a:gd name="T3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6" h="94">
                      <a:moveTo>
                        <a:pt x="0" y="0"/>
                      </a:moveTo>
                      <a:cubicBezTo>
                        <a:pt x="0" y="0"/>
                        <a:pt x="3" y="47"/>
                        <a:pt x="6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6" name="Freeform 964">
                  <a:extLst>
                    <a:ext uri="{FF2B5EF4-FFF2-40B4-BE49-F238E27FC236}">
                      <a16:creationId xmlns:a16="http://schemas.microsoft.com/office/drawing/2014/main" id="{DA3EA400-F126-7318-30B9-344EF525BB2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6" y="10217"/>
                  <a:ext cx="5" cy="63"/>
                </a:xfrm>
                <a:custGeom>
                  <a:avLst/>
                  <a:gdLst>
                    <a:gd name="T0" fmla="*/ 0 w 5"/>
                    <a:gd name="T1" fmla="*/ 0 h 63"/>
                    <a:gd name="T2" fmla="*/ 5 w 5"/>
                    <a:gd name="T3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" h="63">
                      <a:moveTo>
                        <a:pt x="0" y="0"/>
                      </a:moveTo>
                      <a:cubicBezTo>
                        <a:pt x="2" y="26"/>
                        <a:pt x="4" y="52"/>
                        <a:pt x="5" y="6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7" name="Freeform 965">
                  <a:extLst>
                    <a:ext uri="{FF2B5EF4-FFF2-40B4-BE49-F238E27FC236}">
                      <a16:creationId xmlns:a16="http://schemas.microsoft.com/office/drawing/2014/main" id="{ACCF8CC9-3154-4A6C-D729-D8DAD38D129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063" y="10075"/>
                  <a:ext cx="90" cy="94"/>
                </a:xfrm>
                <a:custGeom>
                  <a:avLst/>
                  <a:gdLst>
                    <a:gd name="T0" fmla="*/ 0 w 90"/>
                    <a:gd name="T1" fmla="*/ 0 h 94"/>
                    <a:gd name="T2" fmla="*/ 58 w 90"/>
                    <a:gd name="T3" fmla="*/ 58 h 94"/>
                    <a:gd name="T4" fmla="*/ 90 w 90"/>
                    <a:gd name="T5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94">
                      <a:moveTo>
                        <a:pt x="0" y="0"/>
                      </a:moveTo>
                      <a:cubicBezTo>
                        <a:pt x="21" y="21"/>
                        <a:pt x="43" y="42"/>
                        <a:pt x="58" y="58"/>
                      </a:cubicBezTo>
                      <a:cubicBezTo>
                        <a:pt x="73" y="74"/>
                        <a:pt x="85" y="88"/>
                        <a:pt x="90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8" name="Freeform 966">
                  <a:extLst>
                    <a:ext uri="{FF2B5EF4-FFF2-40B4-BE49-F238E27FC236}">
                      <a16:creationId xmlns:a16="http://schemas.microsoft.com/office/drawing/2014/main" id="{C0431492-2AA5-0595-AD46-FC9D0E2BBA3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47" y="10001"/>
                  <a:ext cx="32" cy="126"/>
                </a:xfrm>
                <a:custGeom>
                  <a:avLst/>
                  <a:gdLst>
                    <a:gd name="T0" fmla="*/ 0 w 32"/>
                    <a:gd name="T1" fmla="*/ 0 h 126"/>
                    <a:gd name="T2" fmla="*/ 32 w 32"/>
                    <a:gd name="T3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2" h="126">
                      <a:moveTo>
                        <a:pt x="0" y="0"/>
                      </a:moveTo>
                      <a:cubicBezTo>
                        <a:pt x="0" y="0"/>
                        <a:pt x="16" y="63"/>
                        <a:pt x="32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9" name="Freeform 967">
                  <a:extLst>
                    <a:ext uri="{FF2B5EF4-FFF2-40B4-BE49-F238E27FC236}">
                      <a16:creationId xmlns:a16="http://schemas.microsoft.com/office/drawing/2014/main" id="{29DEE345-8739-FE90-9C92-F27F148D3F3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10" y="10022"/>
                  <a:ext cx="37" cy="90"/>
                </a:xfrm>
                <a:custGeom>
                  <a:avLst/>
                  <a:gdLst>
                    <a:gd name="T0" fmla="*/ 0 w 37"/>
                    <a:gd name="T1" fmla="*/ 0 h 90"/>
                    <a:gd name="T2" fmla="*/ 37 w 37"/>
                    <a:gd name="T3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7" h="90">
                      <a:moveTo>
                        <a:pt x="0" y="0"/>
                      </a:moveTo>
                      <a:cubicBezTo>
                        <a:pt x="0" y="0"/>
                        <a:pt x="18" y="45"/>
                        <a:pt x="37" y="9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0" name="Freeform 968">
                  <a:extLst>
                    <a:ext uri="{FF2B5EF4-FFF2-40B4-BE49-F238E27FC236}">
                      <a16:creationId xmlns:a16="http://schemas.microsoft.com/office/drawing/2014/main" id="{744EF683-7EEC-C5F3-850E-CA874903EC6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05" y="10106"/>
                  <a:ext cx="52" cy="132"/>
                </a:xfrm>
                <a:custGeom>
                  <a:avLst/>
                  <a:gdLst>
                    <a:gd name="T0" fmla="*/ 0 w 52"/>
                    <a:gd name="T1" fmla="*/ 0 h 132"/>
                    <a:gd name="T2" fmla="*/ 52 w 52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2" h="132">
                      <a:moveTo>
                        <a:pt x="0" y="0"/>
                      </a:moveTo>
                      <a:cubicBezTo>
                        <a:pt x="0" y="0"/>
                        <a:pt x="26" y="66"/>
                        <a:pt x="52" y="13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1" name="Freeform 969">
                  <a:extLst>
                    <a:ext uri="{FF2B5EF4-FFF2-40B4-BE49-F238E27FC236}">
                      <a16:creationId xmlns:a16="http://schemas.microsoft.com/office/drawing/2014/main" id="{3A5CC77C-70A0-1132-570D-9BD080B87F9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99" y="9822"/>
                  <a:ext cx="53" cy="74"/>
                </a:xfrm>
                <a:custGeom>
                  <a:avLst/>
                  <a:gdLst>
                    <a:gd name="T0" fmla="*/ 0 w 53"/>
                    <a:gd name="T1" fmla="*/ 0 h 74"/>
                    <a:gd name="T2" fmla="*/ 53 w 53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3" h="74">
                      <a:moveTo>
                        <a:pt x="0" y="0"/>
                      </a:moveTo>
                      <a:cubicBezTo>
                        <a:pt x="0" y="0"/>
                        <a:pt x="26" y="37"/>
                        <a:pt x="53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2" name="Freeform 970">
                  <a:extLst>
                    <a:ext uri="{FF2B5EF4-FFF2-40B4-BE49-F238E27FC236}">
                      <a16:creationId xmlns:a16="http://schemas.microsoft.com/office/drawing/2014/main" id="{16EA0573-C97F-912B-C23A-59305206F0A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99" y="9838"/>
                  <a:ext cx="47" cy="74"/>
                </a:xfrm>
                <a:custGeom>
                  <a:avLst/>
                  <a:gdLst>
                    <a:gd name="T0" fmla="*/ 0 w 47"/>
                    <a:gd name="T1" fmla="*/ 0 h 74"/>
                    <a:gd name="T2" fmla="*/ 47 w 47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7" h="74">
                      <a:moveTo>
                        <a:pt x="0" y="0"/>
                      </a:moveTo>
                      <a:cubicBezTo>
                        <a:pt x="0" y="0"/>
                        <a:pt x="23" y="37"/>
                        <a:pt x="47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3" name="Freeform 971">
                  <a:extLst>
                    <a:ext uri="{FF2B5EF4-FFF2-40B4-BE49-F238E27FC236}">
                      <a16:creationId xmlns:a16="http://schemas.microsoft.com/office/drawing/2014/main" id="{DBF59C2F-45BB-0EDE-47A6-31A0E98F2EB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57" y="9917"/>
                  <a:ext cx="16" cy="95"/>
                </a:xfrm>
                <a:custGeom>
                  <a:avLst/>
                  <a:gdLst>
                    <a:gd name="T0" fmla="*/ 16 w 16"/>
                    <a:gd name="T1" fmla="*/ 0 h 95"/>
                    <a:gd name="T2" fmla="*/ 0 w 16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" h="95">
                      <a:moveTo>
                        <a:pt x="16" y="0"/>
                      </a:moveTo>
                      <a:cubicBezTo>
                        <a:pt x="16" y="0"/>
                        <a:pt x="8" y="47"/>
                        <a:pt x="0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4" name="Freeform 972">
                  <a:extLst>
                    <a:ext uri="{FF2B5EF4-FFF2-40B4-BE49-F238E27FC236}">
                      <a16:creationId xmlns:a16="http://schemas.microsoft.com/office/drawing/2014/main" id="{0A3717AC-BC06-38A9-665D-61B26CD266F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52" y="9712"/>
                  <a:ext cx="21" cy="95"/>
                </a:xfrm>
                <a:custGeom>
                  <a:avLst/>
                  <a:gdLst>
                    <a:gd name="T0" fmla="*/ 0 w 21"/>
                    <a:gd name="T1" fmla="*/ 0 h 95"/>
                    <a:gd name="T2" fmla="*/ 21 w 21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5">
                      <a:moveTo>
                        <a:pt x="0" y="0"/>
                      </a:moveTo>
                      <a:cubicBezTo>
                        <a:pt x="0" y="0"/>
                        <a:pt x="10" y="47"/>
                        <a:pt x="21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5" name="Freeform 973">
                  <a:extLst>
                    <a:ext uri="{FF2B5EF4-FFF2-40B4-BE49-F238E27FC236}">
                      <a16:creationId xmlns:a16="http://schemas.microsoft.com/office/drawing/2014/main" id="{7D0CE950-F9A1-A0FD-A9EA-C8A1373EB07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816" y="9286"/>
                  <a:ext cx="289" cy="106"/>
                </a:xfrm>
                <a:custGeom>
                  <a:avLst/>
                  <a:gdLst>
                    <a:gd name="T0" fmla="*/ 0 w 289"/>
                    <a:gd name="T1" fmla="*/ 27 h 106"/>
                    <a:gd name="T2" fmla="*/ 74 w 289"/>
                    <a:gd name="T3" fmla="*/ 6 h 106"/>
                    <a:gd name="T4" fmla="*/ 111 w 289"/>
                    <a:gd name="T5" fmla="*/ 63 h 106"/>
                    <a:gd name="T6" fmla="*/ 184 w 289"/>
                    <a:gd name="T7" fmla="*/ 63 h 106"/>
                    <a:gd name="T8" fmla="*/ 232 w 289"/>
                    <a:gd name="T9" fmla="*/ 90 h 106"/>
                    <a:gd name="T10" fmla="*/ 289 w 289"/>
                    <a:gd name="T11" fmla="*/ 10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9" h="106">
                      <a:moveTo>
                        <a:pt x="0" y="27"/>
                      </a:moveTo>
                      <a:cubicBezTo>
                        <a:pt x="28" y="13"/>
                        <a:pt x="56" y="0"/>
                        <a:pt x="74" y="6"/>
                      </a:cubicBezTo>
                      <a:cubicBezTo>
                        <a:pt x="92" y="12"/>
                        <a:pt x="93" y="54"/>
                        <a:pt x="111" y="63"/>
                      </a:cubicBezTo>
                      <a:cubicBezTo>
                        <a:pt x="129" y="72"/>
                        <a:pt x="164" y="59"/>
                        <a:pt x="184" y="63"/>
                      </a:cubicBezTo>
                      <a:cubicBezTo>
                        <a:pt x="204" y="67"/>
                        <a:pt x="214" y="83"/>
                        <a:pt x="232" y="90"/>
                      </a:cubicBezTo>
                      <a:cubicBezTo>
                        <a:pt x="250" y="97"/>
                        <a:pt x="280" y="103"/>
                        <a:pt x="289" y="10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6" name="Freeform 974">
                  <a:extLst>
                    <a:ext uri="{FF2B5EF4-FFF2-40B4-BE49-F238E27FC236}">
                      <a16:creationId xmlns:a16="http://schemas.microsoft.com/office/drawing/2014/main" id="{BC5D52C7-4547-22D1-8185-AD6E20D79CD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111" y="9265"/>
                  <a:ext cx="325" cy="184"/>
                </a:xfrm>
                <a:custGeom>
                  <a:avLst/>
                  <a:gdLst>
                    <a:gd name="T0" fmla="*/ 0 w 325"/>
                    <a:gd name="T1" fmla="*/ 0 h 184"/>
                    <a:gd name="T2" fmla="*/ 115 w 325"/>
                    <a:gd name="T3" fmla="*/ 16 h 184"/>
                    <a:gd name="T4" fmla="*/ 105 w 325"/>
                    <a:gd name="T5" fmla="*/ 74 h 184"/>
                    <a:gd name="T6" fmla="*/ 184 w 325"/>
                    <a:gd name="T7" fmla="*/ 111 h 184"/>
                    <a:gd name="T8" fmla="*/ 210 w 325"/>
                    <a:gd name="T9" fmla="*/ 158 h 184"/>
                    <a:gd name="T10" fmla="*/ 325 w 325"/>
                    <a:gd name="T11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5" h="184">
                      <a:moveTo>
                        <a:pt x="0" y="0"/>
                      </a:moveTo>
                      <a:cubicBezTo>
                        <a:pt x="49" y="2"/>
                        <a:pt x="98" y="4"/>
                        <a:pt x="115" y="16"/>
                      </a:cubicBezTo>
                      <a:cubicBezTo>
                        <a:pt x="132" y="28"/>
                        <a:pt x="93" y="58"/>
                        <a:pt x="105" y="74"/>
                      </a:cubicBezTo>
                      <a:cubicBezTo>
                        <a:pt x="117" y="90"/>
                        <a:pt x="167" y="97"/>
                        <a:pt x="184" y="111"/>
                      </a:cubicBezTo>
                      <a:cubicBezTo>
                        <a:pt x="201" y="125"/>
                        <a:pt x="187" y="146"/>
                        <a:pt x="210" y="158"/>
                      </a:cubicBezTo>
                      <a:cubicBezTo>
                        <a:pt x="233" y="170"/>
                        <a:pt x="279" y="177"/>
                        <a:pt x="325" y="1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7" name="Freeform 975">
                  <a:extLst>
                    <a:ext uri="{FF2B5EF4-FFF2-40B4-BE49-F238E27FC236}">
                      <a16:creationId xmlns:a16="http://schemas.microsoft.com/office/drawing/2014/main" id="{B9B2BB76-788B-F53C-624E-D0B65CEF34B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538" y="9480"/>
                  <a:ext cx="278" cy="69"/>
                </a:xfrm>
                <a:custGeom>
                  <a:avLst/>
                  <a:gdLst>
                    <a:gd name="T0" fmla="*/ 0 w 278"/>
                    <a:gd name="T1" fmla="*/ 27 h 69"/>
                    <a:gd name="T2" fmla="*/ 37 w 278"/>
                    <a:gd name="T3" fmla="*/ 27 h 69"/>
                    <a:gd name="T4" fmla="*/ 73 w 278"/>
                    <a:gd name="T5" fmla="*/ 1 h 69"/>
                    <a:gd name="T6" fmla="*/ 152 w 278"/>
                    <a:gd name="T7" fmla="*/ 32 h 69"/>
                    <a:gd name="T8" fmla="*/ 205 w 278"/>
                    <a:gd name="T9" fmla="*/ 22 h 69"/>
                    <a:gd name="T10" fmla="*/ 278 w 278"/>
                    <a:gd name="T11" fmla="*/ 69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78" h="69">
                      <a:moveTo>
                        <a:pt x="0" y="27"/>
                      </a:moveTo>
                      <a:cubicBezTo>
                        <a:pt x="12" y="29"/>
                        <a:pt x="25" y="31"/>
                        <a:pt x="37" y="27"/>
                      </a:cubicBezTo>
                      <a:cubicBezTo>
                        <a:pt x="49" y="23"/>
                        <a:pt x="54" y="0"/>
                        <a:pt x="73" y="1"/>
                      </a:cubicBezTo>
                      <a:cubicBezTo>
                        <a:pt x="92" y="2"/>
                        <a:pt x="130" y="29"/>
                        <a:pt x="152" y="32"/>
                      </a:cubicBezTo>
                      <a:cubicBezTo>
                        <a:pt x="174" y="35"/>
                        <a:pt x="184" y="16"/>
                        <a:pt x="205" y="22"/>
                      </a:cubicBezTo>
                      <a:cubicBezTo>
                        <a:pt x="226" y="28"/>
                        <a:pt x="265" y="61"/>
                        <a:pt x="278" y="6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8" name="Freeform 976">
                  <a:extLst>
                    <a:ext uri="{FF2B5EF4-FFF2-40B4-BE49-F238E27FC236}">
                      <a16:creationId xmlns:a16="http://schemas.microsoft.com/office/drawing/2014/main" id="{31401D77-047B-C287-03AE-D7DE5E34359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254" y="9423"/>
                  <a:ext cx="368" cy="29"/>
                </a:xfrm>
                <a:custGeom>
                  <a:avLst/>
                  <a:gdLst>
                    <a:gd name="T0" fmla="*/ 0 w 368"/>
                    <a:gd name="T1" fmla="*/ 21 h 29"/>
                    <a:gd name="T2" fmla="*/ 42 w 368"/>
                    <a:gd name="T3" fmla="*/ 26 h 29"/>
                    <a:gd name="T4" fmla="*/ 173 w 368"/>
                    <a:gd name="T5" fmla="*/ 5 h 29"/>
                    <a:gd name="T6" fmla="*/ 237 w 368"/>
                    <a:gd name="T7" fmla="*/ 26 h 29"/>
                    <a:gd name="T8" fmla="*/ 294 w 368"/>
                    <a:gd name="T9" fmla="*/ 16 h 29"/>
                    <a:gd name="T10" fmla="*/ 352 w 368"/>
                    <a:gd name="T11" fmla="*/ 26 h 29"/>
                    <a:gd name="T12" fmla="*/ 368 w 368"/>
                    <a:gd name="T13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8" h="29">
                      <a:moveTo>
                        <a:pt x="0" y="21"/>
                      </a:moveTo>
                      <a:cubicBezTo>
                        <a:pt x="6" y="25"/>
                        <a:pt x="13" y="29"/>
                        <a:pt x="42" y="26"/>
                      </a:cubicBezTo>
                      <a:cubicBezTo>
                        <a:pt x="71" y="23"/>
                        <a:pt x="141" y="5"/>
                        <a:pt x="173" y="5"/>
                      </a:cubicBezTo>
                      <a:cubicBezTo>
                        <a:pt x="205" y="5"/>
                        <a:pt x="217" y="24"/>
                        <a:pt x="237" y="26"/>
                      </a:cubicBezTo>
                      <a:cubicBezTo>
                        <a:pt x="257" y="28"/>
                        <a:pt x="275" y="16"/>
                        <a:pt x="294" y="16"/>
                      </a:cubicBezTo>
                      <a:cubicBezTo>
                        <a:pt x="313" y="16"/>
                        <a:pt x="340" y="29"/>
                        <a:pt x="352" y="26"/>
                      </a:cubicBezTo>
                      <a:cubicBezTo>
                        <a:pt x="364" y="23"/>
                        <a:pt x="366" y="11"/>
                        <a:pt x="368" y="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9" name="Freeform 977">
                  <a:extLst>
                    <a:ext uri="{FF2B5EF4-FFF2-40B4-BE49-F238E27FC236}">
                      <a16:creationId xmlns:a16="http://schemas.microsoft.com/office/drawing/2014/main" id="{73951C7F-610C-CE22-E2E9-6FDA7C7C7EA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00" y="9332"/>
                  <a:ext cx="238" cy="222"/>
                </a:xfrm>
                <a:custGeom>
                  <a:avLst/>
                  <a:gdLst>
                    <a:gd name="T0" fmla="*/ 0 w 238"/>
                    <a:gd name="T1" fmla="*/ 12 h 222"/>
                    <a:gd name="T2" fmla="*/ 79 w 238"/>
                    <a:gd name="T3" fmla="*/ 12 h 222"/>
                    <a:gd name="T4" fmla="*/ 131 w 238"/>
                    <a:gd name="T5" fmla="*/ 86 h 222"/>
                    <a:gd name="T6" fmla="*/ 163 w 238"/>
                    <a:gd name="T7" fmla="*/ 96 h 222"/>
                    <a:gd name="T8" fmla="*/ 163 w 238"/>
                    <a:gd name="T9" fmla="*/ 165 h 222"/>
                    <a:gd name="T10" fmla="*/ 226 w 238"/>
                    <a:gd name="T11" fmla="*/ 180 h 222"/>
                    <a:gd name="T12" fmla="*/ 236 w 238"/>
                    <a:gd name="T13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8" h="222">
                      <a:moveTo>
                        <a:pt x="0" y="12"/>
                      </a:moveTo>
                      <a:cubicBezTo>
                        <a:pt x="28" y="6"/>
                        <a:pt x="57" y="0"/>
                        <a:pt x="79" y="12"/>
                      </a:cubicBezTo>
                      <a:cubicBezTo>
                        <a:pt x="101" y="24"/>
                        <a:pt x="117" y="72"/>
                        <a:pt x="131" y="86"/>
                      </a:cubicBezTo>
                      <a:cubicBezTo>
                        <a:pt x="145" y="100"/>
                        <a:pt x="158" y="83"/>
                        <a:pt x="163" y="96"/>
                      </a:cubicBezTo>
                      <a:cubicBezTo>
                        <a:pt x="168" y="109"/>
                        <a:pt x="153" y="151"/>
                        <a:pt x="163" y="165"/>
                      </a:cubicBezTo>
                      <a:cubicBezTo>
                        <a:pt x="173" y="179"/>
                        <a:pt x="214" y="171"/>
                        <a:pt x="226" y="180"/>
                      </a:cubicBezTo>
                      <a:cubicBezTo>
                        <a:pt x="238" y="189"/>
                        <a:pt x="237" y="205"/>
                        <a:pt x="236" y="22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0" name="Freeform 978">
                  <a:extLst>
                    <a:ext uri="{FF2B5EF4-FFF2-40B4-BE49-F238E27FC236}">
                      <a16:creationId xmlns:a16="http://schemas.microsoft.com/office/drawing/2014/main" id="{872D0608-D7B9-03EC-7831-E6636CDAA7A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71" y="9050"/>
                  <a:ext cx="482" cy="409"/>
                </a:xfrm>
                <a:custGeom>
                  <a:avLst/>
                  <a:gdLst>
                    <a:gd name="T0" fmla="*/ 14 w 482"/>
                    <a:gd name="T1" fmla="*/ 2 h 409"/>
                    <a:gd name="T2" fmla="*/ 152 w 482"/>
                    <a:gd name="T3" fmla="*/ 40 h 409"/>
                    <a:gd name="T4" fmla="*/ 299 w 482"/>
                    <a:gd name="T5" fmla="*/ 75 h 409"/>
                    <a:gd name="T6" fmla="*/ 353 w 482"/>
                    <a:gd name="T7" fmla="*/ 117 h 409"/>
                    <a:gd name="T8" fmla="*/ 441 w 482"/>
                    <a:gd name="T9" fmla="*/ 175 h 409"/>
                    <a:gd name="T10" fmla="*/ 449 w 482"/>
                    <a:gd name="T11" fmla="*/ 221 h 409"/>
                    <a:gd name="T12" fmla="*/ 449 w 482"/>
                    <a:gd name="T13" fmla="*/ 252 h 409"/>
                    <a:gd name="T14" fmla="*/ 480 w 482"/>
                    <a:gd name="T15" fmla="*/ 333 h 409"/>
                    <a:gd name="T16" fmla="*/ 464 w 482"/>
                    <a:gd name="T17" fmla="*/ 375 h 409"/>
                    <a:gd name="T18" fmla="*/ 445 w 482"/>
                    <a:gd name="T19" fmla="*/ 399 h 409"/>
                    <a:gd name="T20" fmla="*/ 356 w 482"/>
                    <a:gd name="T21" fmla="*/ 314 h 409"/>
                    <a:gd name="T22" fmla="*/ 68 w 482"/>
                    <a:gd name="T23" fmla="*/ 52 h 409"/>
                    <a:gd name="T24" fmla="*/ 14 w 482"/>
                    <a:gd name="T25" fmla="*/ 2 h 4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82" h="409">
                      <a:moveTo>
                        <a:pt x="14" y="2"/>
                      </a:moveTo>
                      <a:cubicBezTo>
                        <a:pt x="28" y="0"/>
                        <a:pt x="105" y="28"/>
                        <a:pt x="152" y="40"/>
                      </a:cubicBezTo>
                      <a:cubicBezTo>
                        <a:pt x="199" y="52"/>
                        <a:pt x="265" y="62"/>
                        <a:pt x="299" y="75"/>
                      </a:cubicBezTo>
                      <a:cubicBezTo>
                        <a:pt x="333" y="88"/>
                        <a:pt x="329" y="100"/>
                        <a:pt x="353" y="117"/>
                      </a:cubicBezTo>
                      <a:cubicBezTo>
                        <a:pt x="377" y="134"/>
                        <a:pt x="425" y="158"/>
                        <a:pt x="441" y="175"/>
                      </a:cubicBezTo>
                      <a:cubicBezTo>
                        <a:pt x="457" y="192"/>
                        <a:pt x="448" y="208"/>
                        <a:pt x="449" y="221"/>
                      </a:cubicBezTo>
                      <a:cubicBezTo>
                        <a:pt x="450" y="234"/>
                        <a:pt x="444" y="233"/>
                        <a:pt x="449" y="252"/>
                      </a:cubicBezTo>
                      <a:cubicBezTo>
                        <a:pt x="454" y="271"/>
                        <a:pt x="478" y="313"/>
                        <a:pt x="480" y="333"/>
                      </a:cubicBezTo>
                      <a:cubicBezTo>
                        <a:pt x="482" y="353"/>
                        <a:pt x="470" y="364"/>
                        <a:pt x="464" y="375"/>
                      </a:cubicBezTo>
                      <a:cubicBezTo>
                        <a:pt x="458" y="386"/>
                        <a:pt x="463" y="409"/>
                        <a:pt x="445" y="399"/>
                      </a:cubicBezTo>
                      <a:cubicBezTo>
                        <a:pt x="427" y="389"/>
                        <a:pt x="419" y="372"/>
                        <a:pt x="356" y="314"/>
                      </a:cubicBezTo>
                      <a:cubicBezTo>
                        <a:pt x="293" y="256"/>
                        <a:pt x="125" y="104"/>
                        <a:pt x="68" y="52"/>
                      </a:cubicBezTo>
                      <a:cubicBezTo>
                        <a:pt x="11" y="0"/>
                        <a:pt x="0" y="4"/>
                        <a:pt x="14" y="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1" name="Freeform 979">
                  <a:extLst>
                    <a:ext uri="{FF2B5EF4-FFF2-40B4-BE49-F238E27FC236}">
                      <a16:creationId xmlns:a16="http://schemas.microsoft.com/office/drawing/2014/main" id="{B5877E06-E8B9-3F1E-D623-BD7F85554A1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9" y="9075"/>
                  <a:ext cx="324" cy="273"/>
                </a:xfrm>
                <a:custGeom>
                  <a:avLst/>
                  <a:gdLst>
                    <a:gd name="T0" fmla="*/ 2 w 324"/>
                    <a:gd name="T1" fmla="*/ 15 h 273"/>
                    <a:gd name="T2" fmla="*/ 129 w 324"/>
                    <a:gd name="T3" fmla="*/ 135 h 273"/>
                    <a:gd name="T4" fmla="*/ 195 w 324"/>
                    <a:gd name="T5" fmla="*/ 223 h 273"/>
                    <a:gd name="T6" fmla="*/ 283 w 324"/>
                    <a:gd name="T7" fmla="*/ 273 h 273"/>
                    <a:gd name="T8" fmla="*/ 322 w 324"/>
                    <a:gd name="T9" fmla="*/ 223 h 273"/>
                    <a:gd name="T10" fmla="*/ 272 w 324"/>
                    <a:gd name="T11" fmla="*/ 139 h 273"/>
                    <a:gd name="T12" fmla="*/ 202 w 324"/>
                    <a:gd name="T13" fmla="*/ 89 h 273"/>
                    <a:gd name="T14" fmla="*/ 118 w 324"/>
                    <a:gd name="T15" fmla="*/ 42 h 273"/>
                    <a:gd name="T16" fmla="*/ 2 w 324"/>
                    <a:gd name="T17" fmla="*/ 15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24" h="273">
                      <a:moveTo>
                        <a:pt x="2" y="15"/>
                      </a:moveTo>
                      <a:cubicBezTo>
                        <a:pt x="4" y="30"/>
                        <a:pt x="97" y="100"/>
                        <a:pt x="129" y="135"/>
                      </a:cubicBezTo>
                      <a:cubicBezTo>
                        <a:pt x="161" y="170"/>
                        <a:pt x="169" y="200"/>
                        <a:pt x="195" y="223"/>
                      </a:cubicBezTo>
                      <a:cubicBezTo>
                        <a:pt x="221" y="246"/>
                        <a:pt x="262" y="273"/>
                        <a:pt x="283" y="273"/>
                      </a:cubicBezTo>
                      <a:cubicBezTo>
                        <a:pt x="304" y="273"/>
                        <a:pt x="324" y="245"/>
                        <a:pt x="322" y="223"/>
                      </a:cubicBezTo>
                      <a:cubicBezTo>
                        <a:pt x="320" y="201"/>
                        <a:pt x="292" y="161"/>
                        <a:pt x="272" y="139"/>
                      </a:cubicBezTo>
                      <a:cubicBezTo>
                        <a:pt x="252" y="117"/>
                        <a:pt x="228" y="105"/>
                        <a:pt x="202" y="89"/>
                      </a:cubicBezTo>
                      <a:cubicBezTo>
                        <a:pt x="176" y="73"/>
                        <a:pt x="151" y="54"/>
                        <a:pt x="118" y="42"/>
                      </a:cubicBezTo>
                      <a:cubicBezTo>
                        <a:pt x="85" y="30"/>
                        <a:pt x="0" y="0"/>
                        <a:pt x="2" y="15"/>
                      </a:cubicBezTo>
                      <a:close/>
                    </a:path>
                  </a:pathLst>
                </a:custGeom>
                <a:solidFill>
                  <a:srgbClr val="B8CCE4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5" name="Freeform 1254">
                <a:extLst>
                  <a:ext uri="{FF2B5EF4-FFF2-40B4-BE49-F238E27FC236}">
                    <a16:creationId xmlns:a16="http://schemas.microsoft.com/office/drawing/2014/main" id="{AEF5CEC0-5419-3D8B-AF9F-F9DEA45BDECC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4295" y="9371"/>
                <a:ext cx="183" cy="303"/>
              </a:xfrm>
              <a:custGeom>
                <a:avLst/>
                <a:gdLst>
                  <a:gd name="T0" fmla="*/ 128 w 308"/>
                  <a:gd name="T1" fmla="*/ 419 h 419"/>
                  <a:gd name="T2" fmla="*/ 12 w 308"/>
                  <a:gd name="T3" fmla="*/ 203 h 419"/>
                  <a:gd name="T4" fmla="*/ 53 w 308"/>
                  <a:gd name="T5" fmla="*/ 53 h 419"/>
                  <a:gd name="T6" fmla="*/ 253 w 308"/>
                  <a:gd name="T7" fmla="*/ 28 h 419"/>
                  <a:gd name="T8" fmla="*/ 303 w 308"/>
                  <a:gd name="T9" fmla="*/ 220 h 419"/>
                  <a:gd name="T10" fmla="*/ 220 w 308"/>
                  <a:gd name="T11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8" h="419">
                    <a:moveTo>
                      <a:pt x="128" y="419"/>
                    </a:moveTo>
                    <a:cubicBezTo>
                      <a:pt x="109" y="384"/>
                      <a:pt x="24" y="264"/>
                      <a:pt x="12" y="203"/>
                    </a:cubicBezTo>
                    <a:cubicBezTo>
                      <a:pt x="0" y="142"/>
                      <a:pt x="13" y="82"/>
                      <a:pt x="53" y="53"/>
                    </a:cubicBezTo>
                    <a:cubicBezTo>
                      <a:pt x="93" y="24"/>
                      <a:pt x="211" y="0"/>
                      <a:pt x="253" y="28"/>
                    </a:cubicBezTo>
                    <a:cubicBezTo>
                      <a:pt x="295" y="56"/>
                      <a:pt x="308" y="155"/>
                      <a:pt x="303" y="220"/>
                    </a:cubicBezTo>
                    <a:cubicBezTo>
                      <a:pt x="298" y="285"/>
                      <a:pt x="237" y="378"/>
                      <a:pt x="220" y="419"/>
                    </a:cubicBezTo>
                  </a:path>
                </a:pathLst>
              </a:cu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6" name="Freeform 1256">
                <a:extLst>
                  <a:ext uri="{FF2B5EF4-FFF2-40B4-BE49-F238E27FC236}">
                    <a16:creationId xmlns:a16="http://schemas.microsoft.com/office/drawing/2014/main" id="{02A8F54D-035B-9642-0796-A09AAE5093D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4588" y="9406"/>
                <a:ext cx="183" cy="303"/>
              </a:xfrm>
              <a:custGeom>
                <a:avLst/>
                <a:gdLst>
                  <a:gd name="T0" fmla="*/ 128 w 308"/>
                  <a:gd name="T1" fmla="*/ 419 h 419"/>
                  <a:gd name="T2" fmla="*/ 12 w 308"/>
                  <a:gd name="T3" fmla="*/ 203 h 419"/>
                  <a:gd name="T4" fmla="*/ 53 w 308"/>
                  <a:gd name="T5" fmla="*/ 53 h 419"/>
                  <a:gd name="T6" fmla="*/ 253 w 308"/>
                  <a:gd name="T7" fmla="*/ 28 h 419"/>
                  <a:gd name="T8" fmla="*/ 303 w 308"/>
                  <a:gd name="T9" fmla="*/ 220 h 419"/>
                  <a:gd name="T10" fmla="*/ 220 w 308"/>
                  <a:gd name="T11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8" h="419">
                    <a:moveTo>
                      <a:pt x="128" y="419"/>
                    </a:moveTo>
                    <a:cubicBezTo>
                      <a:pt x="109" y="384"/>
                      <a:pt x="24" y="264"/>
                      <a:pt x="12" y="203"/>
                    </a:cubicBezTo>
                    <a:cubicBezTo>
                      <a:pt x="0" y="142"/>
                      <a:pt x="13" y="82"/>
                      <a:pt x="53" y="53"/>
                    </a:cubicBezTo>
                    <a:cubicBezTo>
                      <a:pt x="93" y="24"/>
                      <a:pt x="211" y="0"/>
                      <a:pt x="253" y="28"/>
                    </a:cubicBezTo>
                    <a:cubicBezTo>
                      <a:pt x="295" y="56"/>
                      <a:pt x="308" y="155"/>
                      <a:pt x="303" y="220"/>
                    </a:cubicBezTo>
                    <a:cubicBezTo>
                      <a:pt x="298" y="285"/>
                      <a:pt x="237" y="378"/>
                      <a:pt x="220" y="419"/>
                    </a:cubicBezTo>
                  </a:path>
                </a:pathLst>
              </a:cu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7" name="Freeform 1257">
                <a:extLst>
                  <a:ext uri="{FF2B5EF4-FFF2-40B4-BE49-F238E27FC236}">
                    <a16:creationId xmlns:a16="http://schemas.microsoft.com/office/drawing/2014/main" id="{6ED3237B-7DC1-9395-2920-03CED6ADC86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4490" y="9263"/>
                <a:ext cx="183" cy="303"/>
              </a:xfrm>
              <a:custGeom>
                <a:avLst/>
                <a:gdLst>
                  <a:gd name="T0" fmla="*/ 128 w 308"/>
                  <a:gd name="T1" fmla="*/ 419 h 419"/>
                  <a:gd name="T2" fmla="*/ 12 w 308"/>
                  <a:gd name="T3" fmla="*/ 203 h 419"/>
                  <a:gd name="T4" fmla="*/ 53 w 308"/>
                  <a:gd name="T5" fmla="*/ 53 h 419"/>
                  <a:gd name="T6" fmla="*/ 253 w 308"/>
                  <a:gd name="T7" fmla="*/ 28 h 419"/>
                  <a:gd name="T8" fmla="*/ 303 w 308"/>
                  <a:gd name="T9" fmla="*/ 220 h 419"/>
                  <a:gd name="T10" fmla="*/ 220 w 308"/>
                  <a:gd name="T11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8" h="419">
                    <a:moveTo>
                      <a:pt x="128" y="419"/>
                    </a:moveTo>
                    <a:cubicBezTo>
                      <a:pt x="109" y="384"/>
                      <a:pt x="24" y="264"/>
                      <a:pt x="12" y="203"/>
                    </a:cubicBezTo>
                    <a:cubicBezTo>
                      <a:pt x="0" y="142"/>
                      <a:pt x="13" y="82"/>
                      <a:pt x="53" y="53"/>
                    </a:cubicBezTo>
                    <a:cubicBezTo>
                      <a:pt x="93" y="24"/>
                      <a:pt x="211" y="0"/>
                      <a:pt x="253" y="28"/>
                    </a:cubicBezTo>
                    <a:cubicBezTo>
                      <a:pt x="295" y="56"/>
                      <a:pt x="308" y="155"/>
                      <a:pt x="303" y="220"/>
                    </a:cubicBezTo>
                    <a:cubicBezTo>
                      <a:pt x="298" y="285"/>
                      <a:pt x="237" y="378"/>
                      <a:pt x="220" y="419"/>
                    </a:cubicBezTo>
                  </a:path>
                </a:pathLst>
              </a:custGeom>
              <a:solidFill>
                <a:srgbClr val="FF0000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8" name="Text Box 1232">
                <a:extLst>
                  <a:ext uri="{FF2B5EF4-FFF2-40B4-BE49-F238E27FC236}">
                    <a16:creationId xmlns:a16="http://schemas.microsoft.com/office/drawing/2014/main" id="{8C33B676-D66F-250E-D1E7-254DA534F268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285" y="7700"/>
                <a:ext cx="680" cy="68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100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0,1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ctr"/>
                <a:r>
                  <a:rPr lang="fr-FR" sz="100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1,5</a:t>
                </a:r>
                <a:endPara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0" name="Group 1596">
              <a:extLst>
                <a:ext uri="{FF2B5EF4-FFF2-40B4-BE49-F238E27FC236}">
                  <a16:creationId xmlns:a16="http://schemas.microsoft.com/office/drawing/2014/main" id="{C6C9799B-1DF9-DD39-0325-296DDC99A22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051" y="7639"/>
              <a:ext cx="4947" cy="2121"/>
              <a:chOff x="5051" y="7639"/>
              <a:chExt cx="4947" cy="2121"/>
            </a:xfrm>
          </p:grpSpPr>
          <p:sp>
            <p:nvSpPr>
              <p:cNvPr id="11" name="Text Box 1563">
                <a:extLst>
                  <a:ext uri="{FF2B5EF4-FFF2-40B4-BE49-F238E27FC236}">
                    <a16:creationId xmlns:a16="http://schemas.microsoft.com/office/drawing/2014/main" id="{8028E124-CC09-51CA-2E97-B7B6DD5E1486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7567" y="9227"/>
                <a:ext cx="2221" cy="5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Métamorphisme</a:t>
                </a:r>
              </a:p>
              <a:p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 </a:t>
                </a:r>
              </a:p>
            </p:txBody>
          </p:sp>
          <p:cxnSp>
            <p:nvCxnSpPr>
              <p:cNvPr id="12" name="AutoShape 1564">
                <a:extLst>
                  <a:ext uri="{FF2B5EF4-FFF2-40B4-BE49-F238E27FC236}">
                    <a16:creationId xmlns:a16="http://schemas.microsoft.com/office/drawing/2014/main" id="{35F707D7-8C79-D81C-9CF3-C7549F5F2606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H="1" flipV="1">
                <a:off x="5051" y="9138"/>
                <a:ext cx="2670" cy="311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AutoShape 1565">
                <a:extLst>
                  <a:ext uri="{FF2B5EF4-FFF2-40B4-BE49-F238E27FC236}">
                    <a16:creationId xmlns:a16="http://schemas.microsoft.com/office/drawing/2014/main" id="{DBB837AB-CFBD-9DE2-0EAE-B2906D8001F3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9722" y="7639"/>
                <a:ext cx="276" cy="1817"/>
              </a:xfrm>
              <a:prstGeom prst="straightConnector1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62" name="ZoneTexte 161">
            <a:extLst>
              <a:ext uri="{FF2B5EF4-FFF2-40B4-BE49-F238E27FC236}">
                <a16:creationId xmlns:a16="http://schemas.microsoft.com/office/drawing/2014/main" id="{3C81B029-12E0-CBF2-BE7C-298AE3C20E2D}"/>
              </a:ext>
            </a:extLst>
          </p:cNvPr>
          <p:cNvSpPr txBox="1"/>
          <p:nvPr/>
        </p:nvSpPr>
        <p:spPr>
          <a:xfrm>
            <a:off x="599090" y="428625"/>
            <a:ext cx="1917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Magmatisme et métamorphisme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9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DC2DC79-7382-A035-5D25-AB9E19BB5EF2}"/>
              </a:ext>
            </a:extLst>
          </p:cNvPr>
          <p:cNvGrpSpPr/>
          <p:nvPr/>
        </p:nvGrpSpPr>
        <p:grpSpPr>
          <a:xfrm>
            <a:off x="1401445" y="418465"/>
            <a:ext cx="9389109" cy="6021070"/>
            <a:chOff x="0" y="0"/>
            <a:chExt cx="9389616" cy="6021311"/>
          </a:xfrm>
        </p:grpSpPr>
        <p:grpSp>
          <p:nvGrpSpPr>
            <p:cNvPr id="3" name="Group 1629">
              <a:extLst>
                <a:ext uri="{FF2B5EF4-FFF2-40B4-BE49-F238E27FC236}">
                  <a16:creationId xmlns:a16="http://schemas.microsoft.com/office/drawing/2014/main" id="{860375F0-90DB-105C-4525-0E2D87DA204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058137" y="1840375"/>
              <a:ext cx="4319905" cy="1349375"/>
              <a:chOff x="8655" y="3801"/>
              <a:chExt cx="6803" cy="2125"/>
            </a:xfrm>
          </p:grpSpPr>
          <p:grpSp>
            <p:nvGrpSpPr>
              <p:cNvPr id="153" name="Group 1367">
                <a:extLst>
                  <a:ext uri="{FF2B5EF4-FFF2-40B4-BE49-F238E27FC236}">
                    <a16:creationId xmlns:a16="http://schemas.microsoft.com/office/drawing/2014/main" id="{C5556831-6022-8916-8B06-D5FFEEC464D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655" y="3801"/>
                <a:ext cx="6803" cy="2125"/>
                <a:chOff x="8655" y="3801"/>
                <a:chExt cx="6803" cy="2125"/>
              </a:xfrm>
            </p:grpSpPr>
            <p:grpSp>
              <p:nvGrpSpPr>
                <p:cNvPr id="162" name="Group 782">
                  <a:extLst>
                    <a:ext uri="{FF2B5EF4-FFF2-40B4-BE49-F238E27FC236}">
                      <a16:creationId xmlns:a16="http://schemas.microsoft.com/office/drawing/2014/main" id="{F083E05D-6816-49F2-5DC2-B683DDB06DD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55" y="3801"/>
                  <a:ext cx="6803" cy="2125"/>
                  <a:chOff x="7674" y="7629"/>
                  <a:chExt cx="7078" cy="2125"/>
                </a:xfrm>
              </p:grpSpPr>
              <p:sp>
                <p:nvSpPr>
                  <p:cNvPr id="166" name="Freeform 783">
                    <a:extLst>
                      <a:ext uri="{FF2B5EF4-FFF2-40B4-BE49-F238E27FC236}">
                        <a16:creationId xmlns:a16="http://schemas.microsoft.com/office/drawing/2014/main" id="{6ED6EE98-4C2F-200A-C150-98C9CB3340B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445" y="7783"/>
                    <a:ext cx="5717" cy="365"/>
                  </a:xfrm>
                  <a:custGeom>
                    <a:avLst/>
                    <a:gdLst>
                      <a:gd name="T0" fmla="*/ 0 w 5717"/>
                      <a:gd name="T1" fmla="*/ 19 h 365"/>
                      <a:gd name="T2" fmla="*/ 5717 w 5717"/>
                      <a:gd name="T3" fmla="*/ 0 h 365"/>
                      <a:gd name="T4" fmla="*/ 5532 w 5717"/>
                      <a:gd name="T5" fmla="*/ 140 h 365"/>
                      <a:gd name="T6" fmla="*/ 5289 w 5717"/>
                      <a:gd name="T7" fmla="*/ 322 h 365"/>
                      <a:gd name="T8" fmla="*/ 4492 w 5717"/>
                      <a:gd name="T9" fmla="*/ 365 h 365"/>
                      <a:gd name="T10" fmla="*/ 3629 w 5717"/>
                      <a:gd name="T11" fmla="*/ 258 h 365"/>
                      <a:gd name="T12" fmla="*/ 3127 w 5717"/>
                      <a:gd name="T13" fmla="*/ 226 h 365"/>
                      <a:gd name="T14" fmla="*/ 2899 w 5717"/>
                      <a:gd name="T15" fmla="*/ 279 h 365"/>
                      <a:gd name="T16" fmla="*/ 2596 w 5717"/>
                      <a:gd name="T17" fmla="*/ 247 h 365"/>
                      <a:gd name="T18" fmla="*/ 2176 w 5717"/>
                      <a:gd name="T19" fmla="*/ 261 h 365"/>
                      <a:gd name="T20" fmla="*/ 1740 w 5717"/>
                      <a:gd name="T21" fmla="*/ 283 h 365"/>
                      <a:gd name="T22" fmla="*/ 1342 w 5717"/>
                      <a:gd name="T23" fmla="*/ 265 h 365"/>
                      <a:gd name="T24" fmla="*/ 877 w 5717"/>
                      <a:gd name="T25" fmla="*/ 265 h 365"/>
                      <a:gd name="T26" fmla="*/ 501 w 5717"/>
                      <a:gd name="T27" fmla="*/ 229 h 365"/>
                      <a:gd name="T28" fmla="*/ 238 w 5717"/>
                      <a:gd name="T29" fmla="*/ 209 h 365"/>
                      <a:gd name="T30" fmla="*/ 0 w 5717"/>
                      <a:gd name="T31" fmla="*/ 19 h 3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365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877" y="265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67" name="Freeform 784">
                    <a:extLst>
                      <a:ext uri="{FF2B5EF4-FFF2-40B4-BE49-F238E27FC236}">
                        <a16:creationId xmlns:a16="http://schemas.microsoft.com/office/drawing/2014/main" id="{A081AF72-F285-959D-0E15-2A101BAADE0A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87" y="7921"/>
                    <a:ext cx="7065" cy="1833"/>
                  </a:xfrm>
                  <a:custGeom>
                    <a:avLst/>
                    <a:gdLst>
                      <a:gd name="T0" fmla="*/ 3125 w 7065"/>
                      <a:gd name="T1" fmla="*/ 553 h 1833"/>
                      <a:gd name="T2" fmla="*/ 2618 w 7065"/>
                      <a:gd name="T3" fmla="*/ 636 h 1833"/>
                      <a:gd name="T4" fmla="*/ 2410 w 7065"/>
                      <a:gd name="T5" fmla="*/ 969 h 1833"/>
                      <a:gd name="T6" fmla="*/ 2035 w 7065"/>
                      <a:gd name="T7" fmla="*/ 1618 h 1833"/>
                      <a:gd name="T8" fmla="*/ 1561 w 7065"/>
                      <a:gd name="T9" fmla="*/ 1701 h 1833"/>
                      <a:gd name="T10" fmla="*/ 2093 w 7065"/>
                      <a:gd name="T11" fmla="*/ 669 h 1833"/>
                      <a:gd name="T12" fmla="*/ 1844 w 7065"/>
                      <a:gd name="T13" fmla="*/ 561 h 1833"/>
                      <a:gd name="T14" fmla="*/ 1477 w 7065"/>
                      <a:gd name="T15" fmla="*/ 602 h 1833"/>
                      <a:gd name="T16" fmla="*/ 1103 w 7065"/>
                      <a:gd name="T17" fmla="*/ 752 h 1833"/>
                      <a:gd name="T18" fmla="*/ 5 w 7065"/>
                      <a:gd name="T19" fmla="*/ 863 h 1833"/>
                      <a:gd name="T20" fmla="*/ 0 w 7065"/>
                      <a:gd name="T21" fmla="*/ 362 h 1833"/>
                      <a:gd name="T22" fmla="*/ 1186 w 7065"/>
                      <a:gd name="T23" fmla="*/ 99 h 1833"/>
                      <a:gd name="T24" fmla="*/ 2675 w 7065"/>
                      <a:gd name="T25" fmla="*/ 110 h 1833"/>
                      <a:gd name="T26" fmla="*/ 3552 w 7065"/>
                      <a:gd name="T27" fmla="*/ 0 h 1833"/>
                      <a:gd name="T28" fmla="*/ 4902 w 7065"/>
                      <a:gd name="T29" fmla="*/ 100 h 1833"/>
                      <a:gd name="T30" fmla="*/ 5817 w 7065"/>
                      <a:gd name="T31" fmla="*/ 76 h 1833"/>
                      <a:gd name="T32" fmla="*/ 7048 w 7065"/>
                      <a:gd name="T33" fmla="*/ 171 h 1833"/>
                      <a:gd name="T34" fmla="*/ 7065 w 7065"/>
                      <a:gd name="T35" fmla="*/ 794 h 1833"/>
                      <a:gd name="T36" fmla="*/ 5589 w 7065"/>
                      <a:gd name="T37" fmla="*/ 594 h 1833"/>
                      <a:gd name="T38" fmla="*/ 4324 w 7065"/>
                      <a:gd name="T39" fmla="*/ 602 h 1833"/>
                      <a:gd name="T40" fmla="*/ 3519 w 7065"/>
                      <a:gd name="T41" fmla="*/ 377 h 1833"/>
                      <a:gd name="T42" fmla="*/ 3125 w 7065"/>
                      <a:gd name="T43" fmla="*/ 553 h 18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7065" h="1833">
                        <a:moveTo>
                          <a:pt x="3125" y="553"/>
                        </a:moveTo>
                        <a:cubicBezTo>
                          <a:pt x="2975" y="596"/>
                          <a:pt x="2737" y="567"/>
                          <a:pt x="2618" y="636"/>
                        </a:cubicBezTo>
                        <a:cubicBezTo>
                          <a:pt x="2525" y="678"/>
                          <a:pt x="2496" y="821"/>
                          <a:pt x="2410" y="969"/>
                        </a:cubicBezTo>
                        <a:cubicBezTo>
                          <a:pt x="2324" y="1117"/>
                          <a:pt x="2176" y="1496"/>
                          <a:pt x="2035" y="1618"/>
                        </a:cubicBezTo>
                        <a:cubicBezTo>
                          <a:pt x="1894" y="1740"/>
                          <a:pt x="1674" y="1833"/>
                          <a:pt x="1561" y="1701"/>
                        </a:cubicBezTo>
                        <a:lnTo>
                          <a:pt x="2093" y="669"/>
                        </a:lnTo>
                        <a:cubicBezTo>
                          <a:pt x="2140" y="479"/>
                          <a:pt x="1947" y="572"/>
                          <a:pt x="1844" y="561"/>
                        </a:cubicBezTo>
                        <a:cubicBezTo>
                          <a:pt x="1741" y="550"/>
                          <a:pt x="1601" y="570"/>
                          <a:pt x="1477" y="602"/>
                        </a:cubicBezTo>
                        <a:cubicBezTo>
                          <a:pt x="1343" y="622"/>
                          <a:pt x="1348" y="709"/>
                          <a:pt x="1103" y="752"/>
                        </a:cubicBezTo>
                        <a:cubicBezTo>
                          <a:pt x="858" y="795"/>
                          <a:pt x="189" y="928"/>
                          <a:pt x="5" y="863"/>
                        </a:cubicBezTo>
                        <a:lnTo>
                          <a:pt x="0" y="362"/>
                        </a:lnTo>
                        <a:lnTo>
                          <a:pt x="1186" y="99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68" name="Group 785">
                    <a:extLst>
                      <a:ext uri="{FF2B5EF4-FFF2-40B4-BE49-F238E27FC236}">
                        <a16:creationId xmlns:a16="http://schemas.microsoft.com/office/drawing/2014/main" id="{5FA0756D-2CC1-808D-9B6E-657728041A8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602" y="7765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80" name="Freeform 786">
                      <a:extLst>
                        <a:ext uri="{FF2B5EF4-FFF2-40B4-BE49-F238E27FC236}">
                          <a16:creationId xmlns:a16="http://schemas.microsoft.com/office/drawing/2014/main" id="{F25EF624-E438-CE31-BDD6-8F3FEAB3A23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81" name="Freeform 787">
                      <a:extLst>
                        <a:ext uri="{FF2B5EF4-FFF2-40B4-BE49-F238E27FC236}">
                          <a16:creationId xmlns:a16="http://schemas.microsoft.com/office/drawing/2014/main" id="{96342661-6D7E-48B8-9B46-C8E208BC34B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82" name="Freeform 788">
                      <a:extLst>
                        <a:ext uri="{FF2B5EF4-FFF2-40B4-BE49-F238E27FC236}">
                          <a16:creationId xmlns:a16="http://schemas.microsoft.com/office/drawing/2014/main" id="{A07394E7-BA0F-AF1A-0B96-E34CFBC43BC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69" name="Freeform 789">
                    <a:extLst>
                      <a:ext uri="{FF2B5EF4-FFF2-40B4-BE49-F238E27FC236}">
                        <a16:creationId xmlns:a16="http://schemas.microsoft.com/office/drawing/2014/main" id="{F1019DF7-511A-F740-3146-4DC7AD8810A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1208" y="7849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70" name="Freeform 790">
                    <a:extLst>
                      <a:ext uri="{FF2B5EF4-FFF2-40B4-BE49-F238E27FC236}">
                        <a16:creationId xmlns:a16="http://schemas.microsoft.com/office/drawing/2014/main" id="{8F925C4F-CE68-B5D6-2013-563DFB0F114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7674" y="7670"/>
                    <a:ext cx="1494" cy="614"/>
                  </a:xfrm>
                  <a:custGeom>
                    <a:avLst/>
                    <a:gdLst>
                      <a:gd name="T0" fmla="*/ 1494 w 1494"/>
                      <a:gd name="T1" fmla="*/ 411 h 614"/>
                      <a:gd name="T2" fmla="*/ 1422 w 1494"/>
                      <a:gd name="T3" fmla="*/ 420 h 614"/>
                      <a:gd name="T4" fmla="*/ 1314 w 1494"/>
                      <a:gd name="T5" fmla="*/ 441 h 614"/>
                      <a:gd name="T6" fmla="*/ 1239 w 1494"/>
                      <a:gd name="T7" fmla="*/ 474 h 614"/>
                      <a:gd name="T8" fmla="*/ 1126 w 1494"/>
                      <a:gd name="T9" fmla="*/ 498 h 614"/>
                      <a:gd name="T10" fmla="*/ 926 w 1494"/>
                      <a:gd name="T11" fmla="*/ 531 h 614"/>
                      <a:gd name="T12" fmla="*/ 720 w 1494"/>
                      <a:gd name="T13" fmla="*/ 531 h 614"/>
                      <a:gd name="T14" fmla="*/ 514 w 1494"/>
                      <a:gd name="T15" fmla="*/ 553 h 614"/>
                      <a:gd name="T16" fmla="*/ 347 w 1494"/>
                      <a:gd name="T17" fmla="*/ 559 h 614"/>
                      <a:gd name="T18" fmla="*/ 169 w 1494"/>
                      <a:gd name="T19" fmla="*/ 592 h 614"/>
                      <a:gd name="T20" fmla="*/ 8 w 1494"/>
                      <a:gd name="T21" fmla="*/ 614 h 614"/>
                      <a:gd name="T22" fmla="*/ 0 w 1494"/>
                      <a:gd name="T23" fmla="*/ 111 h 614"/>
                      <a:gd name="T24" fmla="*/ 75 w 1494"/>
                      <a:gd name="T25" fmla="*/ 105 h 614"/>
                      <a:gd name="T26" fmla="*/ 168 w 1494"/>
                      <a:gd name="T27" fmla="*/ 114 h 614"/>
                      <a:gd name="T28" fmla="*/ 240 w 1494"/>
                      <a:gd name="T29" fmla="*/ 102 h 614"/>
                      <a:gd name="T30" fmla="*/ 300 w 1494"/>
                      <a:gd name="T31" fmla="*/ 81 h 614"/>
                      <a:gd name="T32" fmla="*/ 372 w 1494"/>
                      <a:gd name="T33" fmla="*/ 69 h 614"/>
                      <a:gd name="T34" fmla="*/ 402 w 1494"/>
                      <a:gd name="T35" fmla="*/ 69 h 614"/>
                      <a:gd name="T36" fmla="*/ 453 w 1494"/>
                      <a:gd name="T37" fmla="*/ 42 h 614"/>
                      <a:gd name="T38" fmla="*/ 489 w 1494"/>
                      <a:gd name="T39" fmla="*/ 39 h 614"/>
                      <a:gd name="T40" fmla="*/ 531 w 1494"/>
                      <a:gd name="T41" fmla="*/ 33 h 614"/>
                      <a:gd name="T42" fmla="*/ 606 w 1494"/>
                      <a:gd name="T43" fmla="*/ 39 h 614"/>
                      <a:gd name="T44" fmla="*/ 684 w 1494"/>
                      <a:gd name="T45" fmla="*/ 18 h 614"/>
                      <a:gd name="T46" fmla="*/ 729 w 1494"/>
                      <a:gd name="T47" fmla="*/ 0 h 614"/>
                      <a:gd name="T48" fmla="*/ 759 w 1494"/>
                      <a:gd name="T49" fmla="*/ 0 h 614"/>
                      <a:gd name="T50" fmla="*/ 837 w 1494"/>
                      <a:gd name="T51" fmla="*/ 123 h 614"/>
                      <a:gd name="T52" fmla="*/ 984 w 1494"/>
                      <a:gd name="T53" fmla="*/ 114 h 614"/>
                      <a:gd name="T54" fmla="*/ 1077 w 1494"/>
                      <a:gd name="T55" fmla="*/ 207 h 614"/>
                      <a:gd name="T56" fmla="*/ 1215 w 1494"/>
                      <a:gd name="T57" fmla="*/ 198 h 614"/>
                      <a:gd name="T58" fmla="*/ 1437 w 1494"/>
                      <a:gd name="T59" fmla="*/ 336 h 6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94" h="614">
                        <a:moveTo>
                          <a:pt x="1494" y="411"/>
                        </a:moveTo>
                        <a:lnTo>
                          <a:pt x="1422" y="420"/>
                        </a:lnTo>
                        <a:lnTo>
                          <a:pt x="1314" y="441"/>
                        </a:lnTo>
                        <a:lnTo>
                          <a:pt x="1239" y="474"/>
                        </a:lnTo>
                        <a:lnTo>
                          <a:pt x="1126" y="498"/>
                        </a:lnTo>
                        <a:lnTo>
                          <a:pt x="926" y="531"/>
                        </a:lnTo>
                        <a:lnTo>
                          <a:pt x="720" y="531"/>
                        </a:lnTo>
                        <a:lnTo>
                          <a:pt x="514" y="553"/>
                        </a:lnTo>
                        <a:lnTo>
                          <a:pt x="347" y="559"/>
                        </a:lnTo>
                        <a:lnTo>
                          <a:pt x="169" y="592"/>
                        </a:lnTo>
                        <a:lnTo>
                          <a:pt x="8" y="614"/>
                        </a:lnTo>
                        <a:lnTo>
                          <a:pt x="0" y="111"/>
                        </a:lnTo>
                        <a:lnTo>
                          <a:pt x="75" y="105"/>
                        </a:lnTo>
                        <a:lnTo>
                          <a:pt x="168" y="114"/>
                        </a:lnTo>
                        <a:lnTo>
                          <a:pt x="240" y="102"/>
                        </a:lnTo>
                        <a:lnTo>
                          <a:pt x="300" y="81"/>
                        </a:lnTo>
                        <a:lnTo>
                          <a:pt x="372" y="69"/>
                        </a:lnTo>
                        <a:lnTo>
                          <a:pt x="402" y="69"/>
                        </a:lnTo>
                        <a:lnTo>
                          <a:pt x="453" y="42"/>
                        </a:lnTo>
                        <a:lnTo>
                          <a:pt x="489" y="39"/>
                        </a:lnTo>
                        <a:lnTo>
                          <a:pt x="531" y="33"/>
                        </a:lnTo>
                        <a:lnTo>
                          <a:pt x="606" y="39"/>
                        </a:lnTo>
                        <a:lnTo>
                          <a:pt x="684" y="18"/>
                        </a:lnTo>
                        <a:lnTo>
                          <a:pt x="729" y="0"/>
                        </a:lnTo>
                        <a:lnTo>
                          <a:pt x="759" y="0"/>
                        </a:lnTo>
                        <a:lnTo>
                          <a:pt x="837" y="123"/>
                        </a:lnTo>
                        <a:lnTo>
                          <a:pt x="984" y="114"/>
                        </a:lnTo>
                        <a:lnTo>
                          <a:pt x="1077" y="207"/>
                        </a:lnTo>
                        <a:lnTo>
                          <a:pt x="1215" y="198"/>
                        </a:lnTo>
                        <a:lnTo>
                          <a:pt x="1437" y="336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71" name="Freeform 791">
                    <a:extLst>
                      <a:ext uri="{FF2B5EF4-FFF2-40B4-BE49-F238E27FC236}">
                        <a16:creationId xmlns:a16="http://schemas.microsoft.com/office/drawing/2014/main" id="{E1BD76E6-7B00-BAD5-0CB3-56E2E8386FB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014" y="7857"/>
                    <a:ext cx="2196" cy="267"/>
                  </a:xfrm>
                  <a:custGeom>
                    <a:avLst/>
                    <a:gdLst>
                      <a:gd name="T0" fmla="*/ 0 w 2196"/>
                      <a:gd name="T1" fmla="*/ 96 h 267"/>
                      <a:gd name="T2" fmla="*/ 810 w 2196"/>
                      <a:gd name="T3" fmla="*/ 130 h 267"/>
                      <a:gd name="T4" fmla="*/ 1573 w 2196"/>
                      <a:gd name="T5" fmla="*/ 94 h 267"/>
                      <a:gd name="T6" fmla="*/ 1718 w 2196"/>
                      <a:gd name="T7" fmla="*/ 67 h 267"/>
                      <a:gd name="T8" fmla="*/ 1856 w 2196"/>
                      <a:gd name="T9" fmla="*/ 64 h 267"/>
                      <a:gd name="T10" fmla="*/ 1982 w 2196"/>
                      <a:gd name="T11" fmla="*/ 55 h 267"/>
                      <a:gd name="T12" fmla="*/ 2060 w 2196"/>
                      <a:gd name="T13" fmla="*/ 28 h 267"/>
                      <a:gd name="T14" fmla="*/ 2138 w 2196"/>
                      <a:gd name="T15" fmla="*/ 1 h 267"/>
                      <a:gd name="T16" fmla="*/ 2180 w 2196"/>
                      <a:gd name="T17" fmla="*/ 25 h 267"/>
                      <a:gd name="T18" fmla="*/ 2192 w 2196"/>
                      <a:gd name="T19" fmla="*/ 79 h 267"/>
                      <a:gd name="T20" fmla="*/ 2156 w 2196"/>
                      <a:gd name="T21" fmla="*/ 133 h 267"/>
                      <a:gd name="T22" fmla="*/ 2090 w 2196"/>
                      <a:gd name="T23" fmla="*/ 178 h 267"/>
                      <a:gd name="T24" fmla="*/ 2012 w 2196"/>
                      <a:gd name="T25" fmla="*/ 199 h 267"/>
                      <a:gd name="T26" fmla="*/ 1940 w 2196"/>
                      <a:gd name="T27" fmla="*/ 211 h 267"/>
                      <a:gd name="T28" fmla="*/ 1904 w 2196"/>
                      <a:gd name="T29" fmla="*/ 211 h 267"/>
                      <a:gd name="T30" fmla="*/ 1862 w 2196"/>
                      <a:gd name="T31" fmla="*/ 220 h 267"/>
                      <a:gd name="T32" fmla="*/ 817 w 2196"/>
                      <a:gd name="T33" fmla="*/ 265 h 267"/>
                      <a:gd name="T34" fmla="*/ 105 w 2196"/>
                      <a:gd name="T35" fmla="*/ 224 h 2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196" h="267">
                        <a:moveTo>
                          <a:pt x="0" y="96"/>
                        </a:moveTo>
                        <a:lnTo>
                          <a:pt x="810" y="130"/>
                        </a:lnTo>
                        <a:lnTo>
                          <a:pt x="1573" y="94"/>
                        </a:lnTo>
                        <a:lnTo>
                          <a:pt x="1718" y="67"/>
                        </a:lnTo>
                        <a:lnTo>
                          <a:pt x="1856" y="64"/>
                        </a:lnTo>
                        <a:cubicBezTo>
                          <a:pt x="1856" y="64"/>
                          <a:pt x="1948" y="61"/>
                          <a:pt x="1982" y="55"/>
                        </a:cubicBezTo>
                        <a:cubicBezTo>
                          <a:pt x="2016" y="49"/>
                          <a:pt x="2034" y="37"/>
                          <a:pt x="2060" y="28"/>
                        </a:cubicBezTo>
                        <a:cubicBezTo>
                          <a:pt x="2086" y="19"/>
                          <a:pt x="2118" y="2"/>
                          <a:pt x="2138" y="1"/>
                        </a:cubicBezTo>
                        <a:cubicBezTo>
                          <a:pt x="2158" y="0"/>
                          <a:pt x="2171" y="12"/>
                          <a:pt x="2180" y="25"/>
                        </a:cubicBezTo>
                        <a:cubicBezTo>
                          <a:pt x="2189" y="38"/>
                          <a:pt x="2196" y="61"/>
                          <a:pt x="2192" y="79"/>
                        </a:cubicBezTo>
                        <a:cubicBezTo>
                          <a:pt x="2188" y="97"/>
                          <a:pt x="2173" y="117"/>
                          <a:pt x="2156" y="133"/>
                        </a:cubicBezTo>
                        <a:cubicBezTo>
                          <a:pt x="2139" y="149"/>
                          <a:pt x="2114" y="167"/>
                          <a:pt x="2090" y="178"/>
                        </a:cubicBezTo>
                        <a:cubicBezTo>
                          <a:pt x="2066" y="189"/>
                          <a:pt x="2037" y="194"/>
                          <a:pt x="2012" y="199"/>
                        </a:cubicBezTo>
                        <a:cubicBezTo>
                          <a:pt x="1987" y="204"/>
                          <a:pt x="1958" y="209"/>
                          <a:pt x="1940" y="211"/>
                        </a:cubicBezTo>
                        <a:cubicBezTo>
                          <a:pt x="1922" y="213"/>
                          <a:pt x="1917" y="210"/>
                          <a:pt x="1904" y="211"/>
                        </a:cubicBezTo>
                        <a:cubicBezTo>
                          <a:pt x="1891" y="212"/>
                          <a:pt x="1872" y="219"/>
                          <a:pt x="1862" y="220"/>
                        </a:cubicBezTo>
                        <a:cubicBezTo>
                          <a:pt x="1686" y="220"/>
                          <a:pt x="1103" y="267"/>
                          <a:pt x="817" y="265"/>
                        </a:cubicBezTo>
                        <a:cubicBezTo>
                          <a:pt x="524" y="266"/>
                          <a:pt x="253" y="233"/>
                          <a:pt x="105" y="224"/>
                        </a:cubicBezTo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72" name="Freeform 792">
                    <a:extLst>
                      <a:ext uri="{FF2B5EF4-FFF2-40B4-BE49-F238E27FC236}">
                        <a16:creationId xmlns:a16="http://schemas.microsoft.com/office/drawing/2014/main" id="{AC238BA8-74EB-CB2F-C388-3317190F7B4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3284" y="7629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73" name="Group 793">
                    <a:extLst>
                      <a:ext uri="{FF2B5EF4-FFF2-40B4-BE49-F238E27FC236}">
                        <a16:creationId xmlns:a16="http://schemas.microsoft.com/office/drawing/2014/main" id="{6618B8CC-5836-DEFA-F4DB-6C774A0EC54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597" y="7782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77" name="Freeform 794">
                      <a:extLst>
                        <a:ext uri="{FF2B5EF4-FFF2-40B4-BE49-F238E27FC236}">
                          <a16:creationId xmlns:a16="http://schemas.microsoft.com/office/drawing/2014/main" id="{7AD520D0-D03C-A48A-9F22-8BE78CA1F92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78" name="Freeform 795">
                      <a:extLst>
                        <a:ext uri="{FF2B5EF4-FFF2-40B4-BE49-F238E27FC236}">
                          <a16:creationId xmlns:a16="http://schemas.microsoft.com/office/drawing/2014/main" id="{32E0882A-FB26-EF44-2FE1-AF9AEE53DC78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79" name="Freeform 796">
                      <a:extLst>
                        <a:ext uri="{FF2B5EF4-FFF2-40B4-BE49-F238E27FC236}">
                          <a16:creationId xmlns:a16="http://schemas.microsoft.com/office/drawing/2014/main" id="{B5C94102-8815-D3BA-0A75-8EE48395C0CE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74" name="Freeform 797">
                    <a:extLst>
                      <a:ext uri="{FF2B5EF4-FFF2-40B4-BE49-F238E27FC236}">
                        <a16:creationId xmlns:a16="http://schemas.microsoft.com/office/drawing/2014/main" id="{61CB261B-7C8E-4868-3D00-E5A3E9700B4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49" y="7871"/>
                    <a:ext cx="201" cy="162"/>
                  </a:xfrm>
                  <a:custGeom>
                    <a:avLst/>
                    <a:gdLst>
                      <a:gd name="T0" fmla="*/ 0 w 201"/>
                      <a:gd name="T1" fmla="*/ 0 h 162"/>
                      <a:gd name="T2" fmla="*/ 66 w 201"/>
                      <a:gd name="T3" fmla="*/ 60 h 162"/>
                      <a:gd name="T4" fmla="*/ 201 w 201"/>
                      <a:gd name="T5" fmla="*/ 162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1" h="162">
                        <a:moveTo>
                          <a:pt x="0" y="0"/>
                        </a:moveTo>
                        <a:cubicBezTo>
                          <a:pt x="15" y="19"/>
                          <a:pt x="33" y="33"/>
                          <a:pt x="66" y="60"/>
                        </a:cubicBezTo>
                        <a:cubicBezTo>
                          <a:pt x="99" y="87"/>
                          <a:pt x="173" y="141"/>
                          <a:pt x="201" y="16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75" name="Freeform 798">
                    <a:extLst>
                      <a:ext uri="{FF2B5EF4-FFF2-40B4-BE49-F238E27FC236}">
                        <a16:creationId xmlns:a16="http://schemas.microsoft.com/office/drawing/2014/main" id="{36158366-638E-8FA6-2358-9AE095DD02D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506" y="7787"/>
                    <a:ext cx="153" cy="174"/>
                  </a:xfrm>
                  <a:custGeom>
                    <a:avLst/>
                    <a:gdLst>
                      <a:gd name="T0" fmla="*/ 0 w 153"/>
                      <a:gd name="T1" fmla="*/ 0 h 174"/>
                      <a:gd name="T2" fmla="*/ 87 w 153"/>
                      <a:gd name="T3" fmla="*/ 126 h 174"/>
                      <a:gd name="T4" fmla="*/ 153 w 153"/>
                      <a:gd name="T5" fmla="*/ 174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53" h="174">
                        <a:moveTo>
                          <a:pt x="0" y="0"/>
                        </a:moveTo>
                        <a:cubicBezTo>
                          <a:pt x="31" y="48"/>
                          <a:pt x="62" y="97"/>
                          <a:pt x="87" y="126"/>
                        </a:cubicBezTo>
                        <a:cubicBezTo>
                          <a:pt x="112" y="155"/>
                          <a:pt x="132" y="164"/>
                          <a:pt x="153" y="174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76" name="Freeform 799">
                    <a:extLst>
                      <a:ext uri="{FF2B5EF4-FFF2-40B4-BE49-F238E27FC236}">
                        <a16:creationId xmlns:a16="http://schemas.microsoft.com/office/drawing/2014/main" id="{DC8FD1CC-39E1-035C-0BEC-3B1664B3CCC5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173" y="7853"/>
                    <a:ext cx="2034" cy="1802"/>
                  </a:xfrm>
                  <a:custGeom>
                    <a:avLst/>
                    <a:gdLst>
                      <a:gd name="T0" fmla="*/ 141 w 2034"/>
                      <a:gd name="T1" fmla="*/ 1261 h 1802"/>
                      <a:gd name="T2" fmla="*/ 632 w 2034"/>
                      <a:gd name="T3" fmla="*/ 404 h 1802"/>
                      <a:gd name="T4" fmla="*/ 857 w 2034"/>
                      <a:gd name="T5" fmla="*/ 146 h 1802"/>
                      <a:gd name="T6" fmla="*/ 1411 w 2034"/>
                      <a:gd name="T7" fmla="*/ 94 h 1802"/>
                      <a:gd name="T8" fmla="*/ 1556 w 2034"/>
                      <a:gd name="T9" fmla="*/ 67 h 1802"/>
                      <a:gd name="T10" fmla="*/ 1694 w 2034"/>
                      <a:gd name="T11" fmla="*/ 64 h 1802"/>
                      <a:gd name="T12" fmla="*/ 1820 w 2034"/>
                      <a:gd name="T13" fmla="*/ 55 h 1802"/>
                      <a:gd name="T14" fmla="*/ 1898 w 2034"/>
                      <a:gd name="T15" fmla="*/ 28 h 1802"/>
                      <a:gd name="T16" fmla="*/ 1976 w 2034"/>
                      <a:gd name="T17" fmla="*/ 1 h 1802"/>
                      <a:gd name="T18" fmla="*/ 2018 w 2034"/>
                      <a:gd name="T19" fmla="*/ 25 h 1802"/>
                      <a:gd name="T20" fmla="*/ 2030 w 2034"/>
                      <a:gd name="T21" fmla="*/ 79 h 1802"/>
                      <a:gd name="T22" fmla="*/ 1994 w 2034"/>
                      <a:gd name="T23" fmla="*/ 133 h 1802"/>
                      <a:gd name="T24" fmla="*/ 1928 w 2034"/>
                      <a:gd name="T25" fmla="*/ 178 h 1802"/>
                      <a:gd name="T26" fmla="*/ 1850 w 2034"/>
                      <a:gd name="T27" fmla="*/ 199 h 1802"/>
                      <a:gd name="T28" fmla="*/ 1778 w 2034"/>
                      <a:gd name="T29" fmla="*/ 211 h 1802"/>
                      <a:gd name="T30" fmla="*/ 1742 w 2034"/>
                      <a:gd name="T31" fmla="*/ 211 h 1802"/>
                      <a:gd name="T32" fmla="*/ 1700 w 2034"/>
                      <a:gd name="T33" fmla="*/ 220 h 1802"/>
                      <a:gd name="T34" fmla="*/ 1481 w 2034"/>
                      <a:gd name="T35" fmla="*/ 229 h 1802"/>
                      <a:gd name="T36" fmla="*/ 1098 w 2034"/>
                      <a:gd name="T37" fmla="*/ 271 h 1802"/>
                      <a:gd name="T38" fmla="*/ 924 w 2034"/>
                      <a:gd name="T39" fmla="*/ 313 h 1802"/>
                      <a:gd name="T40" fmla="*/ 741 w 2034"/>
                      <a:gd name="T41" fmla="*/ 562 h 1802"/>
                      <a:gd name="T42" fmla="*/ 374 w 2034"/>
                      <a:gd name="T43" fmla="*/ 1236 h 1802"/>
                      <a:gd name="T44" fmla="*/ 75 w 2034"/>
                      <a:gd name="T45" fmla="*/ 1761 h 1802"/>
                      <a:gd name="T46" fmla="*/ 50 w 2034"/>
                      <a:gd name="T47" fmla="*/ 1511 h 1802"/>
                      <a:gd name="T48" fmla="*/ 141 w 2034"/>
                      <a:gd name="T49" fmla="*/ 1261 h 18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034" h="1802">
                        <a:moveTo>
                          <a:pt x="141" y="1261"/>
                        </a:moveTo>
                        <a:lnTo>
                          <a:pt x="632" y="404"/>
                        </a:lnTo>
                        <a:cubicBezTo>
                          <a:pt x="751" y="218"/>
                          <a:pt x="757" y="196"/>
                          <a:pt x="857" y="146"/>
                        </a:cubicBezTo>
                        <a:cubicBezTo>
                          <a:pt x="957" y="96"/>
                          <a:pt x="1289" y="111"/>
                          <a:pt x="1411" y="94"/>
                        </a:cubicBezTo>
                        <a:lnTo>
                          <a:pt x="1556" y="67"/>
                        </a:lnTo>
                        <a:lnTo>
                          <a:pt x="1694" y="64"/>
                        </a:lnTo>
                        <a:cubicBezTo>
                          <a:pt x="1694" y="64"/>
                          <a:pt x="1786" y="61"/>
                          <a:pt x="1820" y="55"/>
                        </a:cubicBezTo>
                        <a:cubicBezTo>
                          <a:pt x="1854" y="49"/>
                          <a:pt x="1872" y="37"/>
                          <a:pt x="1898" y="28"/>
                        </a:cubicBezTo>
                        <a:cubicBezTo>
                          <a:pt x="1924" y="19"/>
                          <a:pt x="1956" y="2"/>
                          <a:pt x="1976" y="1"/>
                        </a:cubicBezTo>
                        <a:cubicBezTo>
                          <a:pt x="1996" y="0"/>
                          <a:pt x="2009" y="12"/>
                          <a:pt x="2018" y="25"/>
                        </a:cubicBezTo>
                        <a:cubicBezTo>
                          <a:pt x="2027" y="38"/>
                          <a:pt x="2034" y="61"/>
                          <a:pt x="2030" y="79"/>
                        </a:cubicBezTo>
                        <a:cubicBezTo>
                          <a:pt x="2026" y="97"/>
                          <a:pt x="2011" y="117"/>
                          <a:pt x="1994" y="133"/>
                        </a:cubicBezTo>
                        <a:cubicBezTo>
                          <a:pt x="1977" y="149"/>
                          <a:pt x="1952" y="167"/>
                          <a:pt x="1928" y="178"/>
                        </a:cubicBezTo>
                        <a:cubicBezTo>
                          <a:pt x="1904" y="189"/>
                          <a:pt x="1875" y="194"/>
                          <a:pt x="1850" y="199"/>
                        </a:cubicBezTo>
                        <a:cubicBezTo>
                          <a:pt x="1825" y="204"/>
                          <a:pt x="1796" y="209"/>
                          <a:pt x="1778" y="211"/>
                        </a:cubicBezTo>
                        <a:cubicBezTo>
                          <a:pt x="1760" y="213"/>
                          <a:pt x="1755" y="210"/>
                          <a:pt x="1742" y="211"/>
                        </a:cubicBezTo>
                        <a:cubicBezTo>
                          <a:pt x="1729" y="212"/>
                          <a:pt x="1710" y="219"/>
                          <a:pt x="1700" y="220"/>
                        </a:cubicBezTo>
                        <a:cubicBezTo>
                          <a:pt x="1625" y="220"/>
                          <a:pt x="1581" y="221"/>
                          <a:pt x="1481" y="229"/>
                        </a:cubicBezTo>
                        <a:cubicBezTo>
                          <a:pt x="1381" y="237"/>
                          <a:pt x="1191" y="257"/>
                          <a:pt x="1098" y="271"/>
                        </a:cubicBezTo>
                        <a:cubicBezTo>
                          <a:pt x="1005" y="285"/>
                          <a:pt x="983" y="265"/>
                          <a:pt x="924" y="313"/>
                        </a:cubicBezTo>
                        <a:cubicBezTo>
                          <a:pt x="807" y="397"/>
                          <a:pt x="833" y="408"/>
                          <a:pt x="741" y="562"/>
                        </a:cubicBezTo>
                        <a:cubicBezTo>
                          <a:pt x="649" y="716"/>
                          <a:pt x="485" y="1036"/>
                          <a:pt x="374" y="1236"/>
                        </a:cubicBezTo>
                        <a:cubicBezTo>
                          <a:pt x="290" y="1403"/>
                          <a:pt x="150" y="1802"/>
                          <a:pt x="75" y="1761"/>
                        </a:cubicBezTo>
                        <a:cubicBezTo>
                          <a:pt x="0" y="1720"/>
                          <a:pt x="39" y="1594"/>
                          <a:pt x="50" y="1511"/>
                        </a:cubicBezTo>
                        <a:cubicBezTo>
                          <a:pt x="61" y="1428"/>
                          <a:pt x="122" y="1313"/>
                          <a:pt x="141" y="1261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63" name="Freeform 1355">
                  <a:extLst>
                    <a:ext uri="{FF2B5EF4-FFF2-40B4-BE49-F238E27FC236}">
                      <a16:creationId xmlns:a16="http://schemas.microsoft.com/office/drawing/2014/main" id="{D0E273D0-2966-ECF1-77AA-C021D291A8E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2364" y="3943"/>
                  <a:ext cx="2236" cy="205"/>
                </a:xfrm>
                <a:custGeom>
                  <a:avLst/>
                  <a:gdLst>
                    <a:gd name="T0" fmla="*/ 0 w 2236"/>
                    <a:gd name="T1" fmla="*/ 134 h 205"/>
                    <a:gd name="T2" fmla="*/ 548 w 2236"/>
                    <a:gd name="T3" fmla="*/ 186 h 205"/>
                    <a:gd name="T4" fmla="*/ 1199 w 2236"/>
                    <a:gd name="T5" fmla="*/ 201 h 205"/>
                    <a:gd name="T6" fmla="*/ 1607 w 2236"/>
                    <a:gd name="T7" fmla="*/ 162 h 205"/>
                    <a:gd name="T8" fmla="*/ 1798 w 2236"/>
                    <a:gd name="T9" fmla="*/ 162 h 205"/>
                    <a:gd name="T10" fmla="*/ 1948 w 2236"/>
                    <a:gd name="T11" fmla="*/ 77 h 205"/>
                    <a:gd name="T12" fmla="*/ 2082 w 2236"/>
                    <a:gd name="T13" fmla="*/ 110 h 205"/>
                    <a:gd name="T14" fmla="*/ 2136 w 2236"/>
                    <a:gd name="T15" fmla="*/ 77 h 205"/>
                    <a:gd name="T16" fmla="*/ 2155 w 2236"/>
                    <a:gd name="T17" fmla="*/ 62 h 205"/>
                    <a:gd name="T18" fmla="*/ 2236 w 2236"/>
                    <a:gd name="T19" fmla="*/ 0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236" h="205">
                      <a:moveTo>
                        <a:pt x="0" y="134"/>
                      </a:moveTo>
                      <a:cubicBezTo>
                        <a:pt x="91" y="143"/>
                        <a:pt x="348" y="175"/>
                        <a:pt x="548" y="186"/>
                      </a:cubicBezTo>
                      <a:cubicBezTo>
                        <a:pt x="748" y="197"/>
                        <a:pt x="1023" y="205"/>
                        <a:pt x="1199" y="201"/>
                      </a:cubicBezTo>
                      <a:cubicBezTo>
                        <a:pt x="1375" y="197"/>
                        <a:pt x="1507" y="168"/>
                        <a:pt x="1607" y="162"/>
                      </a:cubicBezTo>
                      <a:cubicBezTo>
                        <a:pt x="1707" y="156"/>
                        <a:pt x="1741" y="176"/>
                        <a:pt x="1798" y="162"/>
                      </a:cubicBezTo>
                      <a:cubicBezTo>
                        <a:pt x="1855" y="148"/>
                        <a:pt x="1901" y="86"/>
                        <a:pt x="1948" y="77"/>
                      </a:cubicBezTo>
                      <a:cubicBezTo>
                        <a:pt x="1995" y="68"/>
                        <a:pt x="2051" y="110"/>
                        <a:pt x="2082" y="110"/>
                      </a:cubicBezTo>
                      <a:cubicBezTo>
                        <a:pt x="2113" y="110"/>
                        <a:pt x="2124" y="85"/>
                        <a:pt x="2136" y="77"/>
                      </a:cubicBezTo>
                      <a:cubicBezTo>
                        <a:pt x="2148" y="69"/>
                        <a:pt x="2138" y="75"/>
                        <a:pt x="2155" y="62"/>
                      </a:cubicBezTo>
                      <a:cubicBezTo>
                        <a:pt x="2172" y="49"/>
                        <a:pt x="2219" y="13"/>
                        <a:pt x="2236" y="0"/>
                      </a:cubicBez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64" name="Freeform 1356">
                  <a:extLst>
                    <a:ext uri="{FF2B5EF4-FFF2-40B4-BE49-F238E27FC236}">
                      <a16:creationId xmlns:a16="http://schemas.microsoft.com/office/drawing/2014/main" id="{9FB7C2CF-DC3D-802F-0026-6172F9B2F57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204" y="4072"/>
                  <a:ext cx="1645" cy="1287"/>
                </a:xfrm>
                <a:custGeom>
                  <a:avLst/>
                  <a:gdLst>
                    <a:gd name="T0" fmla="*/ 0 w 1645"/>
                    <a:gd name="T1" fmla="*/ 1287 h 1287"/>
                    <a:gd name="T2" fmla="*/ 195 w 1645"/>
                    <a:gd name="T3" fmla="*/ 896 h 1287"/>
                    <a:gd name="T4" fmla="*/ 548 w 1645"/>
                    <a:gd name="T5" fmla="*/ 267 h 1287"/>
                    <a:gd name="T6" fmla="*/ 758 w 1645"/>
                    <a:gd name="T7" fmla="*/ 91 h 1287"/>
                    <a:gd name="T8" fmla="*/ 1226 w 1645"/>
                    <a:gd name="T9" fmla="*/ 42 h 1287"/>
                    <a:gd name="T10" fmla="*/ 1645 w 1645"/>
                    <a:gd name="T11" fmla="*/ 0 h 12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45" h="1287">
                      <a:moveTo>
                        <a:pt x="0" y="1287"/>
                      </a:moveTo>
                      <a:cubicBezTo>
                        <a:pt x="32" y="1223"/>
                        <a:pt x="104" y="1066"/>
                        <a:pt x="195" y="896"/>
                      </a:cubicBezTo>
                      <a:cubicBezTo>
                        <a:pt x="286" y="726"/>
                        <a:pt x="454" y="401"/>
                        <a:pt x="548" y="267"/>
                      </a:cubicBezTo>
                      <a:cubicBezTo>
                        <a:pt x="642" y="133"/>
                        <a:pt x="645" y="128"/>
                        <a:pt x="758" y="91"/>
                      </a:cubicBezTo>
                      <a:cubicBezTo>
                        <a:pt x="871" y="54"/>
                        <a:pt x="1078" y="57"/>
                        <a:pt x="1226" y="42"/>
                      </a:cubicBezTo>
                      <a:cubicBezTo>
                        <a:pt x="1374" y="27"/>
                        <a:pt x="1558" y="9"/>
                        <a:pt x="1645" y="0"/>
                      </a:cubicBez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65" name="Freeform 1357">
                  <a:extLst>
                    <a:ext uri="{FF2B5EF4-FFF2-40B4-BE49-F238E27FC236}">
                      <a16:creationId xmlns:a16="http://schemas.microsoft.com/office/drawing/2014/main" id="{7ECDCE0D-82AA-087E-BFB7-ED5DF57EBDE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613" y="3967"/>
                  <a:ext cx="1411" cy="183"/>
                </a:xfrm>
                <a:custGeom>
                  <a:avLst/>
                  <a:gdLst>
                    <a:gd name="T0" fmla="*/ 0 w 1411"/>
                    <a:gd name="T1" fmla="*/ 0 h 183"/>
                    <a:gd name="T2" fmla="*/ 81 w 1411"/>
                    <a:gd name="T3" fmla="*/ 86 h 183"/>
                    <a:gd name="T4" fmla="*/ 219 w 1411"/>
                    <a:gd name="T5" fmla="*/ 81 h 183"/>
                    <a:gd name="T6" fmla="*/ 386 w 1411"/>
                    <a:gd name="T7" fmla="*/ 162 h 183"/>
                    <a:gd name="T8" fmla="*/ 930 w 1411"/>
                    <a:gd name="T9" fmla="*/ 181 h 183"/>
                    <a:gd name="T10" fmla="*/ 1411 w 1411"/>
                    <a:gd name="T11" fmla="*/ 177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11" h="183">
                      <a:moveTo>
                        <a:pt x="0" y="0"/>
                      </a:moveTo>
                      <a:cubicBezTo>
                        <a:pt x="13" y="14"/>
                        <a:pt x="45" y="73"/>
                        <a:pt x="81" y="86"/>
                      </a:cubicBezTo>
                      <a:cubicBezTo>
                        <a:pt x="117" y="99"/>
                        <a:pt x="168" y="68"/>
                        <a:pt x="219" y="81"/>
                      </a:cubicBezTo>
                      <a:cubicBezTo>
                        <a:pt x="270" y="94"/>
                        <a:pt x="268" y="145"/>
                        <a:pt x="386" y="162"/>
                      </a:cubicBezTo>
                      <a:cubicBezTo>
                        <a:pt x="504" y="179"/>
                        <a:pt x="759" y="179"/>
                        <a:pt x="930" y="181"/>
                      </a:cubicBezTo>
                      <a:cubicBezTo>
                        <a:pt x="1101" y="183"/>
                        <a:pt x="1311" y="178"/>
                        <a:pt x="1411" y="177"/>
                      </a:cubicBez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54" name="Freeform 1620">
                <a:extLst>
                  <a:ext uri="{FF2B5EF4-FFF2-40B4-BE49-F238E27FC236}">
                    <a16:creationId xmlns:a16="http://schemas.microsoft.com/office/drawing/2014/main" id="{3104CD33-EC9D-B6D3-797A-9ADC5571DD7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1257403">
                <a:off x="14320" y="4055"/>
                <a:ext cx="170" cy="113"/>
              </a:xfrm>
              <a:custGeom>
                <a:avLst/>
                <a:gdLst>
                  <a:gd name="T0" fmla="*/ 0 w 200"/>
                  <a:gd name="T1" fmla="*/ 14 h 119"/>
                  <a:gd name="T2" fmla="*/ 200 w 200"/>
                  <a:gd name="T3" fmla="*/ 13 h 119"/>
                  <a:gd name="T4" fmla="*/ 105 w 200"/>
                  <a:gd name="T5" fmla="*/ 118 h 119"/>
                  <a:gd name="T6" fmla="*/ 0 w 200"/>
                  <a:gd name="T7" fmla="*/ 1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" h="119">
                    <a:moveTo>
                      <a:pt x="0" y="14"/>
                    </a:moveTo>
                    <a:cubicBezTo>
                      <a:pt x="138" y="2"/>
                      <a:pt x="187" y="0"/>
                      <a:pt x="200" y="13"/>
                    </a:cubicBezTo>
                    <a:cubicBezTo>
                      <a:pt x="126" y="85"/>
                      <a:pt x="128" y="119"/>
                      <a:pt x="105" y="118"/>
                    </a:cubicBezTo>
                    <a:cubicBezTo>
                      <a:pt x="132" y="81"/>
                      <a:pt x="80" y="94"/>
                      <a:pt x="0" y="14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55" name="Freeform 1621">
                <a:extLst>
                  <a:ext uri="{FF2B5EF4-FFF2-40B4-BE49-F238E27FC236}">
                    <a16:creationId xmlns:a16="http://schemas.microsoft.com/office/drawing/2014/main" id="{DE85F2AF-4448-6386-B171-6F088E9FDF7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759153">
                <a:off x="14584" y="3946"/>
                <a:ext cx="166" cy="99"/>
              </a:xfrm>
              <a:custGeom>
                <a:avLst/>
                <a:gdLst>
                  <a:gd name="T0" fmla="*/ 0 w 166"/>
                  <a:gd name="T1" fmla="*/ 12 h 99"/>
                  <a:gd name="T2" fmla="*/ 166 w 166"/>
                  <a:gd name="T3" fmla="*/ 20 h 99"/>
                  <a:gd name="T4" fmla="*/ 98 w 166"/>
                  <a:gd name="T5" fmla="*/ 98 h 99"/>
                  <a:gd name="T6" fmla="*/ 0 w 166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9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121" y="99"/>
                      <a:pt x="98" y="98"/>
                    </a:cubicBezTo>
                    <a:cubicBezTo>
                      <a:pt x="75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56" name="AutoShape 1622">
                <a:extLst>
                  <a:ext uri="{FF2B5EF4-FFF2-40B4-BE49-F238E27FC236}">
                    <a16:creationId xmlns:a16="http://schemas.microsoft.com/office/drawing/2014/main" id="{A162ED93-5F84-E331-3D0A-FEC15758EA4F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14322" y="4040"/>
                <a:ext cx="70" cy="114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7" name="AutoShape 1623">
                <a:extLst>
                  <a:ext uri="{FF2B5EF4-FFF2-40B4-BE49-F238E27FC236}">
                    <a16:creationId xmlns:a16="http://schemas.microsoft.com/office/drawing/2014/main" id="{04E328ED-D6B2-91B5-BD0D-3A191DDDE679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rot="769990">
                <a:off x="14584" y="3967"/>
                <a:ext cx="83" cy="8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8" name="Freeform 1625">
                <a:extLst>
                  <a:ext uri="{FF2B5EF4-FFF2-40B4-BE49-F238E27FC236}">
                    <a16:creationId xmlns:a16="http://schemas.microsoft.com/office/drawing/2014/main" id="{714B99B8-A99E-47B1-F4B2-126578F14166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703" y="4065"/>
                <a:ext cx="166" cy="99"/>
              </a:xfrm>
              <a:custGeom>
                <a:avLst/>
                <a:gdLst>
                  <a:gd name="T0" fmla="*/ 0 w 166"/>
                  <a:gd name="T1" fmla="*/ 12 h 99"/>
                  <a:gd name="T2" fmla="*/ 166 w 166"/>
                  <a:gd name="T3" fmla="*/ 20 h 99"/>
                  <a:gd name="T4" fmla="*/ 98 w 166"/>
                  <a:gd name="T5" fmla="*/ 98 h 99"/>
                  <a:gd name="T6" fmla="*/ 0 w 166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9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121" y="99"/>
                      <a:pt x="98" y="98"/>
                    </a:cubicBezTo>
                    <a:cubicBezTo>
                      <a:pt x="75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59" name="Freeform 1626">
                <a:extLst>
                  <a:ext uri="{FF2B5EF4-FFF2-40B4-BE49-F238E27FC236}">
                    <a16:creationId xmlns:a16="http://schemas.microsoft.com/office/drawing/2014/main" id="{5E528387-1553-E7B0-BF16-6A16A3C956C9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9460" y="3957"/>
                <a:ext cx="166" cy="97"/>
              </a:xfrm>
              <a:custGeom>
                <a:avLst/>
                <a:gdLst>
                  <a:gd name="T0" fmla="*/ 0 w 166"/>
                  <a:gd name="T1" fmla="*/ 12 h 97"/>
                  <a:gd name="T2" fmla="*/ 166 w 166"/>
                  <a:gd name="T3" fmla="*/ 20 h 97"/>
                  <a:gd name="T4" fmla="*/ 43 w 166"/>
                  <a:gd name="T5" fmla="*/ 96 h 97"/>
                  <a:gd name="T6" fmla="*/ 0 w 166"/>
                  <a:gd name="T7" fmla="*/ 12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7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66" y="97"/>
                      <a:pt x="43" y="96"/>
                    </a:cubicBezTo>
                    <a:cubicBezTo>
                      <a:pt x="20" y="95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60" name="AutoShape 1627">
                <a:extLst>
                  <a:ext uri="{FF2B5EF4-FFF2-40B4-BE49-F238E27FC236}">
                    <a16:creationId xmlns:a16="http://schemas.microsoft.com/office/drawing/2014/main" id="{0553CF7E-B0FB-DE55-9566-524D697240E7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9519" y="3980"/>
                <a:ext cx="110" cy="7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1" name="AutoShape 1628">
                <a:extLst>
                  <a:ext uri="{FF2B5EF4-FFF2-40B4-BE49-F238E27FC236}">
                    <a16:creationId xmlns:a16="http://schemas.microsoft.com/office/drawing/2014/main" id="{8B689D3C-C3AD-0BE3-D488-C327D54E568A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9819" y="4092"/>
                <a:ext cx="63" cy="6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" name="Group 1634">
              <a:extLst>
                <a:ext uri="{FF2B5EF4-FFF2-40B4-BE49-F238E27FC236}">
                  <a16:creationId xmlns:a16="http://schemas.microsoft.com/office/drawing/2014/main" id="{569C9EAA-1F5F-C8A4-0EFA-8B29E7C2EAE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069711" y="3472405"/>
              <a:ext cx="4319905" cy="1707515"/>
              <a:chOff x="8676" y="6384"/>
              <a:chExt cx="6803" cy="2689"/>
            </a:xfrm>
          </p:grpSpPr>
          <p:grpSp>
            <p:nvGrpSpPr>
              <p:cNvPr id="121" name="Group 1366">
                <a:extLst>
                  <a:ext uri="{FF2B5EF4-FFF2-40B4-BE49-F238E27FC236}">
                    <a16:creationId xmlns:a16="http://schemas.microsoft.com/office/drawing/2014/main" id="{8A13B7E2-067D-A151-EF49-37D9F8961B9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676" y="6384"/>
                <a:ext cx="6803" cy="2689"/>
                <a:chOff x="8676" y="6384"/>
                <a:chExt cx="6803" cy="2689"/>
              </a:xfrm>
            </p:grpSpPr>
            <p:grpSp>
              <p:nvGrpSpPr>
                <p:cNvPr id="126" name="Group 817">
                  <a:extLst>
                    <a:ext uri="{FF2B5EF4-FFF2-40B4-BE49-F238E27FC236}">
                      <a16:creationId xmlns:a16="http://schemas.microsoft.com/office/drawing/2014/main" id="{CE77C53E-09E9-548C-27C7-38E84C7AEC9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8676" y="6903"/>
                  <a:ext cx="6803" cy="2170"/>
                  <a:chOff x="8609" y="6504"/>
                  <a:chExt cx="7078" cy="2170"/>
                </a:xfrm>
              </p:grpSpPr>
              <p:sp>
                <p:nvSpPr>
                  <p:cNvPr id="135" name="Freeform 818">
                    <a:extLst>
                      <a:ext uri="{FF2B5EF4-FFF2-40B4-BE49-F238E27FC236}">
                        <a16:creationId xmlns:a16="http://schemas.microsoft.com/office/drawing/2014/main" id="{243BC458-A881-7E5B-93C2-CCDA29DA0A6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380" y="6719"/>
                    <a:ext cx="5717" cy="536"/>
                  </a:xfrm>
                  <a:custGeom>
                    <a:avLst/>
                    <a:gdLst>
                      <a:gd name="T0" fmla="*/ 0 w 5717"/>
                      <a:gd name="T1" fmla="*/ 19 h 536"/>
                      <a:gd name="T2" fmla="*/ 5717 w 5717"/>
                      <a:gd name="T3" fmla="*/ 0 h 536"/>
                      <a:gd name="T4" fmla="*/ 5532 w 5717"/>
                      <a:gd name="T5" fmla="*/ 140 h 536"/>
                      <a:gd name="T6" fmla="*/ 5289 w 5717"/>
                      <a:gd name="T7" fmla="*/ 322 h 536"/>
                      <a:gd name="T8" fmla="*/ 4492 w 5717"/>
                      <a:gd name="T9" fmla="*/ 365 h 536"/>
                      <a:gd name="T10" fmla="*/ 3629 w 5717"/>
                      <a:gd name="T11" fmla="*/ 258 h 536"/>
                      <a:gd name="T12" fmla="*/ 3127 w 5717"/>
                      <a:gd name="T13" fmla="*/ 226 h 536"/>
                      <a:gd name="T14" fmla="*/ 2899 w 5717"/>
                      <a:gd name="T15" fmla="*/ 279 h 536"/>
                      <a:gd name="T16" fmla="*/ 2596 w 5717"/>
                      <a:gd name="T17" fmla="*/ 247 h 536"/>
                      <a:gd name="T18" fmla="*/ 2176 w 5717"/>
                      <a:gd name="T19" fmla="*/ 261 h 536"/>
                      <a:gd name="T20" fmla="*/ 1740 w 5717"/>
                      <a:gd name="T21" fmla="*/ 283 h 536"/>
                      <a:gd name="T22" fmla="*/ 1342 w 5717"/>
                      <a:gd name="T23" fmla="*/ 265 h 536"/>
                      <a:gd name="T24" fmla="*/ 901 w 5717"/>
                      <a:gd name="T25" fmla="*/ 536 h 536"/>
                      <a:gd name="T26" fmla="*/ 501 w 5717"/>
                      <a:gd name="T27" fmla="*/ 229 h 536"/>
                      <a:gd name="T28" fmla="*/ 238 w 5717"/>
                      <a:gd name="T29" fmla="*/ 209 h 536"/>
                      <a:gd name="T30" fmla="*/ 0 w 5717"/>
                      <a:gd name="T31" fmla="*/ 19 h 5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717" h="536">
                        <a:moveTo>
                          <a:pt x="0" y="19"/>
                        </a:moveTo>
                        <a:lnTo>
                          <a:pt x="5717" y="0"/>
                        </a:lnTo>
                        <a:lnTo>
                          <a:pt x="5532" y="140"/>
                        </a:lnTo>
                        <a:lnTo>
                          <a:pt x="5289" y="322"/>
                        </a:lnTo>
                        <a:lnTo>
                          <a:pt x="4492" y="365"/>
                        </a:lnTo>
                        <a:lnTo>
                          <a:pt x="3629" y="258"/>
                        </a:lnTo>
                        <a:lnTo>
                          <a:pt x="3127" y="226"/>
                        </a:lnTo>
                        <a:lnTo>
                          <a:pt x="2899" y="279"/>
                        </a:lnTo>
                        <a:lnTo>
                          <a:pt x="2596" y="247"/>
                        </a:lnTo>
                        <a:lnTo>
                          <a:pt x="2176" y="261"/>
                        </a:lnTo>
                        <a:lnTo>
                          <a:pt x="1740" y="283"/>
                        </a:lnTo>
                        <a:lnTo>
                          <a:pt x="1342" y="265"/>
                        </a:lnTo>
                        <a:lnTo>
                          <a:pt x="901" y="536"/>
                        </a:lnTo>
                        <a:lnTo>
                          <a:pt x="501" y="229"/>
                        </a:lnTo>
                        <a:lnTo>
                          <a:pt x="238" y="209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noFill/>
                  <a:ln w="63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00CCFF">
                            <a:alpha val="50000"/>
                          </a:srgbClr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36" name="Freeform 819">
                    <a:extLst>
                      <a:ext uri="{FF2B5EF4-FFF2-40B4-BE49-F238E27FC236}">
                        <a16:creationId xmlns:a16="http://schemas.microsoft.com/office/drawing/2014/main" id="{96C46014-8796-1F1B-F44B-6F49E6AF2946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22" y="6857"/>
                    <a:ext cx="7065" cy="1817"/>
                  </a:xfrm>
                  <a:custGeom>
                    <a:avLst/>
                    <a:gdLst>
                      <a:gd name="T0" fmla="*/ 3125 w 7065"/>
                      <a:gd name="T1" fmla="*/ 553 h 1817"/>
                      <a:gd name="T2" fmla="*/ 1946 w 7065"/>
                      <a:gd name="T3" fmla="*/ 644 h 1817"/>
                      <a:gd name="T4" fmla="*/ 1508 w 7065"/>
                      <a:gd name="T5" fmla="*/ 957 h 1817"/>
                      <a:gd name="T6" fmla="*/ 819 w 7065"/>
                      <a:gd name="T7" fmla="*/ 1695 h 1817"/>
                      <a:gd name="T8" fmla="*/ 268 w 7065"/>
                      <a:gd name="T9" fmla="*/ 1633 h 1817"/>
                      <a:gd name="T10" fmla="*/ 1245 w 7065"/>
                      <a:gd name="T11" fmla="*/ 681 h 1817"/>
                      <a:gd name="T12" fmla="*/ 957 w 7065"/>
                      <a:gd name="T13" fmla="*/ 644 h 1817"/>
                      <a:gd name="T14" fmla="*/ 882 w 7065"/>
                      <a:gd name="T15" fmla="*/ 719 h 1817"/>
                      <a:gd name="T16" fmla="*/ 5 w 7065"/>
                      <a:gd name="T17" fmla="*/ 863 h 1817"/>
                      <a:gd name="T18" fmla="*/ 0 w 7065"/>
                      <a:gd name="T19" fmla="*/ 243 h 1817"/>
                      <a:gd name="T20" fmla="*/ 1157 w 7065"/>
                      <a:gd name="T21" fmla="*/ 206 h 1817"/>
                      <a:gd name="T22" fmla="*/ 2675 w 7065"/>
                      <a:gd name="T23" fmla="*/ 110 h 1817"/>
                      <a:gd name="T24" fmla="*/ 3552 w 7065"/>
                      <a:gd name="T25" fmla="*/ 0 h 1817"/>
                      <a:gd name="T26" fmla="*/ 4902 w 7065"/>
                      <a:gd name="T27" fmla="*/ 100 h 1817"/>
                      <a:gd name="T28" fmla="*/ 5817 w 7065"/>
                      <a:gd name="T29" fmla="*/ 76 h 1817"/>
                      <a:gd name="T30" fmla="*/ 7048 w 7065"/>
                      <a:gd name="T31" fmla="*/ 171 h 1817"/>
                      <a:gd name="T32" fmla="*/ 7065 w 7065"/>
                      <a:gd name="T33" fmla="*/ 794 h 1817"/>
                      <a:gd name="T34" fmla="*/ 5589 w 7065"/>
                      <a:gd name="T35" fmla="*/ 594 h 1817"/>
                      <a:gd name="T36" fmla="*/ 4324 w 7065"/>
                      <a:gd name="T37" fmla="*/ 602 h 1817"/>
                      <a:gd name="T38" fmla="*/ 3519 w 7065"/>
                      <a:gd name="T39" fmla="*/ 377 h 1817"/>
                      <a:gd name="T40" fmla="*/ 3125 w 7065"/>
                      <a:gd name="T41" fmla="*/ 553 h 18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065" h="1817">
                        <a:moveTo>
                          <a:pt x="3125" y="553"/>
                        </a:moveTo>
                        <a:cubicBezTo>
                          <a:pt x="2863" y="597"/>
                          <a:pt x="2215" y="577"/>
                          <a:pt x="1946" y="644"/>
                        </a:cubicBezTo>
                        <a:cubicBezTo>
                          <a:pt x="1853" y="686"/>
                          <a:pt x="1594" y="809"/>
                          <a:pt x="1508" y="957"/>
                        </a:cubicBezTo>
                        <a:cubicBezTo>
                          <a:pt x="1422" y="1105"/>
                          <a:pt x="960" y="1573"/>
                          <a:pt x="819" y="1695"/>
                        </a:cubicBezTo>
                        <a:cubicBezTo>
                          <a:pt x="678" y="1817"/>
                          <a:pt x="195" y="1800"/>
                          <a:pt x="268" y="1633"/>
                        </a:cubicBezTo>
                        <a:lnTo>
                          <a:pt x="1245" y="681"/>
                        </a:lnTo>
                        <a:cubicBezTo>
                          <a:pt x="1360" y="516"/>
                          <a:pt x="1017" y="638"/>
                          <a:pt x="957" y="644"/>
                        </a:cubicBezTo>
                        <a:cubicBezTo>
                          <a:pt x="897" y="650"/>
                          <a:pt x="1041" y="683"/>
                          <a:pt x="882" y="719"/>
                        </a:cubicBezTo>
                        <a:cubicBezTo>
                          <a:pt x="576" y="769"/>
                          <a:pt x="251" y="903"/>
                          <a:pt x="5" y="863"/>
                        </a:cubicBezTo>
                        <a:lnTo>
                          <a:pt x="0" y="243"/>
                        </a:lnTo>
                        <a:lnTo>
                          <a:pt x="1157" y="206"/>
                        </a:lnTo>
                        <a:lnTo>
                          <a:pt x="2675" y="110"/>
                        </a:lnTo>
                        <a:lnTo>
                          <a:pt x="3552" y="0"/>
                        </a:lnTo>
                        <a:lnTo>
                          <a:pt x="4902" y="100"/>
                        </a:lnTo>
                        <a:lnTo>
                          <a:pt x="5817" y="76"/>
                        </a:lnTo>
                        <a:lnTo>
                          <a:pt x="7048" y="171"/>
                        </a:lnTo>
                        <a:lnTo>
                          <a:pt x="7065" y="794"/>
                        </a:lnTo>
                        <a:cubicBezTo>
                          <a:pt x="6822" y="864"/>
                          <a:pt x="6046" y="626"/>
                          <a:pt x="5589" y="594"/>
                        </a:cubicBezTo>
                        <a:cubicBezTo>
                          <a:pt x="5132" y="562"/>
                          <a:pt x="4669" y="638"/>
                          <a:pt x="4324" y="602"/>
                        </a:cubicBezTo>
                        <a:cubicBezTo>
                          <a:pt x="3733" y="532"/>
                          <a:pt x="3745" y="358"/>
                          <a:pt x="3519" y="377"/>
                        </a:cubicBezTo>
                        <a:cubicBezTo>
                          <a:pt x="3319" y="369"/>
                          <a:pt x="3275" y="510"/>
                          <a:pt x="3125" y="553"/>
                        </a:cubicBezTo>
                        <a:close/>
                      </a:path>
                    </a:pathLst>
                  </a:custGeom>
                  <a:solidFill>
                    <a:srgbClr val="D6E3BC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37" name="Group 820">
                    <a:extLst>
                      <a:ext uri="{FF2B5EF4-FFF2-40B4-BE49-F238E27FC236}">
                        <a16:creationId xmlns:a16="http://schemas.microsoft.com/office/drawing/2014/main" id="{04F93B8E-746A-C44E-4D5F-9C2BC886A50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7" y="6701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50" name="Freeform 821">
                      <a:extLst>
                        <a:ext uri="{FF2B5EF4-FFF2-40B4-BE49-F238E27FC236}">
                          <a16:creationId xmlns:a16="http://schemas.microsoft.com/office/drawing/2014/main" id="{C833F22A-C71D-2A46-5D43-A1B1661E6F16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51" name="Freeform 822">
                      <a:extLst>
                        <a:ext uri="{FF2B5EF4-FFF2-40B4-BE49-F238E27FC236}">
                          <a16:creationId xmlns:a16="http://schemas.microsoft.com/office/drawing/2014/main" id="{F2CDD975-64EF-5514-A956-DBCDC01A1D4B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52" name="Freeform 823">
                      <a:extLst>
                        <a:ext uri="{FF2B5EF4-FFF2-40B4-BE49-F238E27FC236}">
                          <a16:creationId xmlns:a16="http://schemas.microsoft.com/office/drawing/2014/main" id="{BFB2A363-BA43-4321-A69E-FED6FF074F65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38" name="Freeform 824">
                    <a:extLst>
                      <a:ext uri="{FF2B5EF4-FFF2-40B4-BE49-F238E27FC236}">
                        <a16:creationId xmlns:a16="http://schemas.microsoft.com/office/drawing/2014/main" id="{D8AAFD71-C2D6-14FF-5DCD-EA1B54FF1981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2143" y="6785"/>
                    <a:ext cx="2201" cy="277"/>
                  </a:xfrm>
                  <a:custGeom>
                    <a:avLst/>
                    <a:gdLst>
                      <a:gd name="T0" fmla="*/ 2177 w 2201"/>
                      <a:gd name="T1" fmla="*/ 202 h 277"/>
                      <a:gd name="T2" fmla="*/ 1872 w 2201"/>
                      <a:gd name="T3" fmla="*/ 239 h 277"/>
                      <a:gd name="T4" fmla="*/ 1400 w 2201"/>
                      <a:gd name="T5" fmla="*/ 277 h 277"/>
                      <a:gd name="T6" fmla="*/ 652 w 2201"/>
                      <a:gd name="T7" fmla="*/ 259 h 277"/>
                      <a:gd name="T8" fmla="*/ 360 w 2201"/>
                      <a:gd name="T9" fmla="*/ 230 h 277"/>
                      <a:gd name="T10" fmla="*/ 218 w 2201"/>
                      <a:gd name="T11" fmla="*/ 216 h 277"/>
                      <a:gd name="T12" fmla="*/ 137 w 2201"/>
                      <a:gd name="T13" fmla="*/ 192 h 277"/>
                      <a:gd name="T14" fmla="*/ 74 w 2201"/>
                      <a:gd name="T15" fmla="*/ 171 h 277"/>
                      <a:gd name="T16" fmla="*/ 29 w 2201"/>
                      <a:gd name="T17" fmla="*/ 147 h 277"/>
                      <a:gd name="T18" fmla="*/ 8 w 2201"/>
                      <a:gd name="T19" fmla="*/ 117 h 277"/>
                      <a:gd name="T20" fmla="*/ 8 w 2201"/>
                      <a:gd name="T21" fmla="*/ 51 h 277"/>
                      <a:gd name="T22" fmla="*/ 56 w 2201"/>
                      <a:gd name="T23" fmla="*/ 6 h 277"/>
                      <a:gd name="T24" fmla="*/ 143 w 2201"/>
                      <a:gd name="T25" fmla="*/ 15 h 277"/>
                      <a:gd name="T26" fmla="*/ 248 w 2201"/>
                      <a:gd name="T27" fmla="*/ 36 h 277"/>
                      <a:gd name="T28" fmla="*/ 386 w 2201"/>
                      <a:gd name="T29" fmla="*/ 57 h 277"/>
                      <a:gd name="T30" fmla="*/ 449 w 2201"/>
                      <a:gd name="T31" fmla="*/ 72 h 277"/>
                      <a:gd name="T32" fmla="*/ 730 w 2201"/>
                      <a:gd name="T33" fmla="*/ 102 h 277"/>
                      <a:gd name="T34" fmla="*/ 1438 w 2201"/>
                      <a:gd name="T35" fmla="*/ 124 h 277"/>
                      <a:gd name="T36" fmla="*/ 1814 w 2201"/>
                      <a:gd name="T37" fmla="*/ 102 h 277"/>
                      <a:gd name="T38" fmla="*/ 2201 w 2201"/>
                      <a:gd name="T39" fmla="*/ 81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01" h="277">
                        <a:moveTo>
                          <a:pt x="2177" y="202"/>
                        </a:moveTo>
                        <a:lnTo>
                          <a:pt x="1872" y="239"/>
                        </a:lnTo>
                        <a:lnTo>
                          <a:pt x="1400" y="277"/>
                        </a:lnTo>
                        <a:lnTo>
                          <a:pt x="652" y="259"/>
                        </a:lnTo>
                        <a:lnTo>
                          <a:pt x="360" y="230"/>
                        </a:lnTo>
                        <a:lnTo>
                          <a:pt x="218" y="216"/>
                        </a:lnTo>
                        <a:lnTo>
                          <a:pt x="137" y="192"/>
                        </a:lnTo>
                        <a:lnTo>
                          <a:pt x="74" y="171"/>
                        </a:lnTo>
                        <a:cubicBezTo>
                          <a:pt x="74" y="171"/>
                          <a:pt x="29" y="147"/>
                          <a:pt x="29" y="147"/>
                        </a:cubicBezTo>
                        <a:cubicBezTo>
                          <a:pt x="29" y="147"/>
                          <a:pt x="8" y="117"/>
                          <a:pt x="8" y="117"/>
                        </a:cubicBezTo>
                        <a:cubicBezTo>
                          <a:pt x="8" y="117"/>
                          <a:pt x="0" y="69"/>
                          <a:pt x="8" y="51"/>
                        </a:cubicBezTo>
                        <a:cubicBezTo>
                          <a:pt x="16" y="33"/>
                          <a:pt x="34" y="12"/>
                          <a:pt x="56" y="6"/>
                        </a:cubicBezTo>
                        <a:cubicBezTo>
                          <a:pt x="78" y="0"/>
                          <a:pt x="111" y="10"/>
                          <a:pt x="143" y="15"/>
                        </a:cubicBezTo>
                        <a:cubicBezTo>
                          <a:pt x="175" y="20"/>
                          <a:pt x="208" y="29"/>
                          <a:pt x="248" y="36"/>
                        </a:cubicBezTo>
                        <a:cubicBezTo>
                          <a:pt x="288" y="43"/>
                          <a:pt x="353" y="51"/>
                          <a:pt x="386" y="57"/>
                        </a:cubicBezTo>
                        <a:lnTo>
                          <a:pt x="449" y="72"/>
                        </a:lnTo>
                        <a:lnTo>
                          <a:pt x="730" y="102"/>
                        </a:lnTo>
                        <a:lnTo>
                          <a:pt x="1438" y="124"/>
                        </a:lnTo>
                        <a:lnTo>
                          <a:pt x="1814" y="102"/>
                        </a:lnTo>
                        <a:lnTo>
                          <a:pt x="2201" y="81"/>
                        </a:lnTo>
                      </a:path>
                    </a:pathLst>
                  </a:custGeom>
                  <a:solidFill>
                    <a:srgbClr val="C6D9F1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39" name="Freeform 825">
                    <a:extLst>
                      <a:ext uri="{FF2B5EF4-FFF2-40B4-BE49-F238E27FC236}">
                        <a16:creationId xmlns:a16="http://schemas.microsoft.com/office/drawing/2014/main" id="{76D2A32D-1F95-62A2-A299-558537D0961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609" y="6504"/>
                    <a:ext cx="1494" cy="774"/>
                  </a:xfrm>
                  <a:custGeom>
                    <a:avLst/>
                    <a:gdLst>
                      <a:gd name="T0" fmla="*/ 1494 w 1494"/>
                      <a:gd name="T1" fmla="*/ 513 h 774"/>
                      <a:gd name="T2" fmla="*/ 1422 w 1494"/>
                      <a:gd name="T3" fmla="*/ 522 h 774"/>
                      <a:gd name="T4" fmla="*/ 1362 w 1494"/>
                      <a:gd name="T5" fmla="*/ 660 h 774"/>
                      <a:gd name="T6" fmla="*/ 1270 w 1494"/>
                      <a:gd name="T7" fmla="*/ 742 h 774"/>
                      <a:gd name="T8" fmla="*/ 869 w 1494"/>
                      <a:gd name="T9" fmla="*/ 769 h 774"/>
                      <a:gd name="T10" fmla="*/ 651 w 1494"/>
                      <a:gd name="T11" fmla="*/ 760 h 774"/>
                      <a:gd name="T12" fmla="*/ 377 w 1494"/>
                      <a:gd name="T13" fmla="*/ 687 h 774"/>
                      <a:gd name="T14" fmla="*/ 169 w 1494"/>
                      <a:gd name="T15" fmla="*/ 694 h 774"/>
                      <a:gd name="T16" fmla="*/ 8 w 1494"/>
                      <a:gd name="T17" fmla="*/ 716 h 774"/>
                      <a:gd name="T18" fmla="*/ 0 w 1494"/>
                      <a:gd name="T19" fmla="*/ 213 h 774"/>
                      <a:gd name="T20" fmla="*/ 75 w 1494"/>
                      <a:gd name="T21" fmla="*/ 207 h 774"/>
                      <a:gd name="T22" fmla="*/ 168 w 1494"/>
                      <a:gd name="T23" fmla="*/ 216 h 774"/>
                      <a:gd name="T24" fmla="*/ 240 w 1494"/>
                      <a:gd name="T25" fmla="*/ 204 h 774"/>
                      <a:gd name="T26" fmla="*/ 300 w 1494"/>
                      <a:gd name="T27" fmla="*/ 183 h 774"/>
                      <a:gd name="T28" fmla="*/ 372 w 1494"/>
                      <a:gd name="T29" fmla="*/ 171 h 774"/>
                      <a:gd name="T30" fmla="*/ 402 w 1494"/>
                      <a:gd name="T31" fmla="*/ 171 h 774"/>
                      <a:gd name="T32" fmla="*/ 505 w 1494"/>
                      <a:gd name="T33" fmla="*/ 58 h 774"/>
                      <a:gd name="T34" fmla="*/ 531 w 1494"/>
                      <a:gd name="T35" fmla="*/ 135 h 774"/>
                      <a:gd name="T36" fmla="*/ 605 w 1494"/>
                      <a:gd name="T37" fmla="*/ 22 h 774"/>
                      <a:gd name="T38" fmla="*/ 705 w 1494"/>
                      <a:gd name="T39" fmla="*/ 67 h 774"/>
                      <a:gd name="T40" fmla="*/ 729 w 1494"/>
                      <a:gd name="T41" fmla="*/ 102 h 774"/>
                      <a:gd name="T42" fmla="*/ 787 w 1494"/>
                      <a:gd name="T43" fmla="*/ 3 h 774"/>
                      <a:gd name="T44" fmla="*/ 869 w 1494"/>
                      <a:gd name="T45" fmla="*/ 122 h 774"/>
                      <a:gd name="T46" fmla="*/ 1015 w 1494"/>
                      <a:gd name="T47" fmla="*/ 104 h 774"/>
                      <a:gd name="T48" fmla="*/ 1152 w 1494"/>
                      <a:gd name="T49" fmla="*/ 231 h 774"/>
                      <a:gd name="T50" fmla="*/ 1280 w 1494"/>
                      <a:gd name="T51" fmla="*/ 186 h 774"/>
                      <a:gd name="T52" fmla="*/ 1480 w 1494"/>
                      <a:gd name="T53" fmla="*/ 568 h 7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</a:cxnLst>
                    <a:rect l="0" t="0" r="r" b="b"/>
                    <a:pathLst>
                      <a:path w="1494" h="774">
                        <a:moveTo>
                          <a:pt x="1494" y="513"/>
                        </a:moveTo>
                        <a:lnTo>
                          <a:pt x="1422" y="522"/>
                        </a:lnTo>
                        <a:lnTo>
                          <a:pt x="1362" y="660"/>
                        </a:lnTo>
                        <a:lnTo>
                          <a:pt x="1270" y="742"/>
                        </a:lnTo>
                        <a:lnTo>
                          <a:pt x="869" y="769"/>
                        </a:lnTo>
                        <a:cubicBezTo>
                          <a:pt x="766" y="772"/>
                          <a:pt x="733" y="774"/>
                          <a:pt x="651" y="760"/>
                        </a:cubicBezTo>
                        <a:cubicBezTo>
                          <a:pt x="564" y="742"/>
                          <a:pt x="457" y="698"/>
                          <a:pt x="377" y="687"/>
                        </a:cubicBezTo>
                        <a:cubicBezTo>
                          <a:pt x="297" y="676"/>
                          <a:pt x="225" y="685"/>
                          <a:pt x="169" y="694"/>
                        </a:cubicBezTo>
                        <a:lnTo>
                          <a:pt x="8" y="716"/>
                        </a:lnTo>
                        <a:lnTo>
                          <a:pt x="0" y="213"/>
                        </a:lnTo>
                        <a:lnTo>
                          <a:pt x="75" y="207"/>
                        </a:lnTo>
                        <a:lnTo>
                          <a:pt x="168" y="216"/>
                        </a:lnTo>
                        <a:lnTo>
                          <a:pt x="240" y="204"/>
                        </a:lnTo>
                        <a:lnTo>
                          <a:pt x="300" y="183"/>
                        </a:lnTo>
                        <a:lnTo>
                          <a:pt x="372" y="171"/>
                        </a:lnTo>
                        <a:lnTo>
                          <a:pt x="402" y="171"/>
                        </a:lnTo>
                        <a:lnTo>
                          <a:pt x="505" y="58"/>
                        </a:lnTo>
                        <a:lnTo>
                          <a:pt x="531" y="135"/>
                        </a:lnTo>
                        <a:lnTo>
                          <a:pt x="605" y="22"/>
                        </a:lnTo>
                        <a:lnTo>
                          <a:pt x="705" y="67"/>
                        </a:lnTo>
                        <a:cubicBezTo>
                          <a:pt x="726" y="80"/>
                          <a:pt x="715" y="113"/>
                          <a:pt x="729" y="102"/>
                        </a:cubicBezTo>
                        <a:cubicBezTo>
                          <a:pt x="741" y="99"/>
                          <a:pt x="764" y="0"/>
                          <a:pt x="787" y="3"/>
                        </a:cubicBezTo>
                        <a:cubicBezTo>
                          <a:pt x="810" y="6"/>
                          <a:pt x="831" y="105"/>
                          <a:pt x="869" y="122"/>
                        </a:cubicBezTo>
                        <a:cubicBezTo>
                          <a:pt x="912" y="122"/>
                          <a:pt x="963" y="103"/>
                          <a:pt x="1015" y="104"/>
                        </a:cubicBezTo>
                        <a:cubicBezTo>
                          <a:pt x="1067" y="105"/>
                          <a:pt x="1119" y="198"/>
                          <a:pt x="1152" y="231"/>
                        </a:cubicBezTo>
                        <a:cubicBezTo>
                          <a:pt x="1196" y="245"/>
                          <a:pt x="1225" y="130"/>
                          <a:pt x="1280" y="186"/>
                        </a:cubicBezTo>
                        <a:cubicBezTo>
                          <a:pt x="1327" y="220"/>
                          <a:pt x="1438" y="488"/>
                          <a:pt x="1480" y="568"/>
                        </a:cubicBez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0" name="Freeform 826">
                    <a:extLst>
                      <a:ext uri="{FF2B5EF4-FFF2-40B4-BE49-F238E27FC236}">
                        <a16:creationId xmlns:a16="http://schemas.microsoft.com/office/drawing/2014/main" id="{87CDFC9E-4D30-7E02-5C3C-4A4E2A8930C0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14219" y="6565"/>
                    <a:ext cx="1452" cy="634"/>
                  </a:xfrm>
                  <a:custGeom>
                    <a:avLst/>
                    <a:gdLst>
                      <a:gd name="T0" fmla="*/ 0 w 1452"/>
                      <a:gd name="T1" fmla="*/ 429 h 634"/>
                      <a:gd name="T2" fmla="*/ 138 w 1452"/>
                      <a:gd name="T3" fmla="*/ 444 h 634"/>
                      <a:gd name="T4" fmla="*/ 258 w 1452"/>
                      <a:gd name="T5" fmla="*/ 468 h 634"/>
                      <a:gd name="T6" fmla="*/ 401 w 1452"/>
                      <a:gd name="T7" fmla="*/ 517 h 634"/>
                      <a:gd name="T8" fmla="*/ 629 w 1452"/>
                      <a:gd name="T9" fmla="*/ 567 h 634"/>
                      <a:gd name="T10" fmla="*/ 923 w 1452"/>
                      <a:gd name="T11" fmla="*/ 584 h 634"/>
                      <a:gd name="T12" fmla="*/ 1196 w 1452"/>
                      <a:gd name="T13" fmla="*/ 623 h 634"/>
                      <a:gd name="T14" fmla="*/ 1452 w 1452"/>
                      <a:gd name="T15" fmla="*/ 634 h 634"/>
                      <a:gd name="T16" fmla="*/ 1451 w 1452"/>
                      <a:gd name="T17" fmla="*/ 115 h 634"/>
                      <a:gd name="T18" fmla="*/ 1257 w 1452"/>
                      <a:gd name="T19" fmla="*/ 96 h 634"/>
                      <a:gd name="T20" fmla="*/ 1218 w 1452"/>
                      <a:gd name="T21" fmla="*/ 81 h 634"/>
                      <a:gd name="T22" fmla="*/ 1170 w 1452"/>
                      <a:gd name="T23" fmla="*/ 90 h 634"/>
                      <a:gd name="T24" fmla="*/ 1143 w 1452"/>
                      <a:gd name="T25" fmla="*/ 66 h 634"/>
                      <a:gd name="T26" fmla="*/ 1095 w 1452"/>
                      <a:gd name="T27" fmla="*/ 57 h 634"/>
                      <a:gd name="T28" fmla="*/ 999 w 1452"/>
                      <a:gd name="T29" fmla="*/ 57 h 634"/>
                      <a:gd name="T30" fmla="*/ 936 w 1452"/>
                      <a:gd name="T31" fmla="*/ 33 h 634"/>
                      <a:gd name="T32" fmla="*/ 879 w 1452"/>
                      <a:gd name="T33" fmla="*/ 18 h 634"/>
                      <a:gd name="T34" fmla="*/ 831 w 1452"/>
                      <a:gd name="T35" fmla="*/ 0 h 634"/>
                      <a:gd name="T36" fmla="*/ 753 w 1452"/>
                      <a:gd name="T37" fmla="*/ 102 h 634"/>
                      <a:gd name="T38" fmla="*/ 705 w 1452"/>
                      <a:gd name="T39" fmla="*/ 150 h 634"/>
                      <a:gd name="T40" fmla="*/ 597 w 1452"/>
                      <a:gd name="T41" fmla="*/ 135 h 634"/>
                      <a:gd name="T42" fmla="*/ 555 w 1452"/>
                      <a:gd name="T43" fmla="*/ 159 h 634"/>
                      <a:gd name="T44" fmla="*/ 516 w 1452"/>
                      <a:gd name="T45" fmla="*/ 201 h 634"/>
                      <a:gd name="T46" fmla="*/ 483 w 1452"/>
                      <a:gd name="T47" fmla="*/ 219 h 634"/>
                      <a:gd name="T48" fmla="*/ 459 w 1452"/>
                      <a:gd name="T49" fmla="*/ 213 h 634"/>
                      <a:gd name="T50" fmla="*/ 420 w 1452"/>
                      <a:gd name="T51" fmla="*/ 255 h 634"/>
                      <a:gd name="T52" fmla="*/ 297 w 1452"/>
                      <a:gd name="T53" fmla="*/ 216 h 634"/>
                      <a:gd name="T54" fmla="*/ 219 w 1452"/>
                      <a:gd name="T55" fmla="*/ 261 h 634"/>
                      <a:gd name="T56" fmla="*/ 189 w 1452"/>
                      <a:gd name="T57" fmla="*/ 270 h 634"/>
                      <a:gd name="T58" fmla="*/ 108 w 1452"/>
                      <a:gd name="T59" fmla="*/ 321 h 6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452" h="634">
                        <a:moveTo>
                          <a:pt x="0" y="429"/>
                        </a:moveTo>
                        <a:lnTo>
                          <a:pt x="138" y="444"/>
                        </a:lnTo>
                        <a:lnTo>
                          <a:pt x="258" y="468"/>
                        </a:lnTo>
                        <a:lnTo>
                          <a:pt x="401" y="517"/>
                        </a:lnTo>
                        <a:lnTo>
                          <a:pt x="629" y="567"/>
                        </a:lnTo>
                        <a:lnTo>
                          <a:pt x="923" y="584"/>
                        </a:lnTo>
                        <a:lnTo>
                          <a:pt x="1196" y="623"/>
                        </a:lnTo>
                        <a:lnTo>
                          <a:pt x="1452" y="634"/>
                        </a:lnTo>
                        <a:lnTo>
                          <a:pt x="1451" y="115"/>
                        </a:lnTo>
                        <a:lnTo>
                          <a:pt x="1257" y="96"/>
                        </a:lnTo>
                        <a:lnTo>
                          <a:pt x="1218" y="81"/>
                        </a:lnTo>
                        <a:lnTo>
                          <a:pt x="1170" y="90"/>
                        </a:lnTo>
                        <a:lnTo>
                          <a:pt x="1143" y="66"/>
                        </a:lnTo>
                        <a:lnTo>
                          <a:pt x="1095" y="57"/>
                        </a:lnTo>
                        <a:lnTo>
                          <a:pt x="999" y="57"/>
                        </a:lnTo>
                        <a:lnTo>
                          <a:pt x="936" y="33"/>
                        </a:lnTo>
                        <a:lnTo>
                          <a:pt x="879" y="18"/>
                        </a:lnTo>
                        <a:lnTo>
                          <a:pt x="831" y="0"/>
                        </a:lnTo>
                        <a:lnTo>
                          <a:pt x="753" y="102"/>
                        </a:lnTo>
                        <a:lnTo>
                          <a:pt x="705" y="150"/>
                        </a:lnTo>
                        <a:lnTo>
                          <a:pt x="597" y="135"/>
                        </a:lnTo>
                        <a:lnTo>
                          <a:pt x="555" y="159"/>
                        </a:lnTo>
                        <a:lnTo>
                          <a:pt x="516" y="201"/>
                        </a:lnTo>
                        <a:lnTo>
                          <a:pt x="483" y="219"/>
                        </a:lnTo>
                        <a:lnTo>
                          <a:pt x="459" y="213"/>
                        </a:lnTo>
                        <a:lnTo>
                          <a:pt x="420" y="255"/>
                        </a:lnTo>
                        <a:lnTo>
                          <a:pt x="297" y="216"/>
                        </a:lnTo>
                        <a:lnTo>
                          <a:pt x="219" y="261"/>
                        </a:lnTo>
                        <a:lnTo>
                          <a:pt x="189" y="270"/>
                        </a:lnTo>
                        <a:lnTo>
                          <a:pt x="108" y="321"/>
                        </a:lnTo>
                      </a:path>
                    </a:pathLst>
                  </a:custGeom>
                  <a:solidFill>
                    <a:srgbClr val="E5B8B7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41" name="Group 827">
                    <a:extLst>
                      <a:ext uri="{FF2B5EF4-FFF2-40B4-BE49-F238E27FC236}">
                        <a16:creationId xmlns:a16="http://schemas.microsoft.com/office/drawing/2014/main" id="{025DAE44-85DF-653E-4F3D-52FB3CA8DB9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4532" y="6718"/>
                    <a:ext cx="399" cy="225"/>
                    <a:chOff x="4761" y="9039"/>
                    <a:chExt cx="399" cy="225"/>
                  </a:xfrm>
                </p:grpSpPr>
                <p:sp>
                  <p:nvSpPr>
                    <p:cNvPr id="147" name="Freeform 828">
                      <a:extLst>
                        <a:ext uri="{FF2B5EF4-FFF2-40B4-BE49-F238E27FC236}">
                          <a16:creationId xmlns:a16="http://schemas.microsoft.com/office/drawing/2014/main" id="{BABA494D-2CA6-4D57-BE33-12BB82D3E382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761" y="9147"/>
                      <a:ext cx="102" cy="117"/>
                    </a:xfrm>
                    <a:custGeom>
                      <a:avLst/>
                      <a:gdLst>
                        <a:gd name="T0" fmla="*/ 102 w 102"/>
                        <a:gd name="T1" fmla="*/ 0 h 117"/>
                        <a:gd name="T2" fmla="*/ 0 w 102"/>
                        <a:gd name="T3" fmla="*/ 117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102" h="117">
                          <a:moveTo>
                            <a:pt x="102" y="0"/>
                          </a:moveTo>
                          <a:cubicBezTo>
                            <a:pt x="59" y="48"/>
                            <a:pt x="17" y="97"/>
                            <a:pt x="0" y="117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48" name="Freeform 829">
                      <a:extLst>
                        <a:ext uri="{FF2B5EF4-FFF2-40B4-BE49-F238E27FC236}">
                          <a16:creationId xmlns:a16="http://schemas.microsoft.com/office/drawing/2014/main" id="{5B397427-B96D-19E7-97FC-810F868753E9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863" y="9099"/>
                      <a:ext cx="90" cy="132"/>
                    </a:xfrm>
                    <a:custGeom>
                      <a:avLst/>
                      <a:gdLst>
                        <a:gd name="T0" fmla="*/ 90 w 90"/>
                        <a:gd name="T1" fmla="*/ 0 h 132"/>
                        <a:gd name="T2" fmla="*/ 0 w 90"/>
                        <a:gd name="T3" fmla="*/ 132 h 1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90" h="132">
                          <a:moveTo>
                            <a:pt x="90" y="0"/>
                          </a:moveTo>
                          <a:cubicBezTo>
                            <a:pt x="90" y="0"/>
                            <a:pt x="45" y="66"/>
                            <a:pt x="0" y="13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49" name="Freeform 830">
                      <a:extLst>
                        <a:ext uri="{FF2B5EF4-FFF2-40B4-BE49-F238E27FC236}">
                          <a16:creationId xmlns:a16="http://schemas.microsoft.com/office/drawing/2014/main" id="{CCA527B9-7EBE-08F4-4214-381EB59E47BC}"/>
                        </a:ext>
                      </a:extLst>
                    </p:cNvPr>
                    <p:cNvSpPr>
                      <a:spLocks noChangeAspect="1" noEditPoints="1" noChangeArrowheads="1" noChangeShapeType="1" noTextEdit="1"/>
                    </p:cNvSpPr>
                    <p:nvPr/>
                  </p:nvSpPr>
                  <p:spPr bwMode="auto">
                    <a:xfrm>
                      <a:off x="4923" y="9039"/>
                      <a:ext cx="237" cy="222"/>
                    </a:xfrm>
                    <a:custGeom>
                      <a:avLst/>
                      <a:gdLst>
                        <a:gd name="T0" fmla="*/ 237 w 237"/>
                        <a:gd name="T1" fmla="*/ 0 h 222"/>
                        <a:gd name="T2" fmla="*/ 111 w 237"/>
                        <a:gd name="T3" fmla="*/ 141 h 222"/>
                        <a:gd name="T4" fmla="*/ 0 w 237"/>
                        <a:gd name="T5" fmla="*/ 222 h 22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37" h="222">
                          <a:moveTo>
                            <a:pt x="237" y="0"/>
                          </a:moveTo>
                          <a:cubicBezTo>
                            <a:pt x="216" y="23"/>
                            <a:pt x="150" y="104"/>
                            <a:pt x="111" y="141"/>
                          </a:cubicBezTo>
                          <a:cubicBezTo>
                            <a:pt x="72" y="178"/>
                            <a:pt x="23" y="205"/>
                            <a:pt x="0" y="222"/>
                          </a:cubicBezTo>
                        </a:path>
                      </a:pathLst>
                    </a:custGeom>
                    <a:solidFill>
                      <a:srgbClr val="F2DBDB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142" name="Freeform 831">
                    <a:extLst>
                      <a:ext uri="{FF2B5EF4-FFF2-40B4-BE49-F238E27FC236}">
                        <a16:creationId xmlns:a16="http://schemas.microsoft.com/office/drawing/2014/main" id="{013C4626-20F9-09DE-55CC-31F0DF2026C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67" y="6789"/>
                    <a:ext cx="3375" cy="1804"/>
                  </a:xfrm>
                  <a:custGeom>
                    <a:avLst/>
                    <a:gdLst>
                      <a:gd name="T0" fmla="*/ 324 w 3375"/>
                      <a:gd name="T1" fmla="*/ 1250 h 1804"/>
                      <a:gd name="T2" fmla="*/ 1084 w 3375"/>
                      <a:gd name="T3" fmla="*/ 404 h 1804"/>
                      <a:gd name="T4" fmla="*/ 1452 w 3375"/>
                      <a:gd name="T5" fmla="*/ 146 h 1804"/>
                      <a:gd name="T6" fmla="*/ 2357 w 3375"/>
                      <a:gd name="T7" fmla="*/ 94 h 1804"/>
                      <a:gd name="T8" fmla="*/ 2594 w 3375"/>
                      <a:gd name="T9" fmla="*/ 67 h 1804"/>
                      <a:gd name="T10" fmla="*/ 2819 w 3375"/>
                      <a:gd name="T11" fmla="*/ 64 h 1804"/>
                      <a:gd name="T12" fmla="*/ 3025 w 3375"/>
                      <a:gd name="T13" fmla="*/ 55 h 1804"/>
                      <a:gd name="T14" fmla="*/ 3153 w 3375"/>
                      <a:gd name="T15" fmla="*/ 28 h 1804"/>
                      <a:gd name="T16" fmla="*/ 3280 w 3375"/>
                      <a:gd name="T17" fmla="*/ 1 h 1804"/>
                      <a:gd name="T18" fmla="*/ 3349 w 3375"/>
                      <a:gd name="T19" fmla="*/ 25 h 1804"/>
                      <a:gd name="T20" fmla="*/ 3368 w 3375"/>
                      <a:gd name="T21" fmla="*/ 79 h 1804"/>
                      <a:gd name="T22" fmla="*/ 3310 w 3375"/>
                      <a:gd name="T23" fmla="*/ 133 h 1804"/>
                      <a:gd name="T24" fmla="*/ 3202 w 3375"/>
                      <a:gd name="T25" fmla="*/ 178 h 1804"/>
                      <a:gd name="T26" fmla="*/ 3074 w 3375"/>
                      <a:gd name="T27" fmla="*/ 199 h 1804"/>
                      <a:gd name="T28" fmla="*/ 2957 w 3375"/>
                      <a:gd name="T29" fmla="*/ 211 h 1804"/>
                      <a:gd name="T30" fmla="*/ 2898 w 3375"/>
                      <a:gd name="T31" fmla="*/ 211 h 1804"/>
                      <a:gd name="T32" fmla="*/ 2829 w 3375"/>
                      <a:gd name="T33" fmla="*/ 220 h 1804"/>
                      <a:gd name="T34" fmla="*/ 2471 w 3375"/>
                      <a:gd name="T35" fmla="*/ 229 h 1804"/>
                      <a:gd name="T36" fmla="*/ 1845 w 3375"/>
                      <a:gd name="T37" fmla="*/ 271 h 1804"/>
                      <a:gd name="T38" fmla="*/ 1561 w 3375"/>
                      <a:gd name="T39" fmla="*/ 313 h 1804"/>
                      <a:gd name="T40" fmla="*/ 1262 w 3375"/>
                      <a:gd name="T41" fmla="*/ 562 h 1804"/>
                      <a:gd name="T42" fmla="*/ 662 w 3375"/>
                      <a:gd name="T43" fmla="*/ 1236 h 1804"/>
                      <a:gd name="T44" fmla="*/ 123 w 3375"/>
                      <a:gd name="T45" fmla="*/ 1763 h 1804"/>
                      <a:gd name="T46" fmla="*/ 133 w 3375"/>
                      <a:gd name="T47" fmla="*/ 1511 h 1804"/>
                      <a:gd name="T48" fmla="*/ 324 w 3375"/>
                      <a:gd name="T49" fmla="*/ 1250 h 18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3375" h="1804">
                        <a:moveTo>
                          <a:pt x="324" y="1250"/>
                        </a:moveTo>
                        <a:lnTo>
                          <a:pt x="1084" y="404"/>
                        </a:lnTo>
                        <a:cubicBezTo>
                          <a:pt x="1272" y="220"/>
                          <a:pt x="1288" y="196"/>
                          <a:pt x="1452" y="146"/>
                        </a:cubicBezTo>
                        <a:cubicBezTo>
                          <a:pt x="1615" y="96"/>
                          <a:pt x="2158" y="111"/>
                          <a:pt x="2357" y="94"/>
                        </a:cubicBezTo>
                        <a:lnTo>
                          <a:pt x="2594" y="67"/>
                        </a:lnTo>
                        <a:lnTo>
                          <a:pt x="2819" y="64"/>
                        </a:lnTo>
                        <a:cubicBezTo>
                          <a:pt x="2819" y="64"/>
                          <a:pt x="2970" y="61"/>
                          <a:pt x="3025" y="55"/>
                        </a:cubicBezTo>
                        <a:cubicBezTo>
                          <a:pt x="3081" y="49"/>
                          <a:pt x="3110" y="37"/>
                          <a:pt x="3153" y="28"/>
                        </a:cubicBezTo>
                        <a:cubicBezTo>
                          <a:pt x="3195" y="19"/>
                          <a:pt x="3248" y="2"/>
                          <a:pt x="3280" y="1"/>
                        </a:cubicBezTo>
                        <a:cubicBezTo>
                          <a:pt x="3313" y="0"/>
                          <a:pt x="3334" y="12"/>
                          <a:pt x="3349" y="25"/>
                        </a:cubicBezTo>
                        <a:cubicBezTo>
                          <a:pt x="3364" y="38"/>
                          <a:pt x="3375" y="61"/>
                          <a:pt x="3368" y="79"/>
                        </a:cubicBezTo>
                        <a:cubicBezTo>
                          <a:pt x="3362" y="97"/>
                          <a:pt x="3337" y="117"/>
                          <a:pt x="3310" y="133"/>
                        </a:cubicBezTo>
                        <a:cubicBezTo>
                          <a:pt x="3282" y="149"/>
                          <a:pt x="3241" y="167"/>
                          <a:pt x="3202" y="178"/>
                        </a:cubicBezTo>
                        <a:cubicBezTo>
                          <a:pt x="3163" y="189"/>
                          <a:pt x="3115" y="194"/>
                          <a:pt x="3074" y="199"/>
                        </a:cubicBezTo>
                        <a:cubicBezTo>
                          <a:pt x="3033" y="204"/>
                          <a:pt x="2986" y="209"/>
                          <a:pt x="2957" y="211"/>
                        </a:cubicBezTo>
                        <a:cubicBezTo>
                          <a:pt x="2927" y="213"/>
                          <a:pt x="2919" y="210"/>
                          <a:pt x="2898" y="211"/>
                        </a:cubicBezTo>
                        <a:cubicBezTo>
                          <a:pt x="2877" y="212"/>
                          <a:pt x="2846" y="219"/>
                          <a:pt x="2829" y="220"/>
                        </a:cubicBezTo>
                        <a:cubicBezTo>
                          <a:pt x="2707" y="220"/>
                          <a:pt x="2635" y="221"/>
                          <a:pt x="2471" y="229"/>
                        </a:cubicBezTo>
                        <a:cubicBezTo>
                          <a:pt x="2308" y="237"/>
                          <a:pt x="1997" y="257"/>
                          <a:pt x="1845" y="271"/>
                        </a:cubicBezTo>
                        <a:cubicBezTo>
                          <a:pt x="1693" y="285"/>
                          <a:pt x="1657" y="265"/>
                          <a:pt x="1561" y="313"/>
                        </a:cubicBezTo>
                        <a:cubicBezTo>
                          <a:pt x="1370" y="397"/>
                          <a:pt x="1412" y="408"/>
                          <a:pt x="1262" y="562"/>
                        </a:cubicBezTo>
                        <a:cubicBezTo>
                          <a:pt x="1112" y="716"/>
                          <a:pt x="852" y="1036"/>
                          <a:pt x="662" y="1236"/>
                        </a:cubicBezTo>
                        <a:cubicBezTo>
                          <a:pt x="525" y="1403"/>
                          <a:pt x="245" y="1804"/>
                          <a:pt x="123" y="1763"/>
                        </a:cubicBezTo>
                        <a:cubicBezTo>
                          <a:pt x="0" y="1722"/>
                          <a:pt x="115" y="1594"/>
                          <a:pt x="133" y="1511"/>
                        </a:cubicBezTo>
                        <a:cubicBezTo>
                          <a:pt x="151" y="1428"/>
                          <a:pt x="324" y="1250"/>
                          <a:pt x="324" y="1250"/>
                        </a:cubicBezTo>
                        <a:close/>
                      </a:path>
                    </a:pathLst>
                  </a:custGeom>
                  <a:solidFill>
                    <a:srgbClr val="C6D9F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3" name="Freeform 832">
                    <a:extLst>
                      <a:ext uri="{FF2B5EF4-FFF2-40B4-BE49-F238E27FC236}">
                        <a16:creationId xmlns:a16="http://schemas.microsoft.com/office/drawing/2014/main" id="{D9BED196-0469-6A1B-63C3-589E054C9893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853" y="6762"/>
                    <a:ext cx="141" cy="139"/>
                  </a:xfrm>
                  <a:custGeom>
                    <a:avLst/>
                    <a:gdLst>
                      <a:gd name="T0" fmla="*/ 0 w 141"/>
                      <a:gd name="T1" fmla="*/ 0 h 139"/>
                      <a:gd name="T2" fmla="*/ 69 w 141"/>
                      <a:gd name="T3" fmla="*/ 100 h 139"/>
                      <a:gd name="T4" fmla="*/ 138 w 141"/>
                      <a:gd name="T5" fmla="*/ 137 h 139"/>
                      <a:gd name="T6" fmla="*/ 88 w 141"/>
                      <a:gd name="T7" fmla="*/ 112 h 1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41" h="139">
                        <a:moveTo>
                          <a:pt x="0" y="0"/>
                        </a:moveTo>
                        <a:cubicBezTo>
                          <a:pt x="23" y="38"/>
                          <a:pt x="46" y="77"/>
                          <a:pt x="69" y="100"/>
                        </a:cubicBezTo>
                        <a:cubicBezTo>
                          <a:pt x="92" y="123"/>
                          <a:pt x="135" y="135"/>
                          <a:pt x="138" y="137"/>
                        </a:cubicBezTo>
                        <a:cubicBezTo>
                          <a:pt x="141" y="139"/>
                          <a:pt x="114" y="125"/>
                          <a:pt x="88" y="112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4" name="Freeform 833">
                    <a:extLst>
                      <a:ext uri="{FF2B5EF4-FFF2-40B4-BE49-F238E27FC236}">
                        <a16:creationId xmlns:a16="http://schemas.microsoft.com/office/drawing/2014/main" id="{626C1D01-317C-7527-9058-9B614D18A642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8734" y="6824"/>
                    <a:ext cx="113" cy="138"/>
                  </a:xfrm>
                  <a:custGeom>
                    <a:avLst/>
                    <a:gdLst>
                      <a:gd name="T0" fmla="*/ 0 w 113"/>
                      <a:gd name="T1" fmla="*/ 0 h 138"/>
                      <a:gd name="T2" fmla="*/ 44 w 113"/>
                      <a:gd name="T3" fmla="*/ 88 h 138"/>
                      <a:gd name="T4" fmla="*/ 113 w 113"/>
                      <a:gd name="T5" fmla="*/ 138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13" h="138">
                        <a:moveTo>
                          <a:pt x="0" y="0"/>
                        </a:moveTo>
                        <a:cubicBezTo>
                          <a:pt x="12" y="32"/>
                          <a:pt x="25" y="65"/>
                          <a:pt x="44" y="88"/>
                        </a:cubicBezTo>
                        <a:cubicBezTo>
                          <a:pt x="63" y="111"/>
                          <a:pt x="88" y="124"/>
                          <a:pt x="113" y="138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5" name="Freeform 834">
                    <a:extLst>
                      <a:ext uri="{FF2B5EF4-FFF2-40B4-BE49-F238E27FC236}">
                        <a16:creationId xmlns:a16="http://schemas.microsoft.com/office/drawing/2014/main" id="{97DD40ED-04B9-96A6-587E-CFB4B6BDD35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798" y="6787"/>
                    <a:ext cx="94" cy="106"/>
                  </a:xfrm>
                  <a:custGeom>
                    <a:avLst/>
                    <a:gdLst>
                      <a:gd name="T0" fmla="*/ 0 w 94"/>
                      <a:gd name="T1" fmla="*/ 0 h 106"/>
                      <a:gd name="T2" fmla="*/ 50 w 94"/>
                      <a:gd name="T3" fmla="*/ 87 h 106"/>
                      <a:gd name="T4" fmla="*/ 94 w 94"/>
                      <a:gd name="T5" fmla="*/ 106 h 1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94" h="106">
                        <a:moveTo>
                          <a:pt x="0" y="0"/>
                        </a:moveTo>
                        <a:cubicBezTo>
                          <a:pt x="17" y="34"/>
                          <a:pt x="34" y="69"/>
                          <a:pt x="50" y="87"/>
                        </a:cubicBezTo>
                        <a:cubicBezTo>
                          <a:pt x="66" y="105"/>
                          <a:pt x="80" y="105"/>
                          <a:pt x="94" y="106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46" name="Freeform 835">
                    <a:extLst>
                      <a:ext uri="{FF2B5EF4-FFF2-40B4-BE49-F238E27FC236}">
                        <a16:creationId xmlns:a16="http://schemas.microsoft.com/office/drawing/2014/main" id="{C4D6E9C7-F950-5334-F989-BD74A7EA6CCB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9542" y="6762"/>
                    <a:ext cx="137" cy="137"/>
                  </a:xfrm>
                  <a:custGeom>
                    <a:avLst/>
                    <a:gdLst>
                      <a:gd name="T0" fmla="*/ 0 w 137"/>
                      <a:gd name="T1" fmla="*/ 0 h 137"/>
                      <a:gd name="T2" fmla="*/ 75 w 137"/>
                      <a:gd name="T3" fmla="*/ 100 h 137"/>
                      <a:gd name="T4" fmla="*/ 137 w 137"/>
                      <a:gd name="T5" fmla="*/ 137 h 1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7" h="137">
                        <a:moveTo>
                          <a:pt x="0" y="0"/>
                        </a:moveTo>
                        <a:cubicBezTo>
                          <a:pt x="26" y="38"/>
                          <a:pt x="52" y="77"/>
                          <a:pt x="75" y="100"/>
                        </a:cubicBezTo>
                        <a:cubicBezTo>
                          <a:pt x="98" y="123"/>
                          <a:pt x="127" y="131"/>
                          <a:pt x="137" y="137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27" name="Freeform 1358">
                  <a:extLst>
                    <a:ext uri="{FF2B5EF4-FFF2-40B4-BE49-F238E27FC236}">
                      <a16:creationId xmlns:a16="http://schemas.microsoft.com/office/drawing/2014/main" id="{478C517B-F872-BEA1-9107-0E6AA6BD5E4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031" y="7215"/>
                  <a:ext cx="2827" cy="1352"/>
                </a:xfrm>
                <a:custGeom>
                  <a:avLst/>
                  <a:gdLst>
                    <a:gd name="T0" fmla="*/ 0 w 2827"/>
                    <a:gd name="T1" fmla="*/ 1352 h 1352"/>
                    <a:gd name="T2" fmla="*/ 373 w 2827"/>
                    <a:gd name="T3" fmla="*/ 905 h 1352"/>
                    <a:gd name="T4" fmla="*/ 626 w 2827"/>
                    <a:gd name="T5" fmla="*/ 623 h 1352"/>
                    <a:gd name="T6" fmla="*/ 1142 w 2827"/>
                    <a:gd name="T7" fmla="*/ 136 h 1352"/>
                    <a:gd name="T8" fmla="*/ 1857 w 2827"/>
                    <a:gd name="T9" fmla="*/ 73 h 1352"/>
                    <a:gd name="T10" fmla="*/ 2072 w 2827"/>
                    <a:gd name="T11" fmla="*/ 64 h 1352"/>
                    <a:gd name="T12" fmla="*/ 2330 w 2827"/>
                    <a:gd name="T13" fmla="*/ 44 h 1352"/>
                    <a:gd name="T14" fmla="*/ 2618 w 2827"/>
                    <a:gd name="T15" fmla="*/ 35 h 1352"/>
                    <a:gd name="T16" fmla="*/ 2827 w 2827"/>
                    <a:gd name="T17" fmla="*/ 0 h 1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27" h="1352">
                      <a:moveTo>
                        <a:pt x="0" y="1352"/>
                      </a:moveTo>
                      <a:cubicBezTo>
                        <a:pt x="62" y="1277"/>
                        <a:pt x="269" y="1026"/>
                        <a:pt x="373" y="905"/>
                      </a:cubicBezTo>
                      <a:cubicBezTo>
                        <a:pt x="477" y="784"/>
                        <a:pt x="498" y="751"/>
                        <a:pt x="626" y="623"/>
                      </a:cubicBezTo>
                      <a:cubicBezTo>
                        <a:pt x="754" y="495"/>
                        <a:pt x="937" y="228"/>
                        <a:pt x="1142" y="136"/>
                      </a:cubicBezTo>
                      <a:cubicBezTo>
                        <a:pt x="1347" y="44"/>
                        <a:pt x="1702" y="85"/>
                        <a:pt x="1857" y="73"/>
                      </a:cubicBezTo>
                      <a:cubicBezTo>
                        <a:pt x="2012" y="61"/>
                        <a:pt x="1993" y="69"/>
                        <a:pt x="2072" y="64"/>
                      </a:cubicBezTo>
                      <a:cubicBezTo>
                        <a:pt x="2151" y="59"/>
                        <a:pt x="2239" y="49"/>
                        <a:pt x="2330" y="44"/>
                      </a:cubicBezTo>
                      <a:cubicBezTo>
                        <a:pt x="2421" y="39"/>
                        <a:pt x="2535" y="42"/>
                        <a:pt x="2618" y="35"/>
                      </a:cubicBezTo>
                      <a:cubicBezTo>
                        <a:pt x="2701" y="28"/>
                        <a:pt x="2784" y="7"/>
                        <a:pt x="2827" y="0"/>
                      </a:cubicBez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8" name="Freeform 1359">
                  <a:extLst>
                    <a:ext uri="{FF2B5EF4-FFF2-40B4-BE49-F238E27FC236}">
                      <a16:creationId xmlns:a16="http://schemas.microsoft.com/office/drawing/2014/main" id="{18136E39-A454-4450-56E8-DAB3520377C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2325" y="7094"/>
                  <a:ext cx="2316" cy="209"/>
                </a:xfrm>
                <a:custGeom>
                  <a:avLst/>
                  <a:gdLst>
                    <a:gd name="T0" fmla="*/ 0 w 2316"/>
                    <a:gd name="T1" fmla="*/ 124 h 209"/>
                    <a:gd name="T2" fmla="*/ 438 w 2316"/>
                    <a:gd name="T3" fmla="*/ 182 h 209"/>
                    <a:gd name="T4" fmla="*/ 1093 w 2316"/>
                    <a:gd name="T5" fmla="*/ 206 h 209"/>
                    <a:gd name="T6" fmla="*/ 1852 w 2316"/>
                    <a:gd name="T7" fmla="*/ 162 h 209"/>
                    <a:gd name="T8" fmla="*/ 2028 w 2316"/>
                    <a:gd name="T9" fmla="*/ 80 h 209"/>
                    <a:gd name="T10" fmla="*/ 2131 w 2316"/>
                    <a:gd name="T11" fmla="*/ 127 h 209"/>
                    <a:gd name="T12" fmla="*/ 2195 w 2316"/>
                    <a:gd name="T13" fmla="*/ 77 h 209"/>
                    <a:gd name="T14" fmla="*/ 2231 w 2316"/>
                    <a:gd name="T15" fmla="*/ 74 h 209"/>
                    <a:gd name="T16" fmla="*/ 2316 w 2316"/>
                    <a:gd name="T17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16" h="209">
                      <a:moveTo>
                        <a:pt x="0" y="124"/>
                      </a:moveTo>
                      <a:cubicBezTo>
                        <a:pt x="74" y="134"/>
                        <a:pt x="256" y="168"/>
                        <a:pt x="438" y="182"/>
                      </a:cubicBezTo>
                      <a:cubicBezTo>
                        <a:pt x="620" y="196"/>
                        <a:pt x="857" y="209"/>
                        <a:pt x="1093" y="206"/>
                      </a:cubicBezTo>
                      <a:cubicBezTo>
                        <a:pt x="1329" y="203"/>
                        <a:pt x="1696" y="183"/>
                        <a:pt x="1852" y="162"/>
                      </a:cubicBezTo>
                      <a:cubicBezTo>
                        <a:pt x="2008" y="141"/>
                        <a:pt x="1982" y="86"/>
                        <a:pt x="2028" y="80"/>
                      </a:cubicBezTo>
                      <a:cubicBezTo>
                        <a:pt x="2074" y="74"/>
                        <a:pt x="2103" y="127"/>
                        <a:pt x="2131" y="127"/>
                      </a:cubicBezTo>
                      <a:cubicBezTo>
                        <a:pt x="2159" y="127"/>
                        <a:pt x="2178" y="86"/>
                        <a:pt x="2195" y="77"/>
                      </a:cubicBezTo>
                      <a:cubicBezTo>
                        <a:pt x="2212" y="68"/>
                        <a:pt x="2211" y="87"/>
                        <a:pt x="2231" y="74"/>
                      </a:cubicBezTo>
                      <a:cubicBezTo>
                        <a:pt x="2251" y="61"/>
                        <a:pt x="2298" y="15"/>
                        <a:pt x="2316" y="0"/>
                      </a:cubicBez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9" name="Freeform 1360">
                  <a:extLst>
                    <a:ext uri="{FF2B5EF4-FFF2-40B4-BE49-F238E27FC236}">
                      <a16:creationId xmlns:a16="http://schemas.microsoft.com/office/drawing/2014/main" id="{71F47370-3A3E-40FB-F414-DA056FCAD85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013" y="7242"/>
                  <a:ext cx="186" cy="155"/>
                </a:xfrm>
                <a:custGeom>
                  <a:avLst/>
                  <a:gdLst>
                    <a:gd name="T0" fmla="*/ 76 w 186"/>
                    <a:gd name="T1" fmla="*/ 155 h 155"/>
                    <a:gd name="T2" fmla="*/ 2 w 186"/>
                    <a:gd name="T3" fmla="*/ 34 h 155"/>
                    <a:gd name="T4" fmla="*/ 88 w 186"/>
                    <a:gd name="T5" fmla="*/ 2 h 155"/>
                    <a:gd name="T6" fmla="*/ 120 w 186"/>
                    <a:gd name="T7" fmla="*/ 46 h 155"/>
                    <a:gd name="T8" fmla="*/ 170 w 186"/>
                    <a:gd name="T9" fmla="*/ 43 h 155"/>
                    <a:gd name="T10" fmla="*/ 170 w 186"/>
                    <a:gd name="T11" fmla="*/ 87 h 155"/>
                    <a:gd name="T12" fmla="*/ 76 w 186"/>
                    <a:gd name="T13" fmla="*/ 15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6" h="155">
                      <a:moveTo>
                        <a:pt x="76" y="155"/>
                      </a:moveTo>
                      <a:cubicBezTo>
                        <a:pt x="47" y="148"/>
                        <a:pt x="0" y="59"/>
                        <a:pt x="2" y="34"/>
                      </a:cubicBezTo>
                      <a:cubicBezTo>
                        <a:pt x="4" y="9"/>
                        <a:pt x="68" y="0"/>
                        <a:pt x="88" y="2"/>
                      </a:cubicBezTo>
                      <a:cubicBezTo>
                        <a:pt x="108" y="4"/>
                        <a:pt x="106" y="39"/>
                        <a:pt x="120" y="46"/>
                      </a:cubicBezTo>
                      <a:cubicBezTo>
                        <a:pt x="134" y="53"/>
                        <a:pt x="162" y="36"/>
                        <a:pt x="170" y="43"/>
                      </a:cubicBezTo>
                      <a:cubicBezTo>
                        <a:pt x="178" y="50"/>
                        <a:pt x="186" y="68"/>
                        <a:pt x="170" y="87"/>
                      </a:cubicBezTo>
                      <a:cubicBezTo>
                        <a:pt x="154" y="106"/>
                        <a:pt x="96" y="141"/>
                        <a:pt x="76" y="155"/>
                      </a:cubicBez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0" name="Freeform 1361">
                  <a:extLst>
                    <a:ext uri="{FF2B5EF4-FFF2-40B4-BE49-F238E27FC236}">
                      <a16:creationId xmlns:a16="http://schemas.microsoft.com/office/drawing/2014/main" id="{887A1800-190F-0D73-A1A0-91BF0D2D6C4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03" y="7273"/>
                  <a:ext cx="42" cy="77"/>
                </a:xfrm>
                <a:custGeom>
                  <a:avLst/>
                  <a:gdLst>
                    <a:gd name="T0" fmla="*/ 42 w 42"/>
                    <a:gd name="T1" fmla="*/ 0 h 77"/>
                    <a:gd name="T2" fmla="*/ 6 w 42"/>
                    <a:gd name="T3" fmla="*/ 56 h 77"/>
                    <a:gd name="T4" fmla="*/ 6 w 42"/>
                    <a:gd name="T5" fmla="*/ 77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" h="77">
                      <a:moveTo>
                        <a:pt x="42" y="0"/>
                      </a:moveTo>
                      <a:cubicBezTo>
                        <a:pt x="27" y="21"/>
                        <a:pt x="12" y="43"/>
                        <a:pt x="6" y="56"/>
                      </a:cubicBezTo>
                      <a:cubicBezTo>
                        <a:pt x="0" y="69"/>
                        <a:pt x="3" y="73"/>
                        <a:pt x="6" y="77"/>
                      </a:cubicBez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1" name="Freeform 1362">
                  <a:extLst>
                    <a:ext uri="{FF2B5EF4-FFF2-40B4-BE49-F238E27FC236}">
                      <a16:creationId xmlns:a16="http://schemas.microsoft.com/office/drawing/2014/main" id="{974E0922-8B2F-DDB6-7E22-EFD4D860F16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06" y="7284"/>
                  <a:ext cx="71" cy="74"/>
                </a:xfrm>
                <a:custGeom>
                  <a:avLst/>
                  <a:gdLst>
                    <a:gd name="T0" fmla="*/ 42 w 42"/>
                    <a:gd name="T1" fmla="*/ 0 h 77"/>
                    <a:gd name="T2" fmla="*/ 6 w 42"/>
                    <a:gd name="T3" fmla="*/ 56 h 77"/>
                    <a:gd name="T4" fmla="*/ 6 w 42"/>
                    <a:gd name="T5" fmla="*/ 77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" h="77">
                      <a:moveTo>
                        <a:pt x="42" y="0"/>
                      </a:moveTo>
                      <a:cubicBezTo>
                        <a:pt x="27" y="21"/>
                        <a:pt x="12" y="43"/>
                        <a:pt x="6" y="56"/>
                      </a:cubicBezTo>
                      <a:cubicBezTo>
                        <a:pt x="0" y="69"/>
                        <a:pt x="3" y="73"/>
                        <a:pt x="6" y="77"/>
                      </a:cubicBez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2" name="Freeform 1363">
                  <a:extLst>
                    <a:ext uri="{FF2B5EF4-FFF2-40B4-BE49-F238E27FC236}">
                      <a16:creationId xmlns:a16="http://schemas.microsoft.com/office/drawing/2014/main" id="{140428F4-F393-A87C-863F-ECA617F0B410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053" y="7241"/>
                  <a:ext cx="33" cy="112"/>
                </a:xfrm>
                <a:custGeom>
                  <a:avLst/>
                  <a:gdLst>
                    <a:gd name="T0" fmla="*/ 15 w 33"/>
                    <a:gd name="T1" fmla="*/ 0 h 112"/>
                    <a:gd name="T2" fmla="*/ 15 w 33"/>
                    <a:gd name="T3" fmla="*/ 24 h 112"/>
                    <a:gd name="T4" fmla="*/ 3 w 33"/>
                    <a:gd name="T5" fmla="*/ 85 h 112"/>
                    <a:gd name="T6" fmla="*/ 33 w 33"/>
                    <a:gd name="T7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112">
                      <a:moveTo>
                        <a:pt x="15" y="0"/>
                      </a:moveTo>
                      <a:cubicBezTo>
                        <a:pt x="16" y="5"/>
                        <a:pt x="17" y="10"/>
                        <a:pt x="15" y="24"/>
                      </a:cubicBezTo>
                      <a:cubicBezTo>
                        <a:pt x="13" y="38"/>
                        <a:pt x="0" y="70"/>
                        <a:pt x="3" y="85"/>
                      </a:cubicBezTo>
                      <a:cubicBezTo>
                        <a:pt x="6" y="100"/>
                        <a:pt x="28" y="108"/>
                        <a:pt x="33" y="112"/>
                      </a:cubicBez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" name="Text Box 1364">
                  <a:extLst>
                    <a:ext uri="{FF2B5EF4-FFF2-40B4-BE49-F238E27FC236}">
                      <a16:creationId xmlns:a16="http://schemas.microsoft.com/office/drawing/2014/main" id="{B3AA3B94-E2A5-AD72-D2FB-838A265CF2ED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61" y="6384"/>
                  <a:ext cx="2324" cy="39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Prisme d'accrétion</a:t>
                  </a:r>
                </a:p>
              </p:txBody>
            </p:sp>
            <p:cxnSp>
              <p:nvCxnSpPr>
                <p:cNvPr id="134" name="AutoShape 1365">
                  <a:extLst>
                    <a:ext uri="{FF2B5EF4-FFF2-40B4-BE49-F238E27FC236}">
                      <a16:creationId xmlns:a16="http://schemas.microsoft.com/office/drawing/2014/main" id="{D2558B66-D868-6E56-BAAC-3E2BFABE08A7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>
                  <a:off x="10144" y="6772"/>
                  <a:ext cx="219" cy="483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22" name="Freeform 1630">
                <a:extLst>
                  <a:ext uri="{FF2B5EF4-FFF2-40B4-BE49-F238E27FC236}">
                    <a16:creationId xmlns:a16="http://schemas.microsoft.com/office/drawing/2014/main" id="{BE4AAACA-7367-E97F-54AD-A4F879E10683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4360" y="7194"/>
                <a:ext cx="146" cy="142"/>
              </a:xfrm>
              <a:custGeom>
                <a:avLst/>
                <a:gdLst>
                  <a:gd name="T0" fmla="*/ 0 w 146"/>
                  <a:gd name="T1" fmla="*/ 0 h 142"/>
                  <a:gd name="T2" fmla="*/ 146 w 146"/>
                  <a:gd name="T3" fmla="*/ 73 h 142"/>
                  <a:gd name="T4" fmla="*/ 43 w 146"/>
                  <a:gd name="T5" fmla="*/ 132 h 142"/>
                  <a:gd name="T6" fmla="*/ 0 w 146"/>
                  <a:gd name="T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6" h="142">
                    <a:moveTo>
                      <a:pt x="0" y="0"/>
                    </a:moveTo>
                    <a:cubicBezTo>
                      <a:pt x="118" y="45"/>
                      <a:pt x="140" y="57"/>
                      <a:pt x="146" y="73"/>
                    </a:cubicBezTo>
                    <a:cubicBezTo>
                      <a:pt x="56" y="107"/>
                      <a:pt x="60" y="142"/>
                      <a:pt x="43" y="132"/>
                    </a:cubicBezTo>
                    <a:cubicBezTo>
                      <a:pt x="80" y="111"/>
                      <a:pt x="32" y="101"/>
                      <a:pt x="0" y="0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23" name="Freeform 1631">
                <a:extLst>
                  <a:ext uri="{FF2B5EF4-FFF2-40B4-BE49-F238E27FC236}">
                    <a16:creationId xmlns:a16="http://schemas.microsoft.com/office/drawing/2014/main" id="{2801F340-028E-D4F3-E9BD-9C5C14C33321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987967">
                <a:off x="14633" y="7108"/>
                <a:ext cx="105" cy="100"/>
              </a:xfrm>
              <a:custGeom>
                <a:avLst/>
                <a:gdLst>
                  <a:gd name="T0" fmla="*/ 0 w 166"/>
                  <a:gd name="T1" fmla="*/ 12 h 99"/>
                  <a:gd name="T2" fmla="*/ 166 w 166"/>
                  <a:gd name="T3" fmla="*/ 20 h 99"/>
                  <a:gd name="T4" fmla="*/ 98 w 166"/>
                  <a:gd name="T5" fmla="*/ 98 h 99"/>
                  <a:gd name="T6" fmla="*/ 0 w 166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9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121" y="99"/>
                      <a:pt x="98" y="98"/>
                    </a:cubicBezTo>
                    <a:cubicBezTo>
                      <a:pt x="75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24" name="AutoShape 1632">
                <a:extLst>
                  <a:ext uri="{FF2B5EF4-FFF2-40B4-BE49-F238E27FC236}">
                    <a16:creationId xmlns:a16="http://schemas.microsoft.com/office/drawing/2014/main" id="{9FA9C842-4727-834D-2F5D-273B455D05C3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14351" y="7212"/>
                <a:ext cx="66" cy="10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5" name="AutoShape 1633">
                <a:extLst>
                  <a:ext uri="{FF2B5EF4-FFF2-40B4-BE49-F238E27FC236}">
                    <a16:creationId xmlns:a16="http://schemas.microsoft.com/office/drawing/2014/main" id="{EB9E0179-828E-38D5-0FDE-33192AC1F61D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14636" y="7126"/>
                <a:ext cx="24" cy="92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" name="Text Box 1329">
              <a:extLst>
                <a:ext uri="{FF2B5EF4-FFF2-40B4-BE49-F238E27FC236}">
                  <a16:creationId xmlns:a16="http://schemas.microsoft.com/office/drawing/2014/main" id="{48115C96-62AB-8D70-45E7-E4CCF6DC560E}"/>
                </a:ext>
              </a:extLst>
            </p:cNvPr>
            <p:cNvSpPr txBox="1">
              <a:spLocks noChangeAspect="1" noEditPoints="1" noChangeArrowheads="1" noChangeShapeType="1" noTextEdit="1"/>
            </p:cNvSpPr>
            <p:nvPr/>
          </p:nvSpPr>
          <p:spPr bwMode="auto">
            <a:xfrm>
              <a:off x="636608" y="2731625"/>
              <a:ext cx="1943735" cy="467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Sédimentation</a:t>
              </a:r>
            </a:p>
            <a:p>
              <a:pPr algn="ctr"/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anté rift (évaporites, grès)</a:t>
              </a:r>
            </a:p>
          </p:txBody>
        </p:sp>
        <p:sp>
          <p:nvSpPr>
            <p:cNvPr id="6" name="Text Box 1332">
              <a:extLst>
                <a:ext uri="{FF2B5EF4-FFF2-40B4-BE49-F238E27FC236}">
                  <a16:creationId xmlns:a16="http://schemas.microsoft.com/office/drawing/2014/main" id="{C1A2BEB2-B26C-3C80-D211-C853E0F47EA2}"/>
                </a:ext>
              </a:extLst>
            </p:cNvPr>
            <p:cNvSpPr txBox="1">
              <a:spLocks noChangeAspect="1" noEditPoints="1" noChangeArrowheads="1" noChangeShapeType="1" noTextEdit="1"/>
            </p:cNvSpPr>
            <p:nvPr/>
          </p:nvSpPr>
          <p:spPr bwMode="auto">
            <a:xfrm>
              <a:off x="925975" y="1157469"/>
              <a:ext cx="1296035" cy="467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Sédimentation</a:t>
              </a:r>
            </a:p>
            <a:p>
              <a:pPr algn="ctr"/>
              <a:r>
                <a:rPr lang="fr-FR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Courier New" panose="02070309020205020404" pitchFamily="49" charset="0"/>
                </a:rPr>
                <a:t>syn rift</a:t>
              </a:r>
            </a:p>
          </p:txBody>
        </p:sp>
        <p:grpSp>
          <p:nvGrpSpPr>
            <p:cNvPr id="7" name="Group 1588">
              <a:extLst>
                <a:ext uri="{FF2B5EF4-FFF2-40B4-BE49-F238E27FC236}">
                  <a16:creationId xmlns:a16="http://schemas.microsoft.com/office/drawing/2014/main" id="{D55AF797-122F-5272-D202-F7CB2829BF1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0" y="3981691"/>
              <a:ext cx="6482080" cy="2039620"/>
              <a:chOff x="685" y="7171"/>
              <a:chExt cx="10208" cy="3212"/>
            </a:xfrm>
          </p:grpSpPr>
          <p:grpSp>
            <p:nvGrpSpPr>
              <p:cNvPr id="77" name="Group 836">
                <a:extLst>
                  <a:ext uri="{FF2B5EF4-FFF2-40B4-BE49-F238E27FC236}">
                    <a16:creationId xmlns:a16="http://schemas.microsoft.com/office/drawing/2014/main" id="{B0500CD8-2CDA-4F52-6CF5-D60DE33696AD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3352" y="8241"/>
                <a:ext cx="3969" cy="2142"/>
                <a:chOff x="5208" y="8998"/>
                <a:chExt cx="3564" cy="2142"/>
              </a:xfrm>
            </p:grpSpPr>
            <p:sp>
              <p:nvSpPr>
                <p:cNvPr id="88" name="Freeform 837">
                  <a:extLst>
                    <a:ext uri="{FF2B5EF4-FFF2-40B4-BE49-F238E27FC236}">
                      <a16:creationId xmlns:a16="http://schemas.microsoft.com/office/drawing/2014/main" id="{FA647EBE-4224-C951-600B-F1F0D605453B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24" y="9524"/>
                  <a:ext cx="3544" cy="1616"/>
                </a:xfrm>
                <a:custGeom>
                  <a:avLst/>
                  <a:gdLst>
                    <a:gd name="T0" fmla="*/ 2121 w 3544"/>
                    <a:gd name="T1" fmla="*/ 1423 h 1616"/>
                    <a:gd name="T2" fmla="*/ 1159 w 3544"/>
                    <a:gd name="T3" fmla="*/ 1019 h 1616"/>
                    <a:gd name="T4" fmla="*/ 4 w 3544"/>
                    <a:gd name="T5" fmla="*/ 791 h 1616"/>
                    <a:gd name="T6" fmla="*/ 0 w 3544"/>
                    <a:gd name="T7" fmla="*/ 307 h 1616"/>
                    <a:gd name="T8" fmla="*/ 2008 w 3544"/>
                    <a:gd name="T9" fmla="*/ 83 h 1616"/>
                    <a:gd name="T10" fmla="*/ 3539 w 3544"/>
                    <a:gd name="T11" fmla="*/ 235 h 1616"/>
                    <a:gd name="T12" fmla="*/ 3529 w 3544"/>
                    <a:gd name="T13" fmla="*/ 1496 h 1616"/>
                    <a:gd name="T14" fmla="*/ 2830 w 3544"/>
                    <a:gd name="T15" fmla="*/ 1607 h 1616"/>
                    <a:gd name="T16" fmla="*/ 2121 w 3544"/>
                    <a:gd name="T17" fmla="*/ 1423 h 16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544" h="1616">
                      <a:moveTo>
                        <a:pt x="2121" y="1423"/>
                      </a:moveTo>
                      <a:cubicBezTo>
                        <a:pt x="1876" y="1378"/>
                        <a:pt x="1509" y="1113"/>
                        <a:pt x="1159" y="1019"/>
                      </a:cubicBezTo>
                      <a:lnTo>
                        <a:pt x="4" y="791"/>
                      </a:lnTo>
                      <a:lnTo>
                        <a:pt x="0" y="307"/>
                      </a:lnTo>
                      <a:lnTo>
                        <a:pt x="2008" y="83"/>
                      </a:lnTo>
                      <a:cubicBezTo>
                        <a:pt x="2008" y="83"/>
                        <a:pt x="3285" y="0"/>
                        <a:pt x="3539" y="235"/>
                      </a:cubicBezTo>
                      <a:cubicBezTo>
                        <a:pt x="3513" y="1349"/>
                        <a:pt x="3544" y="873"/>
                        <a:pt x="3529" y="1496"/>
                      </a:cubicBezTo>
                      <a:cubicBezTo>
                        <a:pt x="3267" y="1611"/>
                        <a:pt x="3061" y="1616"/>
                        <a:pt x="2830" y="1607"/>
                      </a:cubicBezTo>
                      <a:cubicBezTo>
                        <a:pt x="2569" y="1543"/>
                        <a:pt x="2366" y="1468"/>
                        <a:pt x="2121" y="1423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89" name="Freeform 838">
                  <a:extLst>
                    <a:ext uri="{FF2B5EF4-FFF2-40B4-BE49-F238E27FC236}">
                      <a16:creationId xmlns:a16="http://schemas.microsoft.com/office/drawing/2014/main" id="{B1F646AB-62C3-AECD-9DE3-B7798428C7D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303" y="9044"/>
                  <a:ext cx="3332" cy="852"/>
                </a:xfrm>
                <a:custGeom>
                  <a:avLst/>
                  <a:gdLst>
                    <a:gd name="T0" fmla="*/ 3300 w 3332"/>
                    <a:gd name="T1" fmla="*/ 852 h 852"/>
                    <a:gd name="T2" fmla="*/ 1429 w 3332"/>
                    <a:gd name="T3" fmla="*/ 674 h 852"/>
                    <a:gd name="T4" fmla="*/ 1225 w 3332"/>
                    <a:gd name="T5" fmla="*/ 538 h 852"/>
                    <a:gd name="T6" fmla="*/ 899 w 3332"/>
                    <a:gd name="T7" fmla="*/ 640 h 852"/>
                    <a:gd name="T8" fmla="*/ 587 w 3332"/>
                    <a:gd name="T9" fmla="*/ 557 h 852"/>
                    <a:gd name="T10" fmla="*/ 415 w 3332"/>
                    <a:gd name="T11" fmla="*/ 392 h 852"/>
                    <a:gd name="T12" fmla="*/ 0 w 3332"/>
                    <a:gd name="T13" fmla="*/ 348 h 852"/>
                    <a:gd name="T14" fmla="*/ 431 w 3332"/>
                    <a:gd name="T15" fmla="*/ 258 h 852"/>
                    <a:gd name="T16" fmla="*/ 641 w 3332"/>
                    <a:gd name="T17" fmla="*/ 242 h 852"/>
                    <a:gd name="T18" fmla="*/ 784 w 3332"/>
                    <a:gd name="T19" fmla="*/ 170 h 852"/>
                    <a:gd name="T20" fmla="*/ 910 w 3332"/>
                    <a:gd name="T21" fmla="*/ 153 h 852"/>
                    <a:gd name="T22" fmla="*/ 1067 w 3332"/>
                    <a:gd name="T23" fmla="*/ 143 h 852"/>
                    <a:gd name="T24" fmla="*/ 1183 w 3332"/>
                    <a:gd name="T25" fmla="*/ 100 h 852"/>
                    <a:gd name="T26" fmla="*/ 1361 w 3332"/>
                    <a:gd name="T27" fmla="*/ 106 h 852"/>
                    <a:gd name="T28" fmla="*/ 1560 w 3332"/>
                    <a:gd name="T29" fmla="*/ 11 h 852"/>
                    <a:gd name="T30" fmla="*/ 1803 w 3332"/>
                    <a:gd name="T31" fmla="*/ 32 h 852"/>
                    <a:gd name="T32" fmla="*/ 2008 w 3332"/>
                    <a:gd name="T33" fmla="*/ 32 h 852"/>
                    <a:gd name="T34" fmla="*/ 2191 w 3332"/>
                    <a:gd name="T35" fmla="*/ 122 h 852"/>
                    <a:gd name="T36" fmla="*/ 2317 w 3332"/>
                    <a:gd name="T37" fmla="*/ 80 h 852"/>
                    <a:gd name="T38" fmla="*/ 2517 w 3332"/>
                    <a:gd name="T39" fmla="*/ 181 h 852"/>
                    <a:gd name="T40" fmla="*/ 2652 w 3332"/>
                    <a:gd name="T41" fmla="*/ 224 h 852"/>
                    <a:gd name="T42" fmla="*/ 2721 w 3332"/>
                    <a:gd name="T43" fmla="*/ 243 h 852"/>
                    <a:gd name="T44" fmla="*/ 2879 w 3332"/>
                    <a:gd name="T45" fmla="*/ 243 h 852"/>
                    <a:gd name="T46" fmla="*/ 3029 w 3332"/>
                    <a:gd name="T47" fmla="*/ 235 h 852"/>
                    <a:gd name="T48" fmla="*/ 3260 w 3332"/>
                    <a:gd name="T49" fmla="*/ 193 h 852"/>
                    <a:gd name="T50" fmla="*/ 3332 w 3332"/>
                    <a:gd name="T51" fmla="*/ 224 h 852"/>
                    <a:gd name="T52" fmla="*/ 3300 w 3332"/>
                    <a:gd name="T53" fmla="*/ 852 h 8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332" h="852">
                      <a:moveTo>
                        <a:pt x="3300" y="852"/>
                      </a:moveTo>
                      <a:lnTo>
                        <a:pt x="1429" y="674"/>
                      </a:lnTo>
                      <a:lnTo>
                        <a:pt x="1225" y="538"/>
                      </a:lnTo>
                      <a:lnTo>
                        <a:pt x="899" y="640"/>
                      </a:lnTo>
                      <a:lnTo>
                        <a:pt x="587" y="557"/>
                      </a:lnTo>
                      <a:lnTo>
                        <a:pt x="415" y="392"/>
                      </a:lnTo>
                      <a:lnTo>
                        <a:pt x="0" y="348"/>
                      </a:lnTo>
                      <a:lnTo>
                        <a:pt x="431" y="258"/>
                      </a:lnTo>
                      <a:cubicBezTo>
                        <a:pt x="538" y="240"/>
                        <a:pt x="582" y="257"/>
                        <a:pt x="641" y="242"/>
                      </a:cubicBezTo>
                      <a:cubicBezTo>
                        <a:pt x="700" y="227"/>
                        <a:pt x="739" y="185"/>
                        <a:pt x="784" y="170"/>
                      </a:cubicBezTo>
                      <a:cubicBezTo>
                        <a:pt x="829" y="155"/>
                        <a:pt x="863" y="157"/>
                        <a:pt x="910" y="153"/>
                      </a:cubicBezTo>
                      <a:cubicBezTo>
                        <a:pt x="957" y="149"/>
                        <a:pt x="1022" y="152"/>
                        <a:pt x="1067" y="143"/>
                      </a:cubicBezTo>
                      <a:cubicBezTo>
                        <a:pt x="1112" y="134"/>
                        <a:pt x="1134" y="106"/>
                        <a:pt x="1183" y="100"/>
                      </a:cubicBezTo>
                      <a:cubicBezTo>
                        <a:pt x="1232" y="94"/>
                        <a:pt x="1298" y="121"/>
                        <a:pt x="1361" y="106"/>
                      </a:cubicBezTo>
                      <a:cubicBezTo>
                        <a:pt x="1424" y="91"/>
                        <a:pt x="1486" y="23"/>
                        <a:pt x="1560" y="11"/>
                      </a:cubicBezTo>
                      <a:cubicBezTo>
                        <a:pt x="1634" y="0"/>
                        <a:pt x="1677" y="21"/>
                        <a:pt x="1803" y="32"/>
                      </a:cubicBezTo>
                      <a:cubicBezTo>
                        <a:pt x="1878" y="36"/>
                        <a:pt x="1943" y="17"/>
                        <a:pt x="2008" y="32"/>
                      </a:cubicBezTo>
                      <a:cubicBezTo>
                        <a:pt x="2073" y="47"/>
                        <a:pt x="2140" y="114"/>
                        <a:pt x="2191" y="122"/>
                      </a:cubicBezTo>
                      <a:cubicBezTo>
                        <a:pt x="2242" y="130"/>
                        <a:pt x="2263" y="70"/>
                        <a:pt x="2317" y="80"/>
                      </a:cubicBezTo>
                      <a:cubicBezTo>
                        <a:pt x="2473" y="95"/>
                        <a:pt x="2450" y="154"/>
                        <a:pt x="2517" y="181"/>
                      </a:cubicBezTo>
                      <a:cubicBezTo>
                        <a:pt x="2573" y="205"/>
                        <a:pt x="2618" y="214"/>
                        <a:pt x="2652" y="224"/>
                      </a:cubicBezTo>
                      <a:cubicBezTo>
                        <a:pt x="2686" y="234"/>
                        <a:pt x="2683" y="240"/>
                        <a:pt x="2721" y="243"/>
                      </a:cubicBezTo>
                      <a:cubicBezTo>
                        <a:pt x="2759" y="246"/>
                        <a:pt x="2828" y="244"/>
                        <a:pt x="2879" y="243"/>
                      </a:cubicBezTo>
                      <a:cubicBezTo>
                        <a:pt x="2930" y="242"/>
                        <a:pt x="2966" y="243"/>
                        <a:pt x="3029" y="235"/>
                      </a:cubicBezTo>
                      <a:cubicBezTo>
                        <a:pt x="3092" y="227"/>
                        <a:pt x="3210" y="195"/>
                        <a:pt x="3260" y="193"/>
                      </a:cubicBezTo>
                      <a:cubicBezTo>
                        <a:pt x="3310" y="191"/>
                        <a:pt x="3325" y="114"/>
                        <a:pt x="3332" y="224"/>
                      </a:cubicBezTo>
                      <a:lnTo>
                        <a:pt x="3300" y="852"/>
                      </a:lnTo>
                      <a:close/>
                    </a:path>
                  </a:pathLst>
                </a:custGeom>
                <a:blipFill dpi="0" rotWithShape="0">
                  <a:blip r:embed="rId2"/>
                  <a:srcRect/>
                  <a:tile tx="0" ty="0" sx="100000" sy="100000" flip="none" algn="tl"/>
                </a:blipFill>
                <a:ln w="63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0" name="Freeform 839">
                  <a:extLst>
                    <a:ext uri="{FF2B5EF4-FFF2-40B4-BE49-F238E27FC236}">
                      <a16:creationId xmlns:a16="http://schemas.microsoft.com/office/drawing/2014/main" id="{B289CA80-A002-B99F-84DF-5924279469C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10" y="9161"/>
                  <a:ext cx="1062" cy="777"/>
                </a:xfrm>
                <a:custGeom>
                  <a:avLst/>
                  <a:gdLst>
                    <a:gd name="T0" fmla="*/ 1051 w 1062"/>
                    <a:gd name="T1" fmla="*/ 110 h 777"/>
                    <a:gd name="T2" fmla="*/ 867 w 1062"/>
                    <a:gd name="T3" fmla="*/ 94 h 777"/>
                    <a:gd name="T4" fmla="*/ 762 w 1062"/>
                    <a:gd name="T5" fmla="*/ 89 h 777"/>
                    <a:gd name="T6" fmla="*/ 626 w 1062"/>
                    <a:gd name="T7" fmla="*/ 157 h 777"/>
                    <a:gd name="T8" fmla="*/ 460 w 1062"/>
                    <a:gd name="T9" fmla="*/ 207 h 777"/>
                    <a:gd name="T10" fmla="*/ 387 w 1062"/>
                    <a:gd name="T11" fmla="*/ 284 h 777"/>
                    <a:gd name="T12" fmla="*/ 37 w 1062"/>
                    <a:gd name="T13" fmla="*/ 451 h 777"/>
                    <a:gd name="T14" fmla="*/ 168 w 1062"/>
                    <a:gd name="T15" fmla="*/ 562 h 777"/>
                    <a:gd name="T16" fmla="*/ 294 w 1062"/>
                    <a:gd name="T17" fmla="*/ 740 h 777"/>
                    <a:gd name="T18" fmla="*/ 494 w 1062"/>
                    <a:gd name="T19" fmla="*/ 719 h 777"/>
                    <a:gd name="T20" fmla="*/ 662 w 1062"/>
                    <a:gd name="T21" fmla="*/ 746 h 777"/>
                    <a:gd name="T22" fmla="*/ 815 w 1062"/>
                    <a:gd name="T23" fmla="*/ 762 h 777"/>
                    <a:gd name="T24" fmla="*/ 967 w 1062"/>
                    <a:gd name="T25" fmla="*/ 767 h 777"/>
                    <a:gd name="T26" fmla="*/ 1046 w 1062"/>
                    <a:gd name="T27" fmla="*/ 777 h 777"/>
                    <a:gd name="T28" fmla="*/ 1051 w 1062"/>
                    <a:gd name="T29" fmla="*/ 110 h 7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062" h="777">
                      <a:moveTo>
                        <a:pt x="1051" y="110"/>
                      </a:moveTo>
                      <a:cubicBezTo>
                        <a:pt x="1022" y="0"/>
                        <a:pt x="915" y="97"/>
                        <a:pt x="867" y="94"/>
                      </a:cubicBezTo>
                      <a:cubicBezTo>
                        <a:pt x="819" y="91"/>
                        <a:pt x="802" y="79"/>
                        <a:pt x="762" y="89"/>
                      </a:cubicBezTo>
                      <a:cubicBezTo>
                        <a:pt x="722" y="99"/>
                        <a:pt x="676" y="137"/>
                        <a:pt x="626" y="157"/>
                      </a:cubicBezTo>
                      <a:cubicBezTo>
                        <a:pt x="576" y="177"/>
                        <a:pt x="500" y="186"/>
                        <a:pt x="460" y="207"/>
                      </a:cubicBezTo>
                      <a:cubicBezTo>
                        <a:pt x="420" y="228"/>
                        <a:pt x="457" y="243"/>
                        <a:pt x="387" y="284"/>
                      </a:cubicBezTo>
                      <a:cubicBezTo>
                        <a:pt x="317" y="325"/>
                        <a:pt x="74" y="405"/>
                        <a:pt x="37" y="451"/>
                      </a:cubicBezTo>
                      <a:cubicBezTo>
                        <a:pt x="0" y="497"/>
                        <a:pt x="125" y="514"/>
                        <a:pt x="168" y="562"/>
                      </a:cubicBezTo>
                      <a:cubicBezTo>
                        <a:pt x="211" y="610"/>
                        <a:pt x="240" y="714"/>
                        <a:pt x="294" y="740"/>
                      </a:cubicBezTo>
                      <a:cubicBezTo>
                        <a:pt x="348" y="766"/>
                        <a:pt x="433" y="718"/>
                        <a:pt x="494" y="719"/>
                      </a:cubicBezTo>
                      <a:cubicBezTo>
                        <a:pt x="555" y="720"/>
                        <a:pt x="609" y="739"/>
                        <a:pt x="662" y="746"/>
                      </a:cubicBezTo>
                      <a:cubicBezTo>
                        <a:pt x="715" y="753"/>
                        <a:pt x="764" y="759"/>
                        <a:pt x="815" y="762"/>
                      </a:cubicBezTo>
                      <a:cubicBezTo>
                        <a:pt x="866" y="765"/>
                        <a:pt x="929" y="765"/>
                        <a:pt x="967" y="767"/>
                      </a:cubicBezTo>
                      <a:cubicBezTo>
                        <a:pt x="1005" y="769"/>
                        <a:pt x="878" y="771"/>
                        <a:pt x="1046" y="777"/>
                      </a:cubicBezTo>
                      <a:cubicBezTo>
                        <a:pt x="1062" y="398"/>
                        <a:pt x="1043" y="246"/>
                        <a:pt x="1051" y="110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1" name="Freeform 840">
                  <a:extLst>
                    <a:ext uri="{FF2B5EF4-FFF2-40B4-BE49-F238E27FC236}">
                      <a16:creationId xmlns:a16="http://schemas.microsoft.com/office/drawing/2014/main" id="{787BC7D2-86C1-28B6-CD05-FE56EF2211C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249" y="9656"/>
                  <a:ext cx="144" cy="188"/>
                </a:xfrm>
                <a:custGeom>
                  <a:avLst/>
                  <a:gdLst>
                    <a:gd name="T0" fmla="*/ 144 w 144"/>
                    <a:gd name="T1" fmla="*/ 0 h 188"/>
                    <a:gd name="T2" fmla="*/ 102 w 144"/>
                    <a:gd name="T3" fmla="*/ 90 h 188"/>
                    <a:gd name="T4" fmla="*/ 23 w 144"/>
                    <a:gd name="T5" fmla="*/ 172 h 188"/>
                    <a:gd name="T6" fmla="*/ 0 w 144"/>
                    <a:gd name="T7" fmla="*/ 183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4" h="188">
                      <a:moveTo>
                        <a:pt x="144" y="0"/>
                      </a:moveTo>
                      <a:cubicBezTo>
                        <a:pt x="137" y="15"/>
                        <a:pt x="122" y="61"/>
                        <a:pt x="102" y="90"/>
                      </a:cubicBezTo>
                      <a:cubicBezTo>
                        <a:pt x="86" y="113"/>
                        <a:pt x="40" y="156"/>
                        <a:pt x="23" y="172"/>
                      </a:cubicBezTo>
                      <a:cubicBezTo>
                        <a:pt x="6" y="188"/>
                        <a:pt x="5" y="181"/>
                        <a:pt x="0" y="18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2" name="Freeform 841">
                  <a:extLst>
                    <a:ext uri="{FF2B5EF4-FFF2-40B4-BE49-F238E27FC236}">
                      <a16:creationId xmlns:a16="http://schemas.microsoft.com/office/drawing/2014/main" id="{C37C0828-C90D-C18B-AA2B-76BB12979C8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83" y="9641"/>
                  <a:ext cx="78" cy="159"/>
                </a:xfrm>
                <a:custGeom>
                  <a:avLst/>
                  <a:gdLst>
                    <a:gd name="T0" fmla="*/ 78 w 78"/>
                    <a:gd name="T1" fmla="*/ 0 h 159"/>
                    <a:gd name="T2" fmla="*/ 45 w 78"/>
                    <a:gd name="T3" fmla="*/ 93 h 159"/>
                    <a:gd name="T4" fmla="*/ 0 w 78"/>
                    <a:gd name="T5" fmla="*/ 159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" h="159">
                      <a:moveTo>
                        <a:pt x="78" y="0"/>
                      </a:moveTo>
                      <a:cubicBezTo>
                        <a:pt x="73" y="15"/>
                        <a:pt x="58" y="67"/>
                        <a:pt x="45" y="93"/>
                      </a:cubicBezTo>
                      <a:cubicBezTo>
                        <a:pt x="32" y="119"/>
                        <a:pt x="7" y="148"/>
                        <a:pt x="0" y="15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3" name="Freeform 842">
                  <a:extLst>
                    <a:ext uri="{FF2B5EF4-FFF2-40B4-BE49-F238E27FC236}">
                      <a16:creationId xmlns:a16="http://schemas.microsoft.com/office/drawing/2014/main" id="{FD1C24C0-64E5-92D4-7275-5CBEF2546D6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069" y="9885"/>
                  <a:ext cx="9" cy="138"/>
                </a:xfrm>
                <a:custGeom>
                  <a:avLst/>
                  <a:gdLst>
                    <a:gd name="T0" fmla="*/ 9 w 9"/>
                    <a:gd name="T1" fmla="*/ 0 h 138"/>
                    <a:gd name="T2" fmla="*/ 0 w 9"/>
                    <a:gd name="T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138">
                      <a:moveTo>
                        <a:pt x="9" y="0"/>
                      </a:moveTo>
                      <a:cubicBezTo>
                        <a:pt x="8" y="23"/>
                        <a:pt x="2" y="109"/>
                        <a:pt x="0" y="138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4" name="Freeform 843">
                  <a:extLst>
                    <a:ext uri="{FF2B5EF4-FFF2-40B4-BE49-F238E27FC236}">
                      <a16:creationId xmlns:a16="http://schemas.microsoft.com/office/drawing/2014/main" id="{04AD16BC-77AB-D26D-A5AE-2DD21530CFD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114" y="9634"/>
                  <a:ext cx="21" cy="96"/>
                </a:xfrm>
                <a:custGeom>
                  <a:avLst/>
                  <a:gdLst>
                    <a:gd name="T0" fmla="*/ 21 w 21"/>
                    <a:gd name="T1" fmla="*/ 0 h 96"/>
                    <a:gd name="T2" fmla="*/ 0 w 21"/>
                    <a:gd name="T3" fmla="*/ 9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6">
                      <a:moveTo>
                        <a:pt x="21" y="0"/>
                      </a:moveTo>
                      <a:lnTo>
                        <a:pt x="0" y="96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5" name="Freeform 844">
                  <a:extLst>
                    <a:ext uri="{FF2B5EF4-FFF2-40B4-BE49-F238E27FC236}">
                      <a16:creationId xmlns:a16="http://schemas.microsoft.com/office/drawing/2014/main" id="{B2DF7021-3935-AF8F-9229-9AFA6302143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81" y="9889"/>
                  <a:ext cx="180" cy="193"/>
                </a:xfrm>
                <a:custGeom>
                  <a:avLst/>
                  <a:gdLst>
                    <a:gd name="T0" fmla="*/ 0 w 180"/>
                    <a:gd name="T1" fmla="*/ 0 h 193"/>
                    <a:gd name="T2" fmla="*/ 57 w 180"/>
                    <a:gd name="T3" fmla="*/ 90 h 193"/>
                    <a:gd name="T4" fmla="*/ 156 w 180"/>
                    <a:gd name="T5" fmla="*/ 177 h 193"/>
                    <a:gd name="T6" fmla="*/ 180 w 180"/>
                    <a:gd name="T7" fmla="*/ 186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0" h="193">
                      <a:moveTo>
                        <a:pt x="0" y="0"/>
                      </a:moveTo>
                      <a:cubicBezTo>
                        <a:pt x="15" y="30"/>
                        <a:pt x="31" y="60"/>
                        <a:pt x="57" y="90"/>
                      </a:cubicBezTo>
                      <a:cubicBezTo>
                        <a:pt x="83" y="120"/>
                        <a:pt x="136" y="161"/>
                        <a:pt x="156" y="177"/>
                      </a:cubicBezTo>
                      <a:cubicBezTo>
                        <a:pt x="176" y="193"/>
                        <a:pt x="178" y="189"/>
                        <a:pt x="180" y="18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6" name="Freeform 845">
                  <a:extLst>
                    <a:ext uri="{FF2B5EF4-FFF2-40B4-BE49-F238E27FC236}">
                      <a16:creationId xmlns:a16="http://schemas.microsoft.com/office/drawing/2014/main" id="{990F40D5-8453-5D08-5B9C-DBBE6D79293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65" y="9932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69 w 126"/>
                    <a:gd name="T3" fmla="*/ 99 h 126"/>
                    <a:gd name="T4" fmla="*/ 126 w 126"/>
                    <a:gd name="T5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" h="126">
                      <a:moveTo>
                        <a:pt x="0" y="0"/>
                      </a:moveTo>
                      <a:cubicBezTo>
                        <a:pt x="24" y="39"/>
                        <a:pt x="48" y="78"/>
                        <a:pt x="69" y="99"/>
                      </a:cubicBezTo>
                      <a:cubicBezTo>
                        <a:pt x="90" y="120"/>
                        <a:pt x="108" y="123"/>
                        <a:pt x="126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7" name="Freeform 846">
                  <a:extLst>
                    <a:ext uri="{FF2B5EF4-FFF2-40B4-BE49-F238E27FC236}">
                      <a16:creationId xmlns:a16="http://schemas.microsoft.com/office/drawing/2014/main" id="{F1FAE7DA-DA9D-AFE3-C72B-75E3FD6DC20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08" y="9362"/>
                  <a:ext cx="2850" cy="1129"/>
                </a:xfrm>
                <a:custGeom>
                  <a:avLst/>
                  <a:gdLst>
                    <a:gd name="T0" fmla="*/ 7 w 2850"/>
                    <a:gd name="T1" fmla="*/ 6 h 1129"/>
                    <a:gd name="T2" fmla="*/ 13 w 2850"/>
                    <a:gd name="T3" fmla="*/ 469 h 1129"/>
                    <a:gd name="T4" fmla="*/ 401 w 2850"/>
                    <a:gd name="T5" fmla="*/ 538 h 1129"/>
                    <a:gd name="T6" fmla="*/ 1246 w 2850"/>
                    <a:gd name="T7" fmla="*/ 676 h 1129"/>
                    <a:gd name="T8" fmla="*/ 2035 w 2850"/>
                    <a:gd name="T9" fmla="*/ 958 h 1129"/>
                    <a:gd name="T10" fmla="*/ 2398 w 2850"/>
                    <a:gd name="T11" fmla="*/ 1127 h 1129"/>
                    <a:gd name="T12" fmla="*/ 2830 w 2850"/>
                    <a:gd name="T13" fmla="*/ 970 h 1129"/>
                    <a:gd name="T14" fmla="*/ 2517 w 2850"/>
                    <a:gd name="T15" fmla="*/ 670 h 1129"/>
                    <a:gd name="T16" fmla="*/ 1991 w 2850"/>
                    <a:gd name="T17" fmla="*/ 363 h 1129"/>
                    <a:gd name="T18" fmla="*/ 1334 w 2850"/>
                    <a:gd name="T19" fmla="*/ 156 h 1129"/>
                    <a:gd name="T20" fmla="*/ 701 w 2850"/>
                    <a:gd name="T21" fmla="*/ 25 h 1129"/>
                    <a:gd name="T22" fmla="*/ 7 w 2850"/>
                    <a:gd name="T23" fmla="*/ 6 h 1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50" h="1129">
                      <a:moveTo>
                        <a:pt x="7" y="6"/>
                      </a:moveTo>
                      <a:cubicBezTo>
                        <a:pt x="0" y="256"/>
                        <a:pt x="19" y="275"/>
                        <a:pt x="13" y="469"/>
                      </a:cubicBezTo>
                      <a:cubicBezTo>
                        <a:pt x="207" y="531"/>
                        <a:pt x="207" y="498"/>
                        <a:pt x="401" y="538"/>
                      </a:cubicBezTo>
                      <a:cubicBezTo>
                        <a:pt x="606" y="572"/>
                        <a:pt x="974" y="606"/>
                        <a:pt x="1246" y="676"/>
                      </a:cubicBezTo>
                      <a:cubicBezTo>
                        <a:pt x="1518" y="746"/>
                        <a:pt x="1843" y="883"/>
                        <a:pt x="2035" y="958"/>
                      </a:cubicBezTo>
                      <a:cubicBezTo>
                        <a:pt x="2227" y="1033"/>
                        <a:pt x="2266" y="1125"/>
                        <a:pt x="2398" y="1127"/>
                      </a:cubicBezTo>
                      <a:cubicBezTo>
                        <a:pt x="2530" y="1129"/>
                        <a:pt x="2810" y="1046"/>
                        <a:pt x="2830" y="970"/>
                      </a:cubicBezTo>
                      <a:cubicBezTo>
                        <a:pt x="2850" y="894"/>
                        <a:pt x="2657" y="771"/>
                        <a:pt x="2517" y="670"/>
                      </a:cubicBezTo>
                      <a:cubicBezTo>
                        <a:pt x="2377" y="569"/>
                        <a:pt x="2188" y="449"/>
                        <a:pt x="1991" y="363"/>
                      </a:cubicBezTo>
                      <a:cubicBezTo>
                        <a:pt x="1794" y="277"/>
                        <a:pt x="1549" y="212"/>
                        <a:pt x="1334" y="156"/>
                      </a:cubicBezTo>
                      <a:cubicBezTo>
                        <a:pt x="1119" y="100"/>
                        <a:pt x="922" y="50"/>
                        <a:pt x="701" y="25"/>
                      </a:cubicBezTo>
                      <a:cubicBezTo>
                        <a:pt x="480" y="0"/>
                        <a:pt x="152" y="10"/>
                        <a:pt x="7" y="6"/>
                      </a:cubicBez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8" name="Freeform 847">
                  <a:extLst>
                    <a:ext uri="{FF2B5EF4-FFF2-40B4-BE49-F238E27FC236}">
                      <a16:creationId xmlns:a16="http://schemas.microsoft.com/office/drawing/2014/main" id="{0A7DF98F-FF58-561F-8FA8-E81E25CAEB0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7" y="8998"/>
                  <a:ext cx="2016" cy="1144"/>
                </a:xfrm>
                <a:custGeom>
                  <a:avLst/>
                  <a:gdLst>
                    <a:gd name="T0" fmla="*/ 2016 w 2016"/>
                    <a:gd name="T1" fmla="*/ 1029 h 1144"/>
                    <a:gd name="T2" fmla="*/ 1665 w 2016"/>
                    <a:gd name="T3" fmla="*/ 598 h 1144"/>
                    <a:gd name="T4" fmla="*/ 1166 w 2016"/>
                    <a:gd name="T5" fmla="*/ 98 h 1144"/>
                    <a:gd name="T6" fmla="*/ 1049 w 2016"/>
                    <a:gd name="T7" fmla="*/ 10 h 1144"/>
                    <a:gd name="T8" fmla="*/ 940 w 2016"/>
                    <a:gd name="T9" fmla="*/ 67 h 1144"/>
                    <a:gd name="T10" fmla="*/ 849 w 2016"/>
                    <a:gd name="T11" fmla="*/ 10 h 1144"/>
                    <a:gd name="T12" fmla="*/ 698 w 2016"/>
                    <a:gd name="T13" fmla="*/ 98 h 1144"/>
                    <a:gd name="T14" fmla="*/ 645 w 2016"/>
                    <a:gd name="T15" fmla="*/ 183 h 1144"/>
                    <a:gd name="T16" fmla="*/ 545 w 2016"/>
                    <a:gd name="T17" fmla="*/ 177 h 1144"/>
                    <a:gd name="T18" fmla="*/ 477 w 2016"/>
                    <a:gd name="T19" fmla="*/ 256 h 1144"/>
                    <a:gd name="T20" fmla="*/ 367 w 2016"/>
                    <a:gd name="T21" fmla="*/ 256 h 1144"/>
                    <a:gd name="T22" fmla="*/ 232 w 2016"/>
                    <a:gd name="T23" fmla="*/ 200 h 1144"/>
                    <a:gd name="T24" fmla="*/ 5 w 2016"/>
                    <a:gd name="T25" fmla="*/ 193 h 1144"/>
                    <a:gd name="T26" fmla="*/ 262 w 2016"/>
                    <a:gd name="T27" fmla="*/ 330 h 1144"/>
                    <a:gd name="T28" fmla="*/ 924 w 2016"/>
                    <a:gd name="T29" fmla="*/ 634 h 1144"/>
                    <a:gd name="T30" fmla="*/ 1597 w 2016"/>
                    <a:gd name="T31" fmla="*/ 1060 h 1144"/>
                    <a:gd name="T32" fmla="*/ 1711 w 2016"/>
                    <a:gd name="T33" fmla="*/ 1140 h 1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016" h="1144">
                      <a:moveTo>
                        <a:pt x="2016" y="1029"/>
                      </a:moveTo>
                      <a:cubicBezTo>
                        <a:pt x="1957" y="958"/>
                        <a:pt x="1807" y="753"/>
                        <a:pt x="1665" y="598"/>
                      </a:cubicBezTo>
                      <a:cubicBezTo>
                        <a:pt x="1523" y="443"/>
                        <a:pt x="1269" y="196"/>
                        <a:pt x="1166" y="98"/>
                      </a:cubicBezTo>
                      <a:cubicBezTo>
                        <a:pt x="1063" y="0"/>
                        <a:pt x="1107" y="57"/>
                        <a:pt x="1049" y="10"/>
                      </a:cubicBezTo>
                      <a:cubicBezTo>
                        <a:pt x="1007" y="62"/>
                        <a:pt x="973" y="67"/>
                        <a:pt x="940" y="67"/>
                      </a:cubicBezTo>
                      <a:cubicBezTo>
                        <a:pt x="907" y="67"/>
                        <a:pt x="907" y="52"/>
                        <a:pt x="849" y="10"/>
                      </a:cubicBezTo>
                      <a:cubicBezTo>
                        <a:pt x="797" y="68"/>
                        <a:pt x="732" y="69"/>
                        <a:pt x="698" y="98"/>
                      </a:cubicBezTo>
                      <a:cubicBezTo>
                        <a:pt x="664" y="127"/>
                        <a:pt x="670" y="170"/>
                        <a:pt x="645" y="183"/>
                      </a:cubicBezTo>
                      <a:cubicBezTo>
                        <a:pt x="620" y="196"/>
                        <a:pt x="573" y="165"/>
                        <a:pt x="545" y="177"/>
                      </a:cubicBezTo>
                      <a:cubicBezTo>
                        <a:pt x="517" y="189"/>
                        <a:pt x="507" y="243"/>
                        <a:pt x="477" y="256"/>
                      </a:cubicBezTo>
                      <a:cubicBezTo>
                        <a:pt x="447" y="269"/>
                        <a:pt x="408" y="265"/>
                        <a:pt x="367" y="256"/>
                      </a:cubicBezTo>
                      <a:cubicBezTo>
                        <a:pt x="326" y="247"/>
                        <a:pt x="292" y="210"/>
                        <a:pt x="232" y="200"/>
                      </a:cubicBezTo>
                      <a:cubicBezTo>
                        <a:pt x="172" y="190"/>
                        <a:pt x="0" y="171"/>
                        <a:pt x="5" y="193"/>
                      </a:cubicBezTo>
                      <a:cubicBezTo>
                        <a:pt x="10" y="215"/>
                        <a:pt x="109" y="256"/>
                        <a:pt x="262" y="330"/>
                      </a:cubicBezTo>
                      <a:cubicBezTo>
                        <a:pt x="415" y="404"/>
                        <a:pt x="702" y="512"/>
                        <a:pt x="924" y="634"/>
                      </a:cubicBezTo>
                      <a:cubicBezTo>
                        <a:pt x="1146" y="756"/>
                        <a:pt x="1466" y="976"/>
                        <a:pt x="1597" y="1060"/>
                      </a:cubicBezTo>
                      <a:cubicBezTo>
                        <a:pt x="1728" y="1144"/>
                        <a:pt x="1692" y="1127"/>
                        <a:pt x="1711" y="1140"/>
                      </a:cubicBezTo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99" name="Freeform 848">
                  <a:extLst>
                    <a:ext uri="{FF2B5EF4-FFF2-40B4-BE49-F238E27FC236}">
                      <a16:creationId xmlns:a16="http://schemas.microsoft.com/office/drawing/2014/main" id="{2D76DA6C-B183-7FC1-638F-5ED28FFD59C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67" y="9607"/>
                  <a:ext cx="58" cy="89"/>
                </a:xfrm>
                <a:custGeom>
                  <a:avLst/>
                  <a:gdLst>
                    <a:gd name="T0" fmla="*/ 0 w 58"/>
                    <a:gd name="T1" fmla="*/ 0 h 89"/>
                    <a:gd name="T2" fmla="*/ 16 w 58"/>
                    <a:gd name="T3" fmla="*/ 58 h 89"/>
                    <a:gd name="T4" fmla="*/ 58 w 58"/>
                    <a:gd name="T5" fmla="*/ 89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89">
                      <a:moveTo>
                        <a:pt x="0" y="0"/>
                      </a:moveTo>
                      <a:cubicBezTo>
                        <a:pt x="3" y="21"/>
                        <a:pt x="6" y="43"/>
                        <a:pt x="16" y="58"/>
                      </a:cubicBezTo>
                      <a:cubicBezTo>
                        <a:pt x="26" y="73"/>
                        <a:pt x="42" y="81"/>
                        <a:pt x="58" y="8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0" name="Freeform 849">
                  <a:extLst>
                    <a:ext uri="{FF2B5EF4-FFF2-40B4-BE49-F238E27FC236}">
                      <a16:creationId xmlns:a16="http://schemas.microsoft.com/office/drawing/2014/main" id="{A6E25D32-C1A4-C2CC-295F-FA4144991A1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165" y="9200"/>
                  <a:ext cx="1702" cy="930"/>
                </a:xfrm>
                <a:custGeom>
                  <a:avLst/>
                  <a:gdLst>
                    <a:gd name="T0" fmla="*/ 1702 w 1702"/>
                    <a:gd name="T1" fmla="*/ 930 h 930"/>
                    <a:gd name="T2" fmla="*/ 1471 w 1702"/>
                    <a:gd name="T3" fmla="*/ 783 h 930"/>
                    <a:gd name="T4" fmla="*/ 1114 w 1702"/>
                    <a:gd name="T5" fmla="*/ 541 h 930"/>
                    <a:gd name="T6" fmla="*/ 646 w 1702"/>
                    <a:gd name="T7" fmla="*/ 279 h 930"/>
                    <a:gd name="T8" fmla="*/ 236 w 1702"/>
                    <a:gd name="T9" fmla="*/ 116 h 930"/>
                    <a:gd name="T10" fmla="*/ 0 w 1702"/>
                    <a:gd name="T11" fmla="*/ 0 h 9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02" h="930">
                      <a:moveTo>
                        <a:pt x="1702" y="930"/>
                      </a:moveTo>
                      <a:cubicBezTo>
                        <a:pt x="1635" y="889"/>
                        <a:pt x="1569" y="848"/>
                        <a:pt x="1471" y="783"/>
                      </a:cubicBezTo>
                      <a:cubicBezTo>
                        <a:pt x="1373" y="718"/>
                        <a:pt x="1252" y="625"/>
                        <a:pt x="1114" y="541"/>
                      </a:cubicBezTo>
                      <a:cubicBezTo>
                        <a:pt x="976" y="457"/>
                        <a:pt x="792" y="350"/>
                        <a:pt x="646" y="279"/>
                      </a:cubicBezTo>
                      <a:cubicBezTo>
                        <a:pt x="500" y="208"/>
                        <a:pt x="344" y="162"/>
                        <a:pt x="236" y="116"/>
                      </a:cubicBezTo>
                      <a:cubicBezTo>
                        <a:pt x="128" y="70"/>
                        <a:pt x="64" y="35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1" name="Freeform 850">
                  <a:extLst>
                    <a:ext uri="{FF2B5EF4-FFF2-40B4-BE49-F238E27FC236}">
                      <a16:creationId xmlns:a16="http://schemas.microsoft.com/office/drawing/2014/main" id="{1AC396D4-D6FF-F8A8-811E-2F2F7AE9EB96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94" y="9073"/>
                  <a:ext cx="914" cy="983"/>
                </a:xfrm>
                <a:custGeom>
                  <a:avLst/>
                  <a:gdLst>
                    <a:gd name="T0" fmla="*/ 914 w 914"/>
                    <a:gd name="T1" fmla="*/ 983 h 983"/>
                    <a:gd name="T2" fmla="*/ 790 w 914"/>
                    <a:gd name="T3" fmla="*/ 828 h 983"/>
                    <a:gd name="T4" fmla="*/ 631 w 914"/>
                    <a:gd name="T5" fmla="*/ 613 h 983"/>
                    <a:gd name="T6" fmla="*/ 374 w 914"/>
                    <a:gd name="T7" fmla="*/ 324 h 983"/>
                    <a:gd name="T8" fmla="*/ 137 w 914"/>
                    <a:gd name="T9" fmla="*/ 114 h 983"/>
                    <a:gd name="T10" fmla="*/ 0 w 914"/>
                    <a:gd name="T11" fmla="*/ 0 h 9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14" h="983">
                      <a:moveTo>
                        <a:pt x="914" y="983"/>
                      </a:moveTo>
                      <a:cubicBezTo>
                        <a:pt x="878" y="940"/>
                        <a:pt x="837" y="890"/>
                        <a:pt x="790" y="828"/>
                      </a:cubicBezTo>
                      <a:cubicBezTo>
                        <a:pt x="743" y="766"/>
                        <a:pt x="700" y="697"/>
                        <a:pt x="631" y="613"/>
                      </a:cubicBezTo>
                      <a:cubicBezTo>
                        <a:pt x="562" y="529"/>
                        <a:pt x="456" y="407"/>
                        <a:pt x="374" y="324"/>
                      </a:cubicBezTo>
                      <a:cubicBezTo>
                        <a:pt x="292" y="241"/>
                        <a:pt x="199" y="168"/>
                        <a:pt x="137" y="114"/>
                      </a:cubicBezTo>
                      <a:cubicBezTo>
                        <a:pt x="75" y="60"/>
                        <a:pt x="29" y="24"/>
                        <a:pt x="0" y="0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2" name="Freeform 851">
                  <a:extLst>
                    <a:ext uri="{FF2B5EF4-FFF2-40B4-BE49-F238E27FC236}">
                      <a16:creationId xmlns:a16="http://schemas.microsoft.com/office/drawing/2014/main" id="{36C36DC1-42B8-F8C7-E63E-7165F262A40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47" y="10280"/>
                  <a:ext cx="47" cy="84"/>
                </a:xfrm>
                <a:custGeom>
                  <a:avLst/>
                  <a:gdLst>
                    <a:gd name="T0" fmla="*/ 0 w 47"/>
                    <a:gd name="T1" fmla="*/ 0 h 84"/>
                    <a:gd name="T2" fmla="*/ 10 w 47"/>
                    <a:gd name="T3" fmla="*/ 63 h 84"/>
                    <a:gd name="T4" fmla="*/ 47 w 47"/>
                    <a:gd name="T5" fmla="*/ 8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" h="84">
                      <a:moveTo>
                        <a:pt x="0" y="0"/>
                      </a:moveTo>
                      <a:cubicBezTo>
                        <a:pt x="1" y="24"/>
                        <a:pt x="2" y="49"/>
                        <a:pt x="10" y="63"/>
                      </a:cubicBezTo>
                      <a:cubicBezTo>
                        <a:pt x="18" y="77"/>
                        <a:pt x="32" y="80"/>
                        <a:pt x="47" y="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3" name="Freeform 852">
                  <a:extLst>
                    <a:ext uri="{FF2B5EF4-FFF2-40B4-BE49-F238E27FC236}">
                      <a16:creationId xmlns:a16="http://schemas.microsoft.com/office/drawing/2014/main" id="{6971EE2C-AD23-5742-BF26-3E21E5C56FF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57" y="10285"/>
                  <a:ext cx="48" cy="119"/>
                </a:xfrm>
                <a:custGeom>
                  <a:avLst/>
                  <a:gdLst>
                    <a:gd name="T0" fmla="*/ 48 w 48"/>
                    <a:gd name="T1" fmla="*/ 0 h 119"/>
                    <a:gd name="T2" fmla="*/ 32 w 48"/>
                    <a:gd name="T3" fmla="*/ 100 h 119"/>
                    <a:gd name="T4" fmla="*/ 0 w 48"/>
                    <a:gd name="T5" fmla="*/ 116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19">
                      <a:moveTo>
                        <a:pt x="48" y="0"/>
                      </a:moveTo>
                      <a:cubicBezTo>
                        <a:pt x="44" y="40"/>
                        <a:pt x="40" y="81"/>
                        <a:pt x="32" y="100"/>
                      </a:cubicBezTo>
                      <a:cubicBezTo>
                        <a:pt x="24" y="119"/>
                        <a:pt x="12" y="117"/>
                        <a:pt x="0" y="11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4" name="Freeform 853">
                  <a:extLst>
                    <a:ext uri="{FF2B5EF4-FFF2-40B4-BE49-F238E27FC236}">
                      <a16:creationId xmlns:a16="http://schemas.microsoft.com/office/drawing/2014/main" id="{6317618A-BEB3-6F22-E1A4-42E8FF5B17C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04" y="10238"/>
                  <a:ext cx="6" cy="94"/>
                </a:xfrm>
                <a:custGeom>
                  <a:avLst/>
                  <a:gdLst>
                    <a:gd name="T0" fmla="*/ 0 w 6"/>
                    <a:gd name="T1" fmla="*/ 0 h 94"/>
                    <a:gd name="T2" fmla="*/ 6 w 6"/>
                    <a:gd name="T3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6" h="94">
                      <a:moveTo>
                        <a:pt x="0" y="0"/>
                      </a:moveTo>
                      <a:cubicBezTo>
                        <a:pt x="0" y="0"/>
                        <a:pt x="3" y="47"/>
                        <a:pt x="6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5" name="Freeform 854">
                  <a:extLst>
                    <a:ext uri="{FF2B5EF4-FFF2-40B4-BE49-F238E27FC236}">
                      <a16:creationId xmlns:a16="http://schemas.microsoft.com/office/drawing/2014/main" id="{E02DA8B7-DC40-4C12-A81B-FDFAD13F923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6" y="10217"/>
                  <a:ext cx="5" cy="63"/>
                </a:xfrm>
                <a:custGeom>
                  <a:avLst/>
                  <a:gdLst>
                    <a:gd name="T0" fmla="*/ 0 w 5"/>
                    <a:gd name="T1" fmla="*/ 0 h 63"/>
                    <a:gd name="T2" fmla="*/ 5 w 5"/>
                    <a:gd name="T3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" h="63">
                      <a:moveTo>
                        <a:pt x="0" y="0"/>
                      </a:moveTo>
                      <a:cubicBezTo>
                        <a:pt x="2" y="26"/>
                        <a:pt x="4" y="52"/>
                        <a:pt x="5" y="6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6" name="Freeform 855">
                  <a:extLst>
                    <a:ext uri="{FF2B5EF4-FFF2-40B4-BE49-F238E27FC236}">
                      <a16:creationId xmlns:a16="http://schemas.microsoft.com/office/drawing/2014/main" id="{6B53CA18-AB92-74DC-3F51-EAD0E7C6879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063" y="10075"/>
                  <a:ext cx="90" cy="94"/>
                </a:xfrm>
                <a:custGeom>
                  <a:avLst/>
                  <a:gdLst>
                    <a:gd name="T0" fmla="*/ 0 w 90"/>
                    <a:gd name="T1" fmla="*/ 0 h 94"/>
                    <a:gd name="T2" fmla="*/ 58 w 90"/>
                    <a:gd name="T3" fmla="*/ 58 h 94"/>
                    <a:gd name="T4" fmla="*/ 90 w 90"/>
                    <a:gd name="T5" fmla="*/ 94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0" h="94">
                      <a:moveTo>
                        <a:pt x="0" y="0"/>
                      </a:moveTo>
                      <a:cubicBezTo>
                        <a:pt x="21" y="21"/>
                        <a:pt x="43" y="42"/>
                        <a:pt x="58" y="58"/>
                      </a:cubicBezTo>
                      <a:cubicBezTo>
                        <a:pt x="73" y="74"/>
                        <a:pt x="85" y="88"/>
                        <a:pt x="90" y="9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7" name="Freeform 856">
                  <a:extLst>
                    <a:ext uri="{FF2B5EF4-FFF2-40B4-BE49-F238E27FC236}">
                      <a16:creationId xmlns:a16="http://schemas.microsoft.com/office/drawing/2014/main" id="{86EFD84F-BB4A-154B-151E-11FDBA650BB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47" y="10001"/>
                  <a:ext cx="32" cy="126"/>
                </a:xfrm>
                <a:custGeom>
                  <a:avLst/>
                  <a:gdLst>
                    <a:gd name="T0" fmla="*/ 0 w 32"/>
                    <a:gd name="T1" fmla="*/ 0 h 126"/>
                    <a:gd name="T2" fmla="*/ 32 w 32"/>
                    <a:gd name="T3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2" h="126">
                      <a:moveTo>
                        <a:pt x="0" y="0"/>
                      </a:moveTo>
                      <a:cubicBezTo>
                        <a:pt x="0" y="0"/>
                        <a:pt x="16" y="63"/>
                        <a:pt x="32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8" name="Freeform 857">
                  <a:extLst>
                    <a:ext uri="{FF2B5EF4-FFF2-40B4-BE49-F238E27FC236}">
                      <a16:creationId xmlns:a16="http://schemas.microsoft.com/office/drawing/2014/main" id="{F6E2975E-03E2-137A-B0F0-933285D15AF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10" y="10022"/>
                  <a:ext cx="37" cy="90"/>
                </a:xfrm>
                <a:custGeom>
                  <a:avLst/>
                  <a:gdLst>
                    <a:gd name="T0" fmla="*/ 0 w 37"/>
                    <a:gd name="T1" fmla="*/ 0 h 90"/>
                    <a:gd name="T2" fmla="*/ 37 w 37"/>
                    <a:gd name="T3" fmla="*/ 9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7" h="90">
                      <a:moveTo>
                        <a:pt x="0" y="0"/>
                      </a:moveTo>
                      <a:cubicBezTo>
                        <a:pt x="0" y="0"/>
                        <a:pt x="18" y="45"/>
                        <a:pt x="37" y="9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09" name="Freeform 858">
                  <a:extLst>
                    <a:ext uri="{FF2B5EF4-FFF2-40B4-BE49-F238E27FC236}">
                      <a16:creationId xmlns:a16="http://schemas.microsoft.com/office/drawing/2014/main" id="{535A8424-452D-4EB5-4C51-D2682184E82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605" y="10106"/>
                  <a:ext cx="52" cy="132"/>
                </a:xfrm>
                <a:custGeom>
                  <a:avLst/>
                  <a:gdLst>
                    <a:gd name="T0" fmla="*/ 0 w 52"/>
                    <a:gd name="T1" fmla="*/ 0 h 132"/>
                    <a:gd name="T2" fmla="*/ 52 w 52"/>
                    <a:gd name="T3" fmla="*/ 132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2" h="132">
                      <a:moveTo>
                        <a:pt x="0" y="0"/>
                      </a:moveTo>
                      <a:cubicBezTo>
                        <a:pt x="0" y="0"/>
                        <a:pt x="26" y="66"/>
                        <a:pt x="52" y="13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0" name="Freeform 859">
                  <a:extLst>
                    <a:ext uri="{FF2B5EF4-FFF2-40B4-BE49-F238E27FC236}">
                      <a16:creationId xmlns:a16="http://schemas.microsoft.com/office/drawing/2014/main" id="{58DB3DDE-08DD-94B2-F4BE-113FBF461B0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99" y="9822"/>
                  <a:ext cx="53" cy="74"/>
                </a:xfrm>
                <a:custGeom>
                  <a:avLst/>
                  <a:gdLst>
                    <a:gd name="T0" fmla="*/ 0 w 53"/>
                    <a:gd name="T1" fmla="*/ 0 h 74"/>
                    <a:gd name="T2" fmla="*/ 53 w 53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53" h="74">
                      <a:moveTo>
                        <a:pt x="0" y="0"/>
                      </a:moveTo>
                      <a:cubicBezTo>
                        <a:pt x="0" y="0"/>
                        <a:pt x="26" y="37"/>
                        <a:pt x="53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1" name="Freeform 860">
                  <a:extLst>
                    <a:ext uri="{FF2B5EF4-FFF2-40B4-BE49-F238E27FC236}">
                      <a16:creationId xmlns:a16="http://schemas.microsoft.com/office/drawing/2014/main" id="{2B1334ED-8D3B-4D5E-6485-6A9BC37ED6FE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99" y="9838"/>
                  <a:ext cx="47" cy="74"/>
                </a:xfrm>
                <a:custGeom>
                  <a:avLst/>
                  <a:gdLst>
                    <a:gd name="T0" fmla="*/ 0 w 47"/>
                    <a:gd name="T1" fmla="*/ 0 h 74"/>
                    <a:gd name="T2" fmla="*/ 47 w 47"/>
                    <a:gd name="T3" fmla="*/ 7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47" h="74">
                      <a:moveTo>
                        <a:pt x="0" y="0"/>
                      </a:moveTo>
                      <a:cubicBezTo>
                        <a:pt x="0" y="0"/>
                        <a:pt x="23" y="37"/>
                        <a:pt x="47" y="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2" name="Freeform 861">
                  <a:extLst>
                    <a:ext uri="{FF2B5EF4-FFF2-40B4-BE49-F238E27FC236}">
                      <a16:creationId xmlns:a16="http://schemas.microsoft.com/office/drawing/2014/main" id="{1A66DD61-7541-219D-23A3-C05F44BD9B3D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957" y="9917"/>
                  <a:ext cx="16" cy="95"/>
                </a:xfrm>
                <a:custGeom>
                  <a:avLst/>
                  <a:gdLst>
                    <a:gd name="T0" fmla="*/ 16 w 16"/>
                    <a:gd name="T1" fmla="*/ 0 h 95"/>
                    <a:gd name="T2" fmla="*/ 0 w 16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6" h="95">
                      <a:moveTo>
                        <a:pt x="16" y="0"/>
                      </a:moveTo>
                      <a:cubicBezTo>
                        <a:pt x="16" y="0"/>
                        <a:pt x="8" y="47"/>
                        <a:pt x="0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3" name="Freeform 862">
                  <a:extLst>
                    <a:ext uri="{FF2B5EF4-FFF2-40B4-BE49-F238E27FC236}">
                      <a16:creationId xmlns:a16="http://schemas.microsoft.com/office/drawing/2014/main" id="{75F76B5E-B0D8-FCB5-0E8C-540622F8B97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852" y="9712"/>
                  <a:ext cx="21" cy="95"/>
                </a:xfrm>
                <a:custGeom>
                  <a:avLst/>
                  <a:gdLst>
                    <a:gd name="T0" fmla="*/ 0 w 21"/>
                    <a:gd name="T1" fmla="*/ 0 h 95"/>
                    <a:gd name="T2" fmla="*/ 21 w 21"/>
                    <a:gd name="T3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1" h="95">
                      <a:moveTo>
                        <a:pt x="0" y="0"/>
                      </a:moveTo>
                      <a:cubicBezTo>
                        <a:pt x="0" y="0"/>
                        <a:pt x="10" y="47"/>
                        <a:pt x="21" y="95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4" name="Freeform 863">
                  <a:extLst>
                    <a:ext uri="{FF2B5EF4-FFF2-40B4-BE49-F238E27FC236}">
                      <a16:creationId xmlns:a16="http://schemas.microsoft.com/office/drawing/2014/main" id="{47EFDD4E-25AD-A4A4-3056-6B8FA02EAE9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816" y="9286"/>
                  <a:ext cx="289" cy="106"/>
                </a:xfrm>
                <a:custGeom>
                  <a:avLst/>
                  <a:gdLst>
                    <a:gd name="T0" fmla="*/ 0 w 289"/>
                    <a:gd name="T1" fmla="*/ 27 h 106"/>
                    <a:gd name="T2" fmla="*/ 74 w 289"/>
                    <a:gd name="T3" fmla="*/ 6 h 106"/>
                    <a:gd name="T4" fmla="*/ 111 w 289"/>
                    <a:gd name="T5" fmla="*/ 63 h 106"/>
                    <a:gd name="T6" fmla="*/ 184 w 289"/>
                    <a:gd name="T7" fmla="*/ 63 h 106"/>
                    <a:gd name="T8" fmla="*/ 232 w 289"/>
                    <a:gd name="T9" fmla="*/ 90 h 106"/>
                    <a:gd name="T10" fmla="*/ 289 w 289"/>
                    <a:gd name="T11" fmla="*/ 10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9" h="106">
                      <a:moveTo>
                        <a:pt x="0" y="27"/>
                      </a:moveTo>
                      <a:cubicBezTo>
                        <a:pt x="28" y="13"/>
                        <a:pt x="56" y="0"/>
                        <a:pt x="74" y="6"/>
                      </a:cubicBezTo>
                      <a:cubicBezTo>
                        <a:pt x="92" y="12"/>
                        <a:pt x="93" y="54"/>
                        <a:pt x="111" y="63"/>
                      </a:cubicBezTo>
                      <a:cubicBezTo>
                        <a:pt x="129" y="72"/>
                        <a:pt x="164" y="59"/>
                        <a:pt x="184" y="63"/>
                      </a:cubicBezTo>
                      <a:cubicBezTo>
                        <a:pt x="204" y="67"/>
                        <a:pt x="214" y="83"/>
                        <a:pt x="232" y="90"/>
                      </a:cubicBezTo>
                      <a:cubicBezTo>
                        <a:pt x="250" y="97"/>
                        <a:pt x="280" y="103"/>
                        <a:pt x="289" y="10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5" name="Freeform 864">
                  <a:extLst>
                    <a:ext uri="{FF2B5EF4-FFF2-40B4-BE49-F238E27FC236}">
                      <a16:creationId xmlns:a16="http://schemas.microsoft.com/office/drawing/2014/main" id="{904F6100-C63F-9922-8715-326425DAD6A8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111" y="9265"/>
                  <a:ext cx="325" cy="184"/>
                </a:xfrm>
                <a:custGeom>
                  <a:avLst/>
                  <a:gdLst>
                    <a:gd name="T0" fmla="*/ 0 w 325"/>
                    <a:gd name="T1" fmla="*/ 0 h 184"/>
                    <a:gd name="T2" fmla="*/ 115 w 325"/>
                    <a:gd name="T3" fmla="*/ 16 h 184"/>
                    <a:gd name="T4" fmla="*/ 105 w 325"/>
                    <a:gd name="T5" fmla="*/ 74 h 184"/>
                    <a:gd name="T6" fmla="*/ 184 w 325"/>
                    <a:gd name="T7" fmla="*/ 111 h 184"/>
                    <a:gd name="T8" fmla="*/ 210 w 325"/>
                    <a:gd name="T9" fmla="*/ 158 h 184"/>
                    <a:gd name="T10" fmla="*/ 325 w 325"/>
                    <a:gd name="T11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5" h="184">
                      <a:moveTo>
                        <a:pt x="0" y="0"/>
                      </a:moveTo>
                      <a:cubicBezTo>
                        <a:pt x="49" y="2"/>
                        <a:pt x="98" y="4"/>
                        <a:pt x="115" y="16"/>
                      </a:cubicBezTo>
                      <a:cubicBezTo>
                        <a:pt x="132" y="28"/>
                        <a:pt x="93" y="58"/>
                        <a:pt x="105" y="74"/>
                      </a:cubicBezTo>
                      <a:cubicBezTo>
                        <a:pt x="117" y="90"/>
                        <a:pt x="167" y="97"/>
                        <a:pt x="184" y="111"/>
                      </a:cubicBezTo>
                      <a:cubicBezTo>
                        <a:pt x="201" y="125"/>
                        <a:pt x="187" y="146"/>
                        <a:pt x="210" y="158"/>
                      </a:cubicBezTo>
                      <a:cubicBezTo>
                        <a:pt x="233" y="170"/>
                        <a:pt x="279" y="177"/>
                        <a:pt x="325" y="18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6" name="Freeform 865">
                  <a:extLst>
                    <a:ext uri="{FF2B5EF4-FFF2-40B4-BE49-F238E27FC236}">
                      <a16:creationId xmlns:a16="http://schemas.microsoft.com/office/drawing/2014/main" id="{A32CBF64-CB53-E3DB-5317-5450752BEFC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538" y="9480"/>
                  <a:ext cx="278" cy="69"/>
                </a:xfrm>
                <a:custGeom>
                  <a:avLst/>
                  <a:gdLst>
                    <a:gd name="T0" fmla="*/ 0 w 278"/>
                    <a:gd name="T1" fmla="*/ 27 h 69"/>
                    <a:gd name="T2" fmla="*/ 37 w 278"/>
                    <a:gd name="T3" fmla="*/ 27 h 69"/>
                    <a:gd name="T4" fmla="*/ 73 w 278"/>
                    <a:gd name="T5" fmla="*/ 1 h 69"/>
                    <a:gd name="T6" fmla="*/ 152 w 278"/>
                    <a:gd name="T7" fmla="*/ 32 h 69"/>
                    <a:gd name="T8" fmla="*/ 205 w 278"/>
                    <a:gd name="T9" fmla="*/ 22 h 69"/>
                    <a:gd name="T10" fmla="*/ 278 w 278"/>
                    <a:gd name="T11" fmla="*/ 69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78" h="69">
                      <a:moveTo>
                        <a:pt x="0" y="27"/>
                      </a:moveTo>
                      <a:cubicBezTo>
                        <a:pt x="12" y="29"/>
                        <a:pt x="25" y="31"/>
                        <a:pt x="37" y="27"/>
                      </a:cubicBezTo>
                      <a:cubicBezTo>
                        <a:pt x="49" y="23"/>
                        <a:pt x="54" y="0"/>
                        <a:pt x="73" y="1"/>
                      </a:cubicBezTo>
                      <a:cubicBezTo>
                        <a:pt x="92" y="2"/>
                        <a:pt x="130" y="29"/>
                        <a:pt x="152" y="32"/>
                      </a:cubicBezTo>
                      <a:cubicBezTo>
                        <a:pt x="174" y="35"/>
                        <a:pt x="184" y="16"/>
                        <a:pt x="205" y="22"/>
                      </a:cubicBezTo>
                      <a:cubicBezTo>
                        <a:pt x="226" y="28"/>
                        <a:pt x="265" y="61"/>
                        <a:pt x="278" y="6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7" name="Freeform 866">
                  <a:extLst>
                    <a:ext uri="{FF2B5EF4-FFF2-40B4-BE49-F238E27FC236}">
                      <a16:creationId xmlns:a16="http://schemas.microsoft.com/office/drawing/2014/main" id="{D936D4C6-B285-4971-320C-644D19FE462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254" y="9423"/>
                  <a:ext cx="368" cy="29"/>
                </a:xfrm>
                <a:custGeom>
                  <a:avLst/>
                  <a:gdLst>
                    <a:gd name="T0" fmla="*/ 0 w 368"/>
                    <a:gd name="T1" fmla="*/ 21 h 29"/>
                    <a:gd name="T2" fmla="*/ 42 w 368"/>
                    <a:gd name="T3" fmla="*/ 26 h 29"/>
                    <a:gd name="T4" fmla="*/ 173 w 368"/>
                    <a:gd name="T5" fmla="*/ 5 h 29"/>
                    <a:gd name="T6" fmla="*/ 237 w 368"/>
                    <a:gd name="T7" fmla="*/ 26 h 29"/>
                    <a:gd name="T8" fmla="*/ 294 w 368"/>
                    <a:gd name="T9" fmla="*/ 16 h 29"/>
                    <a:gd name="T10" fmla="*/ 352 w 368"/>
                    <a:gd name="T11" fmla="*/ 26 h 29"/>
                    <a:gd name="T12" fmla="*/ 368 w 368"/>
                    <a:gd name="T13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68" h="29">
                      <a:moveTo>
                        <a:pt x="0" y="21"/>
                      </a:moveTo>
                      <a:cubicBezTo>
                        <a:pt x="6" y="25"/>
                        <a:pt x="13" y="29"/>
                        <a:pt x="42" y="26"/>
                      </a:cubicBezTo>
                      <a:cubicBezTo>
                        <a:pt x="71" y="23"/>
                        <a:pt x="141" y="5"/>
                        <a:pt x="173" y="5"/>
                      </a:cubicBezTo>
                      <a:cubicBezTo>
                        <a:pt x="205" y="5"/>
                        <a:pt x="217" y="24"/>
                        <a:pt x="237" y="26"/>
                      </a:cubicBezTo>
                      <a:cubicBezTo>
                        <a:pt x="257" y="28"/>
                        <a:pt x="275" y="16"/>
                        <a:pt x="294" y="16"/>
                      </a:cubicBezTo>
                      <a:cubicBezTo>
                        <a:pt x="313" y="16"/>
                        <a:pt x="340" y="29"/>
                        <a:pt x="352" y="26"/>
                      </a:cubicBezTo>
                      <a:cubicBezTo>
                        <a:pt x="364" y="23"/>
                        <a:pt x="366" y="11"/>
                        <a:pt x="368" y="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8" name="Freeform 867">
                  <a:extLst>
                    <a:ext uri="{FF2B5EF4-FFF2-40B4-BE49-F238E27FC236}">
                      <a16:creationId xmlns:a16="http://schemas.microsoft.com/office/drawing/2014/main" id="{D464FBAD-1639-5C7A-1877-899F9CABB31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00" y="9332"/>
                  <a:ext cx="238" cy="222"/>
                </a:xfrm>
                <a:custGeom>
                  <a:avLst/>
                  <a:gdLst>
                    <a:gd name="T0" fmla="*/ 0 w 238"/>
                    <a:gd name="T1" fmla="*/ 12 h 222"/>
                    <a:gd name="T2" fmla="*/ 79 w 238"/>
                    <a:gd name="T3" fmla="*/ 12 h 222"/>
                    <a:gd name="T4" fmla="*/ 131 w 238"/>
                    <a:gd name="T5" fmla="*/ 86 h 222"/>
                    <a:gd name="T6" fmla="*/ 163 w 238"/>
                    <a:gd name="T7" fmla="*/ 96 h 222"/>
                    <a:gd name="T8" fmla="*/ 163 w 238"/>
                    <a:gd name="T9" fmla="*/ 165 h 222"/>
                    <a:gd name="T10" fmla="*/ 226 w 238"/>
                    <a:gd name="T11" fmla="*/ 180 h 222"/>
                    <a:gd name="T12" fmla="*/ 236 w 238"/>
                    <a:gd name="T13" fmla="*/ 22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8" h="222">
                      <a:moveTo>
                        <a:pt x="0" y="12"/>
                      </a:moveTo>
                      <a:cubicBezTo>
                        <a:pt x="28" y="6"/>
                        <a:pt x="57" y="0"/>
                        <a:pt x="79" y="12"/>
                      </a:cubicBezTo>
                      <a:cubicBezTo>
                        <a:pt x="101" y="24"/>
                        <a:pt x="117" y="72"/>
                        <a:pt x="131" y="86"/>
                      </a:cubicBezTo>
                      <a:cubicBezTo>
                        <a:pt x="145" y="100"/>
                        <a:pt x="158" y="83"/>
                        <a:pt x="163" y="96"/>
                      </a:cubicBezTo>
                      <a:cubicBezTo>
                        <a:pt x="168" y="109"/>
                        <a:pt x="153" y="151"/>
                        <a:pt x="163" y="165"/>
                      </a:cubicBezTo>
                      <a:cubicBezTo>
                        <a:pt x="173" y="179"/>
                        <a:pt x="214" y="171"/>
                        <a:pt x="226" y="180"/>
                      </a:cubicBezTo>
                      <a:cubicBezTo>
                        <a:pt x="238" y="189"/>
                        <a:pt x="237" y="205"/>
                        <a:pt x="236" y="22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19" name="Freeform 868">
                  <a:extLst>
                    <a:ext uri="{FF2B5EF4-FFF2-40B4-BE49-F238E27FC236}">
                      <a16:creationId xmlns:a16="http://schemas.microsoft.com/office/drawing/2014/main" id="{E028F118-77D3-0B23-0670-D7AC6F44D52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271" y="9050"/>
                  <a:ext cx="482" cy="409"/>
                </a:xfrm>
                <a:custGeom>
                  <a:avLst/>
                  <a:gdLst>
                    <a:gd name="T0" fmla="*/ 14 w 482"/>
                    <a:gd name="T1" fmla="*/ 2 h 409"/>
                    <a:gd name="T2" fmla="*/ 152 w 482"/>
                    <a:gd name="T3" fmla="*/ 40 h 409"/>
                    <a:gd name="T4" fmla="*/ 299 w 482"/>
                    <a:gd name="T5" fmla="*/ 75 h 409"/>
                    <a:gd name="T6" fmla="*/ 353 w 482"/>
                    <a:gd name="T7" fmla="*/ 117 h 409"/>
                    <a:gd name="T8" fmla="*/ 441 w 482"/>
                    <a:gd name="T9" fmla="*/ 175 h 409"/>
                    <a:gd name="T10" fmla="*/ 449 w 482"/>
                    <a:gd name="T11" fmla="*/ 221 h 409"/>
                    <a:gd name="T12" fmla="*/ 449 w 482"/>
                    <a:gd name="T13" fmla="*/ 252 h 409"/>
                    <a:gd name="T14" fmla="*/ 480 w 482"/>
                    <a:gd name="T15" fmla="*/ 333 h 409"/>
                    <a:gd name="T16" fmla="*/ 464 w 482"/>
                    <a:gd name="T17" fmla="*/ 375 h 409"/>
                    <a:gd name="T18" fmla="*/ 445 w 482"/>
                    <a:gd name="T19" fmla="*/ 399 h 409"/>
                    <a:gd name="T20" fmla="*/ 356 w 482"/>
                    <a:gd name="T21" fmla="*/ 314 h 409"/>
                    <a:gd name="T22" fmla="*/ 68 w 482"/>
                    <a:gd name="T23" fmla="*/ 52 h 409"/>
                    <a:gd name="T24" fmla="*/ 14 w 482"/>
                    <a:gd name="T25" fmla="*/ 2 h 4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82" h="409">
                      <a:moveTo>
                        <a:pt x="14" y="2"/>
                      </a:moveTo>
                      <a:cubicBezTo>
                        <a:pt x="28" y="0"/>
                        <a:pt x="105" y="28"/>
                        <a:pt x="152" y="40"/>
                      </a:cubicBezTo>
                      <a:cubicBezTo>
                        <a:pt x="199" y="52"/>
                        <a:pt x="265" y="62"/>
                        <a:pt x="299" y="75"/>
                      </a:cubicBezTo>
                      <a:cubicBezTo>
                        <a:pt x="333" y="88"/>
                        <a:pt x="329" y="100"/>
                        <a:pt x="353" y="117"/>
                      </a:cubicBezTo>
                      <a:cubicBezTo>
                        <a:pt x="377" y="134"/>
                        <a:pt x="425" y="158"/>
                        <a:pt x="441" y="175"/>
                      </a:cubicBezTo>
                      <a:cubicBezTo>
                        <a:pt x="457" y="192"/>
                        <a:pt x="448" y="208"/>
                        <a:pt x="449" y="221"/>
                      </a:cubicBezTo>
                      <a:cubicBezTo>
                        <a:pt x="450" y="234"/>
                        <a:pt x="444" y="233"/>
                        <a:pt x="449" y="252"/>
                      </a:cubicBezTo>
                      <a:cubicBezTo>
                        <a:pt x="454" y="271"/>
                        <a:pt x="478" y="313"/>
                        <a:pt x="480" y="333"/>
                      </a:cubicBezTo>
                      <a:cubicBezTo>
                        <a:pt x="482" y="353"/>
                        <a:pt x="470" y="364"/>
                        <a:pt x="464" y="375"/>
                      </a:cubicBezTo>
                      <a:cubicBezTo>
                        <a:pt x="458" y="386"/>
                        <a:pt x="463" y="409"/>
                        <a:pt x="445" y="399"/>
                      </a:cubicBezTo>
                      <a:cubicBezTo>
                        <a:pt x="427" y="389"/>
                        <a:pt x="419" y="372"/>
                        <a:pt x="356" y="314"/>
                      </a:cubicBezTo>
                      <a:cubicBezTo>
                        <a:pt x="293" y="256"/>
                        <a:pt x="125" y="104"/>
                        <a:pt x="68" y="52"/>
                      </a:cubicBezTo>
                      <a:cubicBezTo>
                        <a:pt x="11" y="0"/>
                        <a:pt x="0" y="4"/>
                        <a:pt x="14" y="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0" name="Freeform 869">
                  <a:extLst>
                    <a:ext uri="{FF2B5EF4-FFF2-40B4-BE49-F238E27FC236}">
                      <a16:creationId xmlns:a16="http://schemas.microsoft.com/office/drawing/2014/main" id="{BF920808-172A-2427-BFBB-BDE382E30FB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429" y="9075"/>
                  <a:ext cx="324" cy="273"/>
                </a:xfrm>
                <a:custGeom>
                  <a:avLst/>
                  <a:gdLst>
                    <a:gd name="T0" fmla="*/ 2 w 324"/>
                    <a:gd name="T1" fmla="*/ 15 h 273"/>
                    <a:gd name="T2" fmla="*/ 129 w 324"/>
                    <a:gd name="T3" fmla="*/ 135 h 273"/>
                    <a:gd name="T4" fmla="*/ 195 w 324"/>
                    <a:gd name="T5" fmla="*/ 223 h 273"/>
                    <a:gd name="T6" fmla="*/ 283 w 324"/>
                    <a:gd name="T7" fmla="*/ 273 h 273"/>
                    <a:gd name="T8" fmla="*/ 322 w 324"/>
                    <a:gd name="T9" fmla="*/ 223 h 273"/>
                    <a:gd name="T10" fmla="*/ 272 w 324"/>
                    <a:gd name="T11" fmla="*/ 139 h 273"/>
                    <a:gd name="T12" fmla="*/ 202 w 324"/>
                    <a:gd name="T13" fmla="*/ 89 h 273"/>
                    <a:gd name="T14" fmla="*/ 118 w 324"/>
                    <a:gd name="T15" fmla="*/ 42 h 273"/>
                    <a:gd name="T16" fmla="*/ 2 w 324"/>
                    <a:gd name="T17" fmla="*/ 15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24" h="273">
                      <a:moveTo>
                        <a:pt x="2" y="15"/>
                      </a:moveTo>
                      <a:cubicBezTo>
                        <a:pt x="4" y="30"/>
                        <a:pt x="97" y="100"/>
                        <a:pt x="129" y="135"/>
                      </a:cubicBezTo>
                      <a:cubicBezTo>
                        <a:pt x="161" y="170"/>
                        <a:pt x="169" y="200"/>
                        <a:pt x="195" y="223"/>
                      </a:cubicBezTo>
                      <a:cubicBezTo>
                        <a:pt x="221" y="246"/>
                        <a:pt x="262" y="273"/>
                        <a:pt x="283" y="273"/>
                      </a:cubicBezTo>
                      <a:cubicBezTo>
                        <a:pt x="304" y="273"/>
                        <a:pt x="324" y="245"/>
                        <a:pt x="322" y="223"/>
                      </a:cubicBezTo>
                      <a:cubicBezTo>
                        <a:pt x="320" y="201"/>
                        <a:pt x="292" y="161"/>
                        <a:pt x="272" y="139"/>
                      </a:cubicBezTo>
                      <a:cubicBezTo>
                        <a:pt x="252" y="117"/>
                        <a:pt x="228" y="105"/>
                        <a:pt x="202" y="89"/>
                      </a:cubicBezTo>
                      <a:cubicBezTo>
                        <a:pt x="176" y="73"/>
                        <a:pt x="151" y="54"/>
                        <a:pt x="118" y="42"/>
                      </a:cubicBezTo>
                      <a:cubicBezTo>
                        <a:pt x="85" y="30"/>
                        <a:pt x="0" y="0"/>
                        <a:pt x="2" y="15"/>
                      </a:cubicBezTo>
                      <a:close/>
                    </a:path>
                  </a:pathLst>
                </a:custGeom>
                <a:solidFill>
                  <a:srgbClr val="B8CCE4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78" name="Group 1336">
                <a:extLst>
                  <a:ext uri="{FF2B5EF4-FFF2-40B4-BE49-F238E27FC236}">
                    <a16:creationId xmlns:a16="http://schemas.microsoft.com/office/drawing/2014/main" id="{AA4984FD-934C-2F22-26C2-EB5F8999DA20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685" y="7477"/>
                <a:ext cx="3597" cy="1050"/>
                <a:chOff x="685" y="7477"/>
                <a:chExt cx="3597" cy="1050"/>
              </a:xfrm>
            </p:grpSpPr>
            <p:sp>
              <p:nvSpPr>
                <p:cNvPr id="86" name="Text Box 1331">
                  <a:extLst>
                    <a:ext uri="{FF2B5EF4-FFF2-40B4-BE49-F238E27FC236}">
                      <a16:creationId xmlns:a16="http://schemas.microsoft.com/office/drawing/2014/main" id="{41C748E0-AE15-A37B-00E6-E61C29DED780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685" y="7477"/>
                  <a:ext cx="3061" cy="7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Roche de l'ancienne</a:t>
                  </a:r>
                </a:p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marge passive (calcaires)</a:t>
                  </a:r>
                </a:p>
              </p:txBody>
            </p:sp>
            <p:cxnSp>
              <p:nvCxnSpPr>
                <p:cNvPr id="87" name="AutoShape 1335">
                  <a:extLst>
                    <a:ext uri="{FF2B5EF4-FFF2-40B4-BE49-F238E27FC236}">
                      <a16:creationId xmlns:a16="http://schemas.microsoft.com/office/drawing/2014/main" id="{1C9179FE-992D-5F53-1D2D-34AAF70E9120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>
                  <a:off x="3757" y="8202"/>
                  <a:ext cx="525" cy="325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79" name="Group 1340">
                <a:extLst>
                  <a:ext uri="{FF2B5EF4-FFF2-40B4-BE49-F238E27FC236}">
                    <a16:creationId xmlns:a16="http://schemas.microsoft.com/office/drawing/2014/main" id="{62F065B3-64D7-5A4F-73C3-A4AC5B0080EB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510" y="7171"/>
                <a:ext cx="2494" cy="1211"/>
                <a:chOff x="5895" y="7204"/>
                <a:chExt cx="2494" cy="1211"/>
              </a:xfrm>
            </p:grpSpPr>
            <p:sp>
              <p:nvSpPr>
                <p:cNvPr id="84" name="Text Box 1334">
                  <a:extLst>
                    <a:ext uri="{FF2B5EF4-FFF2-40B4-BE49-F238E27FC236}">
                      <a16:creationId xmlns:a16="http://schemas.microsoft.com/office/drawing/2014/main" id="{F05E0B8B-4A99-00A7-33D1-ED617F750001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895" y="7204"/>
                  <a:ext cx="2494" cy="7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Roche de l'ancien</a:t>
                  </a:r>
                </a:p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Océan (radiolarites)</a:t>
                  </a:r>
                </a:p>
              </p:txBody>
            </p:sp>
            <p:cxnSp>
              <p:nvCxnSpPr>
                <p:cNvPr id="85" name="AutoShape 1339">
                  <a:extLst>
                    <a:ext uri="{FF2B5EF4-FFF2-40B4-BE49-F238E27FC236}">
                      <a16:creationId xmlns:a16="http://schemas.microsoft.com/office/drawing/2014/main" id="{BE31BD79-7976-FFDB-99D8-3D0687A5377E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 flipH="1">
                  <a:off x="6211" y="7926"/>
                  <a:ext cx="588" cy="489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80" name="Freeform 1369">
                <a:extLst>
                  <a:ext uri="{FF2B5EF4-FFF2-40B4-BE49-F238E27FC236}">
                    <a16:creationId xmlns:a16="http://schemas.microsoft.com/office/drawing/2014/main" id="{26EBE3AD-2E92-E91E-C7C4-466645F93C1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 rot="740345">
                <a:off x="6341" y="8374"/>
                <a:ext cx="1276" cy="129"/>
              </a:xfrm>
              <a:custGeom>
                <a:avLst/>
                <a:gdLst>
                  <a:gd name="T0" fmla="*/ 0 w 1276"/>
                  <a:gd name="T1" fmla="*/ 65 h 129"/>
                  <a:gd name="T2" fmla="*/ 274 w 1276"/>
                  <a:gd name="T3" fmla="*/ 102 h 129"/>
                  <a:gd name="T4" fmla="*/ 611 w 1276"/>
                  <a:gd name="T5" fmla="*/ 65 h 129"/>
                  <a:gd name="T6" fmla="*/ 1021 w 1276"/>
                  <a:gd name="T7" fmla="*/ 11 h 129"/>
                  <a:gd name="T8" fmla="*/ 1276 w 1276"/>
                  <a:gd name="T9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76" h="129">
                    <a:moveTo>
                      <a:pt x="0" y="65"/>
                    </a:moveTo>
                    <a:cubicBezTo>
                      <a:pt x="86" y="83"/>
                      <a:pt x="172" y="102"/>
                      <a:pt x="274" y="102"/>
                    </a:cubicBezTo>
                    <a:cubicBezTo>
                      <a:pt x="376" y="102"/>
                      <a:pt x="487" y="80"/>
                      <a:pt x="611" y="65"/>
                    </a:cubicBezTo>
                    <a:cubicBezTo>
                      <a:pt x="735" y="50"/>
                      <a:pt x="910" y="0"/>
                      <a:pt x="1021" y="11"/>
                    </a:cubicBezTo>
                    <a:cubicBezTo>
                      <a:pt x="1132" y="22"/>
                      <a:pt x="1204" y="75"/>
                      <a:pt x="1276" y="129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grpSp>
            <p:nvGrpSpPr>
              <p:cNvPr id="81" name="Group 1372">
                <a:extLst>
                  <a:ext uri="{FF2B5EF4-FFF2-40B4-BE49-F238E27FC236}">
                    <a16:creationId xmlns:a16="http://schemas.microsoft.com/office/drawing/2014/main" id="{593F70DA-5F5D-D751-103D-F335D36C29E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7446" y="8576"/>
                <a:ext cx="3447" cy="1464"/>
                <a:chOff x="7446" y="8576"/>
                <a:chExt cx="3447" cy="1464"/>
              </a:xfrm>
            </p:grpSpPr>
            <p:sp>
              <p:nvSpPr>
                <p:cNvPr id="82" name="Text Box 1370">
                  <a:extLst>
                    <a:ext uri="{FF2B5EF4-FFF2-40B4-BE49-F238E27FC236}">
                      <a16:creationId xmlns:a16="http://schemas.microsoft.com/office/drawing/2014/main" id="{9B3C84F3-AF40-08B9-DDC4-1E87888D8207}"/>
                    </a:ext>
                  </a:extLst>
                </p:cNvPr>
                <p:cNvSpPr txBox="1"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548" y="9303"/>
                  <a:ext cx="3345" cy="7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/>
                  <a:r>
                    <a:rPr lang="fr-FR" sz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Courier New" panose="02070309020205020404" pitchFamily="49" charset="0"/>
                    </a:rPr>
                    <a:t>Altération, érosion, transport (fluviatile, éolien, glaciaire)</a:t>
                  </a:r>
                </a:p>
              </p:txBody>
            </p:sp>
            <p:cxnSp>
              <p:nvCxnSpPr>
                <p:cNvPr id="83" name="AutoShape 1371">
                  <a:extLst>
                    <a:ext uri="{FF2B5EF4-FFF2-40B4-BE49-F238E27FC236}">
                      <a16:creationId xmlns:a16="http://schemas.microsoft.com/office/drawing/2014/main" id="{9C4644E8-F446-0CE1-EAF1-B66B10084A77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>
                  <a:off x="7446" y="8576"/>
                  <a:ext cx="100" cy="711"/>
                </a:xfrm>
                <a:prstGeom prst="straightConnector1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8" name="Group 1643">
              <a:extLst>
                <a:ext uri="{FF2B5EF4-FFF2-40B4-BE49-F238E27FC236}">
                  <a16:creationId xmlns:a16="http://schemas.microsoft.com/office/drawing/2014/main" id="{9F3D960D-A6E3-CAC5-B66D-E41FB80F709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7792" y="3275636"/>
              <a:ext cx="2527935" cy="636270"/>
              <a:chOff x="1122" y="6100"/>
              <a:chExt cx="3981" cy="1002"/>
            </a:xfrm>
          </p:grpSpPr>
          <p:grpSp>
            <p:nvGrpSpPr>
              <p:cNvPr id="64" name="Group 760">
                <a:extLst>
                  <a:ext uri="{FF2B5EF4-FFF2-40B4-BE49-F238E27FC236}">
                    <a16:creationId xmlns:a16="http://schemas.microsoft.com/office/drawing/2014/main" id="{3DD13AD6-7721-018C-D7AB-63E19EC3CAA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22" y="6100"/>
                <a:ext cx="3981" cy="1002"/>
                <a:chOff x="3511" y="1976"/>
                <a:chExt cx="3981" cy="1002"/>
              </a:xfrm>
            </p:grpSpPr>
            <p:sp>
              <p:nvSpPr>
                <p:cNvPr id="69" name="Freeform 761">
                  <a:extLst>
                    <a:ext uri="{FF2B5EF4-FFF2-40B4-BE49-F238E27FC236}">
                      <a16:creationId xmlns:a16="http://schemas.microsoft.com/office/drawing/2014/main" id="{C798DE76-35BC-03A3-1E7B-8DA97EFDB661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516" y="2264"/>
                  <a:ext cx="3976" cy="714"/>
                </a:xfrm>
                <a:custGeom>
                  <a:avLst/>
                  <a:gdLst>
                    <a:gd name="T0" fmla="*/ 1877 w 3976"/>
                    <a:gd name="T1" fmla="*/ 283 h 714"/>
                    <a:gd name="T2" fmla="*/ 1189 w 3976"/>
                    <a:gd name="T3" fmla="*/ 616 h 714"/>
                    <a:gd name="T4" fmla="*/ 4 w 3976"/>
                    <a:gd name="T5" fmla="*/ 708 h 714"/>
                    <a:gd name="T6" fmla="*/ 0 w 3976"/>
                    <a:gd name="T7" fmla="*/ 224 h 714"/>
                    <a:gd name="T8" fmla="*/ 2008 w 3976"/>
                    <a:gd name="T9" fmla="*/ 0 h 714"/>
                    <a:gd name="T10" fmla="*/ 3972 w 3976"/>
                    <a:gd name="T11" fmla="*/ 208 h 714"/>
                    <a:gd name="T12" fmla="*/ 3976 w 3976"/>
                    <a:gd name="T13" fmla="*/ 656 h 714"/>
                    <a:gd name="T14" fmla="*/ 2772 w 3976"/>
                    <a:gd name="T15" fmla="*/ 556 h 714"/>
                    <a:gd name="T16" fmla="*/ 2218 w 3976"/>
                    <a:gd name="T17" fmla="*/ 296 h 714"/>
                    <a:gd name="T18" fmla="*/ 1877 w 3976"/>
                    <a:gd name="T19" fmla="*/ 283 h 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976" h="714">
                      <a:moveTo>
                        <a:pt x="1877" y="283"/>
                      </a:moveTo>
                      <a:cubicBezTo>
                        <a:pt x="1707" y="329"/>
                        <a:pt x="1501" y="559"/>
                        <a:pt x="1189" y="616"/>
                      </a:cubicBezTo>
                      <a:lnTo>
                        <a:pt x="4" y="708"/>
                      </a:lnTo>
                      <a:lnTo>
                        <a:pt x="0" y="224"/>
                      </a:lnTo>
                      <a:lnTo>
                        <a:pt x="2008" y="0"/>
                      </a:lnTo>
                      <a:lnTo>
                        <a:pt x="3972" y="208"/>
                      </a:lnTo>
                      <a:lnTo>
                        <a:pt x="3976" y="656"/>
                      </a:lnTo>
                      <a:cubicBezTo>
                        <a:pt x="3776" y="714"/>
                        <a:pt x="3065" y="616"/>
                        <a:pt x="2772" y="556"/>
                      </a:cubicBezTo>
                      <a:cubicBezTo>
                        <a:pt x="2506" y="504"/>
                        <a:pt x="2367" y="341"/>
                        <a:pt x="2218" y="296"/>
                      </a:cubicBezTo>
                      <a:cubicBezTo>
                        <a:pt x="2069" y="251"/>
                        <a:pt x="1948" y="286"/>
                        <a:pt x="1877" y="283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0" name="Freeform 762">
                  <a:extLst>
                    <a:ext uri="{FF2B5EF4-FFF2-40B4-BE49-F238E27FC236}">
                      <a16:creationId xmlns:a16="http://schemas.microsoft.com/office/drawing/2014/main" id="{8FF25467-7B03-E1D3-02B3-EDDA75F1FED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3511" y="1976"/>
                  <a:ext cx="3981" cy="552"/>
                </a:xfrm>
                <a:custGeom>
                  <a:avLst/>
                  <a:gdLst>
                    <a:gd name="T0" fmla="*/ 0 w 3981"/>
                    <a:gd name="T1" fmla="*/ 186 h 552"/>
                    <a:gd name="T2" fmla="*/ 553 w 3981"/>
                    <a:gd name="T3" fmla="*/ 146 h 552"/>
                    <a:gd name="T4" fmla="*/ 1030 w 3981"/>
                    <a:gd name="T5" fmla="*/ 106 h 552"/>
                    <a:gd name="T6" fmla="*/ 1243 w 3981"/>
                    <a:gd name="T7" fmla="*/ 90 h 552"/>
                    <a:gd name="T8" fmla="*/ 1635 w 3981"/>
                    <a:gd name="T9" fmla="*/ 37 h 552"/>
                    <a:gd name="T10" fmla="*/ 1699 w 3981"/>
                    <a:gd name="T11" fmla="*/ 136 h 552"/>
                    <a:gd name="T12" fmla="*/ 1814 w 3981"/>
                    <a:gd name="T13" fmla="*/ 105 h 552"/>
                    <a:gd name="T14" fmla="*/ 1882 w 3981"/>
                    <a:gd name="T15" fmla="*/ 172 h 552"/>
                    <a:gd name="T16" fmla="*/ 2011 w 3981"/>
                    <a:gd name="T17" fmla="*/ 165 h 552"/>
                    <a:gd name="T18" fmla="*/ 2055 w 3981"/>
                    <a:gd name="T19" fmla="*/ 151 h 552"/>
                    <a:gd name="T20" fmla="*/ 2099 w 3981"/>
                    <a:gd name="T21" fmla="*/ 142 h 552"/>
                    <a:gd name="T22" fmla="*/ 2113 w 3981"/>
                    <a:gd name="T23" fmla="*/ 79 h 552"/>
                    <a:gd name="T24" fmla="*/ 2190 w 3981"/>
                    <a:gd name="T25" fmla="*/ 75 h 552"/>
                    <a:gd name="T26" fmla="*/ 2205 w 3981"/>
                    <a:gd name="T27" fmla="*/ 136 h 552"/>
                    <a:gd name="T28" fmla="*/ 2283 w 3981"/>
                    <a:gd name="T29" fmla="*/ 139 h 552"/>
                    <a:gd name="T30" fmla="*/ 2334 w 3981"/>
                    <a:gd name="T31" fmla="*/ 37 h 552"/>
                    <a:gd name="T32" fmla="*/ 2514 w 3981"/>
                    <a:gd name="T33" fmla="*/ 67 h 552"/>
                    <a:gd name="T34" fmla="*/ 2573 w 3981"/>
                    <a:gd name="T35" fmla="*/ 0 h 552"/>
                    <a:gd name="T36" fmla="*/ 2924 w 3981"/>
                    <a:gd name="T37" fmla="*/ 75 h 552"/>
                    <a:gd name="T38" fmla="*/ 3981 w 3981"/>
                    <a:gd name="T39" fmla="*/ 156 h 552"/>
                    <a:gd name="T40" fmla="*/ 3977 w 3981"/>
                    <a:gd name="T41" fmla="*/ 524 h 552"/>
                    <a:gd name="T42" fmla="*/ 3969 w 3981"/>
                    <a:gd name="T43" fmla="*/ 539 h 552"/>
                    <a:gd name="T44" fmla="*/ 3719 w 3981"/>
                    <a:gd name="T45" fmla="*/ 532 h 552"/>
                    <a:gd name="T46" fmla="*/ 3044 w 3981"/>
                    <a:gd name="T47" fmla="*/ 459 h 552"/>
                    <a:gd name="T48" fmla="*/ 2144 w 3981"/>
                    <a:gd name="T49" fmla="*/ 372 h 552"/>
                    <a:gd name="T50" fmla="*/ 1447 w 3981"/>
                    <a:gd name="T51" fmla="*/ 419 h 552"/>
                    <a:gd name="T52" fmla="*/ 841 w 3981"/>
                    <a:gd name="T53" fmla="*/ 486 h 552"/>
                    <a:gd name="T54" fmla="*/ 349 w 3981"/>
                    <a:gd name="T55" fmla="*/ 526 h 552"/>
                    <a:gd name="T56" fmla="*/ 5 w 3981"/>
                    <a:gd name="T57" fmla="*/ 552 h 552"/>
                    <a:gd name="T58" fmla="*/ 0 w 3981"/>
                    <a:gd name="T59" fmla="*/ 186 h 5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981" h="552">
                      <a:moveTo>
                        <a:pt x="0" y="186"/>
                      </a:moveTo>
                      <a:lnTo>
                        <a:pt x="553" y="146"/>
                      </a:lnTo>
                      <a:lnTo>
                        <a:pt x="1030" y="106"/>
                      </a:lnTo>
                      <a:lnTo>
                        <a:pt x="1243" y="90"/>
                      </a:lnTo>
                      <a:lnTo>
                        <a:pt x="1635" y="37"/>
                      </a:lnTo>
                      <a:lnTo>
                        <a:pt x="1699" y="136"/>
                      </a:lnTo>
                      <a:lnTo>
                        <a:pt x="1814" y="105"/>
                      </a:lnTo>
                      <a:lnTo>
                        <a:pt x="1882" y="172"/>
                      </a:lnTo>
                      <a:lnTo>
                        <a:pt x="2011" y="165"/>
                      </a:lnTo>
                      <a:lnTo>
                        <a:pt x="2055" y="151"/>
                      </a:lnTo>
                      <a:lnTo>
                        <a:pt x="2099" y="142"/>
                      </a:lnTo>
                      <a:lnTo>
                        <a:pt x="2113" y="79"/>
                      </a:lnTo>
                      <a:lnTo>
                        <a:pt x="2190" y="75"/>
                      </a:lnTo>
                      <a:lnTo>
                        <a:pt x="2205" y="136"/>
                      </a:lnTo>
                      <a:lnTo>
                        <a:pt x="2283" y="139"/>
                      </a:lnTo>
                      <a:lnTo>
                        <a:pt x="2334" y="37"/>
                      </a:lnTo>
                      <a:lnTo>
                        <a:pt x="2514" y="67"/>
                      </a:lnTo>
                      <a:lnTo>
                        <a:pt x="2573" y="0"/>
                      </a:lnTo>
                      <a:lnTo>
                        <a:pt x="2924" y="75"/>
                      </a:lnTo>
                      <a:lnTo>
                        <a:pt x="3981" y="156"/>
                      </a:lnTo>
                      <a:lnTo>
                        <a:pt x="3977" y="524"/>
                      </a:lnTo>
                      <a:lnTo>
                        <a:pt x="3969" y="539"/>
                      </a:lnTo>
                      <a:lnTo>
                        <a:pt x="3719" y="532"/>
                      </a:lnTo>
                      <a:cubicBezTo>
                        <a:pt x="3554" y="483"/>
                        <a:pt x="3307" y="486"/>
                        <a:pt x="3044" y="459"/>
                      </a:cubicBezTo>
                      <a:cubicBezTo>
                        <a:pt x="2782" y="432"/>
                        <a:pt x="2409" y="379"/>
                        <a:pt x="2144" y="372"/>
                      </a:cubicBezTo>
                      <a:cubicBezTo>
                        <a:pt x="1924" y="332"/>
                        <a:pt x="1655" y="395"/>
                        <a:pt x="1447" y="419"/>
                      </a:cubicBezTo>
                      <a:cubicBezTo>
                        <a:pt x="1238" y="443"/>
                        <a:pt x="985" y="505"/>
                        <a:pt x="841" y="486"/>
                      </a:cubicBezTo>
                      <a:lnTo>
                        <a:pt x="349" y="526"/>
                      </a:lnTo>
                      <a:lnTo>
                        <a:pt x="5" y="552"/>
                      </a:lnTo>
                      <a:lnTo>
                        <a:pt x="0" y="186"/>
                      </a:lnTo>
                      <a:close/>
                    </a:path>
                  </a:pathLst>
                </a:custGeom>
                <a:solidFill>
                  <a:srgbClr val="E5B8B7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" name="Freeform 763">
                  <a:extLst>
                    <a:ext uri="{FF2B5EF4-FFF2-40B4-BE49-F238E27FC236}">
                      <a16:creationId xmlns:a16="http://schemas.microsoft.com/office/drawing/2014/main" id="{056EF210-6340-F2AF-E588-6302E08C5FF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872" y="2045"/>
                  <a:ext cx="144" cy="183"/>
                </a:xfrm>
                <a:custGeom>
                  <a:avLst/>
                  <a:gdLst>
                    <a:gd name="T0" fmla="*/ 144 w 144"/>
                    <a:gd name="T1" fmla="*/ 0 h 183"/>
                    <a:gd name="T2" fmla="*/ 102 w 144"/>
                    <a:gd name="T3" fmla="*/ 90 h 183"/>
                    <a:gd name="T4" fmla="*/ 0 w 144"/>
                    <a:gd name="T5" fmla="*/ 183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44" h="183">
                      <a:moveTo>
                        <a:pt x="144" y="0"/>
                      </a:moveTo>
                      <a:cubicBezTo>
                        <a:pt x="137" y="15"/>
                        <a:pt x="126" y="60"/>
                        <a:pt x="102" y="90"/>
                      </a:cubicBezTo>
                      <a:cubicBezTo>
                        <a:pt x="79" y="119"/>
                        <a:pt x="21" y="164"/>
                        <a:pt x="0" y="183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" name="Freeform 764">
                  <a:extLst>
                    <a:ext uri="{FF2B5EF4-FFF2-40B4-BE49-F238E27FC236}">
                      <a16:creationId xmlns:a16="http://schemas.microsoft.com/office/drawing/2014/main" id="{6455EA55-5F46-DD9F-EA94-92EA6008B6A7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717" y="2120"/>
                  <a:ext cx="78" cy="159"/>
                </a:xfrm>
                <a:custGeom>
                  <a:avLst/>
                  <a:gdLst>
                    <a:gd name="T0" fmla="*/ 78 w 78"/>
                    <a:gd name="T1" fmla="*/ 0 h 159"/>
                    <a:gd name="T2" fmla="*/ 45 w 78"/>
                    <a:gd name="T3" fmla="*/ 93 h 159"/>
                    <a:gd name="T4" fmla="*/ 0 w 78"/>
                    <a:gd name="T5" fmla="*/ 159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" h="159">
                      <a:moveTo>
                        <a:pt x="78" y="0"/>
                      </a:moveTo>
                      <a:cubicBezTo>
                        <a:pt x="73" y="15"/>
                        <a:pt x="58" y="67"/>
                        <a:pt x="45" y="93"/>
                      </a:cubicBezTo>
                      <a:cubicBezTo>
                        <a:pt x="32" y="119"/>
                        <a:pt x="7" y="148"/>
                        <a:pt x="0" y="159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3" name="Freeform 765">
                  <a:extLst>
                    <a:ext uri="{FF2B5EF4-FFF2-40B4-BE49-F238E27FC236}">
                      <a16:creationId xmlns:a16="http://schemas.microsoft.com/office/drawing/2014/main" id="{D13F71A8-7BAE-EC8E-6928-B69603259D8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608" y="2106"/>
                  <a:ext cx="9" cy="138"/>
                </a:xfrm>
                <a:custGeom>
                  <a:avLst/>
                  <a:gdLst>
                    <a:gd name="T0" fmla="*/ 9 w 9"/>
                    <a:gd name="T1" fmla="*/ 0 h 138"/>
                    <a:gd name="T2" fmla="*/ 0 w 9"/>
                    <a:gd name="T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138">
                      <a:moveTo>
                        <a:pt x="9" y="0"/>
                      </a:moveTo>
                      <a:cubicBezTo>
                        <a:pt x="8" y="23"/>
                        <a:pt x="2" y="109"/>
                        <a:pt x="0" y="138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cxnSp>
              <p:nvCxnSpPr>
                <p:cNvPr id="74" name="Line 766">
                  <a:extLst>
                    <a:ext uri="{FF2B5EF4-FFF2-40B4-BE49-F238E27FC236}">
                      <a16:creationId xmlns:a16="http://schemas.microsoft.com/office/drawing/2014/main" id="{8A3245B5-7887-8F98-4953-E3D266D13243}"/>
                    </a:ext>
                  </a:extLst>
                </p:cNvPr>
                <p:cNvCxnSpPr>
                  <a:cxnSpLocks noChangeAspect="1" noEditPoints="1" noChangeArrowheads="1" noChangeShapeType="1"/>
                </p:cNvCxnSpPr>
                <p:nvPr/>
              </p:nvCxnSpPr>
              <p:spPr bwMode="auto">
                <a:xfrm>
                  <a:off x="5711" y="2114"/>
                  <a:ext cx="6" cy="6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5" name="Freeform 767">
                  <a:extLst>
                    <a:ext uri="{FF2B5EF4-FFF2-40B4-BE49-F238E27FC236}">
                      <a16:creationId xmlns:a16="http://schemas.microsoft.com/office/drawing/2014/main" id="{62417EB4-3DE5-3B5B-92F6-82DD45414AC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220" y="2110"/>
                  <a:ext cx="180" cy="193"/>
                </a:xfrm>
                <a:custGeom>
                  <a:avLst/>
                  <a:gdLst>
                    <a:gd name="T0" fmla="*/ 0 w 180"/>
                    <a:gd name="T1" fmla="*/ 0 h 193"/>
                    <a:gd name="T2" fmla="*/ 57 w 180"/>
                    <a:gd name="T3" fmla="*/ 90 h 193"/>
                    <a:gd name="T4" fmla="*/ 156 w 180"/>
                    <a:gd name="T5" fmla="*/ 177 h 193"/>
                    <a:gd name="T6" fmla="*/ 180 w 180"/>
                    <a:gd name="T7" fmla="*/ 186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80" h="193">
                      <a:moveTo>
                        <a:pt x="0" y="0"/>
                      </a:moveTo>
                      <a:cubicBezTo>
                        <a:pt x="15" y="30"/>
                        <a:pt x="31" y="60"/>
                        <a:pt x="57" y="90"/>
                      </a:cubicBezTo>
                      <a:cubicBezTo>
                        <a:pt x="83" y="120"/>
                        <a:pt x="136" y="161"/>
                        <a:pt x="156" y="177"/>
                      </a:cubicBezTo>
                      <a:cubicBezTo>
                        <a:pt x="176" y="193"/>
                        <a:pt x="178" y="189"/>
                        <a:pt x="180" y="18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6" name="Freeform 768">
                  <a:extLst>
                    <a:ext uri="{FF2B5EF4-FFF2-40B4-BE49-F238E27FC236}">
                      <a16:creationId xmlns:a16="http://schemas.microsoft.com/office/drawing/2014/main" id="{7BE0A943-5FF5-4E2E-5B1C-62969B3C409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5404" y="2153"/>
                  <a:ext cx="126" cy="126"/>
                </a:xfrm>
                <a:custGeom>
                  <a:avLst/>
                  <a:gdLst>
                    <a:gd name="T0" fmla="*/ 0 w 126"/>
                    <a:gd name="T1" fmla="*/ 0 h 126"/>
                    <a:gd name="T2" fmla="*/ 69 w 126"/>
                    <a:gd name="T3" fmla="*/ 99 h 126"/>
                    <a:gd name="T4" fmla="*/ 126 w 126"/>
                    <a:gd name="T5" fmla="*/ 126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6" h="126">
                      <a:moveTo>
                        <a:pt x="0" y="0"/>
                      </a:moveTo>
                      <a:cubicBezTo>
                        <a:pt x="24" y="39"/>
                        <a:pt x="48" y="78"/>
                        <a:pt x="69" y="99"/>
                      </a:cubicBezTo>
                      <a:cubicBezTo>
                        <a:pt x="90" y="120"/>
                        <a:pt x="108" y="123"/>
                        <a:pt x="126" y="126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cxnSp>
            <p:nvCxnSpPr>
              <p:cNvPr id="65" name="AutoShape 1341">
                <a:extLst>
                  <a:ext uri="{FF2B5EF4-FFF2-40B4-BE49-F238E27FC236}">
                    <a16:creationId xmlns:a16="http://schemas.microsoft.com/office/drawing/2014/main" id="{422711FD-AB2D-9639-BA54-AA2B1A92E78A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2828" y="6219"/>
                <a:ext cx="116" cy="28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6" name="AutoShape 1342">
                <a:extLst>
                  <a:ext uri="{FF2B5EF4-FFF2-40B4-BE49-F238E27FC236}">
                    <a16:creationId xmlns:a16="http://schemas.microsoft.com/office/drawing/2014/main" id="{0950E42A-475C-2576-2EA9-8A46A85C505B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3007" y="6259"/>
                <a:ext cx="211" cy="27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7" name="AutoShape 1343">
                <a:extLst>
                  <a:ext uri="{FF2B5EF4-FFF2-40B4-BE49-F238E27FC236}">
                    <a16:creationId xmlns:a16="http://schemas.microsoft.com/office/drawing/2014/main" id="{9A24E836-AE89-B2BA-2A30-A11C32E6DCE9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3327" y="6246"/>
                <a:ext cx="84" cy="4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AutoShape 1344">
                <a:extLst>
                  <a:ext uri="{FF2B5EF4-FFF2-40B4-BE49-F238E27FC236}">
                    <a16:creationId xmlns:a16="http://schemas.microsoft.com/office/drawing/2014/main" id="{C8E0D6BE-B7F2-7603-092C-7666FAB234AC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3454" y="6149"/>
                <a:ext cx="190" cy="30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9" name="Group 1649">
              <a:extLst>
                <a:ext uri="{FF2B5EF4-FFF2-40B4-BE49-F238E27FC236}">
                  <a16:creationId xmlns:a16="http://schemas.microsoft.com/office/drawing/2014/main" id="{6493E1C4-8C80-C4D6-1768-130E172769E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66218" y="1713053"/>
              <a:ext cx="2540000" cy="749935"/>
              <a:chOff x="1103" y="3462"/>
              <a:chExt cx="4000" cy="1181"/>
            </a:xfrm>
          </p:grpSpPr>
          <p:cxnSp>
            <p:nvCxnSpPr>
              <p:cNvPr id="39" name="AutoShape 1603">
                <a:extLst>
                  <a:ext uri="{FF2B5EF4-FFF2-40B4-BE49-F238E27FC236}">
                    <a16:creationId xmlns:a16="http://schemas.microsoft.com/office/drawing/2014/main" id="{B1048620-04C2-CBC2-5DE7-7E1448A00FCC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1987" y="3626"/>
                <a:ext cx="110" cy="79"/>
              </a:xfrm>
              <a:prstGeom prst="straightConnector1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" name="AutoShape 1605">
                <a:extLst>
                  <a:ext uri="{FF2B5EF4-FFF2-40B4-BE49-F238E27FC236}">
                    <a16:creationId xmlns:a16="http://schemas.microsoft.com/office/drawing/2014/main" id="{9D7B07DB-1689-CF22-C811-0DF0E90AEF45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2266" y="3689"/>
                <a:ext cx="63" cy="69"/>
              </a:xfrm>
              <a:prstGeom prst="straightConnector1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1" name="AutoShape 1606">
                <a:extLst>
                  <a:ext uri="{FF2B5EF4-FFF2-40B4-BE49-F238E27FC236}">
                    <a16:creationId xmlns:a16="http://schemas.microsoft.com/office/drawing/2014/main" id="{D7995CBC-4EF7-1211-9ACB-C0E6EEF692FD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3957" y="3690"/>
                <a:ext cx="111" cy="78"/>
              </a:xfrm>
              <a:prstGeom prst="straightConnector1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AutoShape 1607">
                <a:extLst>
                  <a:ext uri="{FF2B5EF4-FFF2-40B4-BE49-F238E27FC236}">
                    <a16:creationId xmlns:a16="http://schemas.microsoft.com/office/drawing/2014/main" id="{D0218175-984E-CE31-4607-856D80E3DBF2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4215" y="3611"/>
                <a:ext cx="83" cy="89"/>
              </a:xfrm>
              <a:prstGeom prst="straightConnector1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43" name="Group 769">
                <a:extLst>
                  <a:ext uri="{FF2B5EF4-FFF2-40B4-BE49-F238E27FC236}">
                    <a16:creationId xmlns:a16="http://schemas.microsoft.com/office/drawing/2014/main" id="{EBF969DD-8E69-BDC1-747C-D8A9CC8A5DF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103" y="3462"/>
                <a:ext cx="4000" cy="1181"/>
                <a:chOff x="9299" y="1985"/>
                <a:chExt cx="4000" cy="1181"/>
              </a:xfrm>
            </p:grpSpPr>
            <p:sp>
              <p:nvSpPr>
                <p:cNvPr id="52" name="Freeform 770">
                  <a:extLst>
                    <a:ext uri="{FF2B5EF4-FFF2-40B4-BE49-F238E27FC236}">
                      <a16:creationId xmlns:a16="http://schemas.microsoft.com/office/drawing/2014/main" id="{BA93169A-A743-7702-0857-EA25813FF9F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208" y="2203"/>
                  <a:ext cx="2103" cy="318"/>
                </a:xfrm>
                <a:custGeom>
                  <a:avLst/>
                  <a:gdLst>
                    <a:gd name="T0" fmla="*/ 0 w 2103"/>
                    <a:gd name="T1" fmla="*/ 0 h 288"/>
                    <a:gd name="T2" fmla="*/ 2094 w 2103"/>
                    <a:gd name="T3" fmla="*/ 0 h 288"/>
                    <a:gd name="T4" fmla="*/ 2103 w 2103"/>
                    <a:gd name="T5" fmla="*/ 99 h 288"/>
                    <a:gd name="T6" fmla="*/ 2004 w 2103"/>
                    <a:gd name="T7" fmla="*/ 252 h 288"/>
                    <a:gd name="T8" fmla="*/ 1680 w 2103"/>
                    <a:gd name="T9" fmla="*/ 288 h 288"/>
                    <a:gd name="T10" fmla="*/ 1329 w 2103"/>
                    <a:gd name="T11" fmla="*/ 198 h 288"/>
                    <a:gd name="T12" fmla="*/ 1125 w 2103"/>
                    <a:gd name="T13" fmla="*/ 171 h 288"/>
                    <a:gd name="T14" fmla="*/ 1032 w 2103"/>
                    <a:gd name="T15" fmla="*/ 216 h 288"/>
                    <a:gd name="T16" fmla="*/ 909 w 2103"/>
                    <a:gd name="T17" fmla="*/ 189 h 288"/>
                    <a:gd name="T18" fmla="*/ 738 w 2103"/>
                    <a:gd name="T19" fmla="*/ 201 h 288"/>
                    <a:gd name="T20" fmla="*/ 561 w 2103"/>
                    <a:gd name="T21" fmla="*/ 219 h 288"/>
                    <a:gd name="T22" fmla="*/ 399 w 2103"/>
                    <a:gd name="T23" fmla="*/ 204 h 288"/>
                    <a:gd name="T24" fmla="*/ 210 w 2103"/>
                    <a:gd name="T25" fmla="*/ 204 h 288"/>
                    <a:gd name="T26" fmla="*/ 57 w 2103"/>
                    <a:gd name="T27" fmla="*/ 174 h 288"/>
                    <a:gd name="T28" fmla="*/ 30 w 2103"/>
                    <a:gd name="T29" fmla="*/ 78 h 288"/>
                    <a:gd name="T30" fmla="*/ 0 w 2103"/>
                    <a:gd name="T31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03" h="288">
                      <a:moveTo>
                        <a:pt x="0" y="0"/>
                      </a:moveTo>
                      <a:lnTo>
                        <a:pt x="2094" y="0"/>
                      </a:lnTo>
                      <a:lnTo>
                        <a:pt x="2103" y="99"/>
                      </a:lnTo>
                      <a:lnTo>
                        <a:pt x="2004" y="252"/>
                      </a:lnTo>
                      <a:lnTo>
                        <a:pt x="1680" y="288"/>
                      </a:lnTo>
                      <a:lnTo>
                        <a:pt x="1329" y="198"/>
                      </a:lnTo>
                      <a:lnTo>
                        <a:pt x="1125" y="171"/>
                      </a:lnTo>
                      <a:lnTo>
                        <a:pt x="1032" y="216"/>
                      </a:lnTo>
                      <a:lnTo>
                        <a:pt x="909" y="189"/>
                      </a:lnTo>
                      <a:lnTo>
                        <a:pt x="738" y="201"/>
                      </a:lnTo>
                      <a:lnTo>
                        <a:pt x="561" y="219"/>
                      </a:lnTo>
                      <a:lnTo>
                        <a:pt x="399" y="204"/>
                      </a:lnTo>
                      <a:lnTo>
                        <a:pt x="210" y="204"/>
                      </a:lnTo>
                      <a:lnTo>
                        <a:pt x="57" y="174"/>
                      </a:lnTo>
                      <a:lnTo>
                        <a:pt x="30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3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FF">
                          <a:alpha val="50000"/>
                        </a:srgbClr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3" name="Freeform 771">
                  <a:extLst>
                    <a:ext uri="{FF2B5EF4-FFF2-40B4-BE49-F238E27FC236}">
                      <a16:creationId xmlns:a16="http://schemas.microsoft.com/office/drawing/2014/main" id="{829D84B1-2789-CAF4-26A3-7E80D00D7DD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307" y="2300"/>
                  <a:ext cx="3992" cy="866"/>
                </a:xfrm>
                <a:custGeom>
                  <a:avLst/>
                  <a:gdLst>
                    <a:gd name="T0" fmla="*/ 1825 w 3992"/>
                    <a:gd name="T1" fmla="*/ 412 h 866"/>
                    <a:gd name="T2" fmla="*/ 1145 w 3992"/>
                    <a:gd name="T3" fmla="*/ 736 h 866"/>
                    <a:gd name="T4" fmla="*/ 6 w 3992"/>
                    <a:gd name="T5" fmla="*/ 841 h 866"/>
                    <a:gd name="T6" fmla="*/ 0 w 3992"/>
                    <a:gd name="T7" fmla="*/ 246 h 866"/>
                    <a:gd name="T8" fmla="*/ 1957 w 3992"/>
                    <a:gd name="T9" fmla="*/ 0 h 866"/>
                    <a:gd name="T10" fmla="*/ 2785 w 3992"/>
                    <a:gd name="T11" fmla="*/ 48 h 866"/>
                    <a:gd name="T12" fmla="*/ 3987 w 3992"/>
                    <a:gd name="T13" fmla="*/ 235 h 866"/>
                    <a:gd name="T14" fmla="*/ 3992 w 3992"/>
                    <a:gd name="T15" fmla="*/ 786 h 866"/>
                    <a:gd name="T16" fmla="*/ 2721 w 3992"/>
                    <a:gd name="T17" fmla="*/ 716 h 866"/>
                    <a:gd name="T18" fmla="*/ 2253 w 3992"/>
                    <a:gd name="T19" fmla="*/ 420 h 866"/>
                    <a:gd name="T20" fmla="*/ 1825 w 3992"/>
                    <a:gd name="T21" fmla="*/ 412 h 8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92" h="866">
                      <a:moveTo>
                        <a:pt x="1825" y="412"/>
                      </a:moveTo>
                      <a:cubicBezTo>
                        <a:pt x="1685" y="480"/>
                        <a:pt x="1450" y="662"/>
                        <a:pt x="1145" y="736"/>
                      </a:cubicBezTo>
                      <a:lnTo>
                        <a:pt x="6" y="841"/>
                      </a:lnTo>
                      <a:lnTo>
                        <a:pt x="0" y="246"/>
                      </a:lnTo>
                      <a:lnTo>
                        <a:pt x="1957" y="0"/>
                      </a:lnTo>
                      <a:lnTo>
                        <a:pt x="2785" y="48"/>
                      </a:lnTo>
                      <a:lnTo>
                        <a:pt x="3987" y="235"/>
                      </a:lnTo>
                      <a:lnTo>
                        <a:pt x="3992" y="786"/>
                      </a:lnTo>
                      <a:cubicBezTo>
                        <a:pt x="3781" y="866"/>
                        <a:pt x="3011" y="777"/>
                        <a:pt x="2721" y="716"/>
                      </a:cubicBezTo>
                      <a:cubicBezTo>
                        <a:pt x="2487" y="664"/>
                        <a:pt x="2432" y="472"/>
                        <a:pt x="2253" y="420"/>
                      </a:cubicBezTo>
                      <a:cubicBezTo>
                        <a:pt x="2104" y="369"/>
                        <a:pt x="1965" y="344"/>
                        <a:pt x="1825" y="412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4" name="Freeform 772">
                  <a:extLst>
                    <a:ext uri="{FF2B5EF4-FFF2-40B4-BE49-F238E27FC236}">
                      <a16:creationId xmlns:a16="http://schemas.microsoft.com/office/drawing/2014/main" id="{60D40578-6DD4-DEA4-9E44-16ACEE9D016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842" y="1985"/>
                  <a:ext cx="1452" cy="634"/>
                </a:xfrm>
                <a:custGeom>
                  <a:avLst/>
                  <a:gdLst>
                    <a:gd name="T0" fmla="*/ 0 w 1452"/>
                    <a:gd name="T1" fmla="*/ 429 h 634"/>
                    <a:gd name="T2" fmla="*/ 138 w 1452"/>
                    <a:gd name="T3" fmla="*/ 444 h 634"/>
                    <a:gd name="T4" fmla="*/ 258 w 1452"/>
                    <a:gd name="T5" fmla="*/ 468 h 634"/>
                    <a:gd name="T6" fmla="*/ 401 w 1452"/>
                    <a:gd name="T7" fmla="*/ 517 h 634"/>
                    <a:gd name="T8" fmla="*/ 629 w 1452"/>
                    <a:gd name="T9" fmla="*/ 567 h 634"/>
                    <a:gd name="T10" fmla="*/ 923 w 1452"/>
                    <a:gd name="T11" fmla="*/ 584 h 634"/>
                    <a:gd name="T12" fmla="*/ 1196 w 1452"/>
                    <a:gd name="T13" fmla="*/ 623 h 634"/>
                    <a:gd name="T14" fmla="*/ 1452 w 1452"/>
                    <a:gd name="T15" fmla="*/ 634 h 634"/>
                    <a:gd name="T16" fmla="*/ 1451 w 1452"/>
                    <a:gd name="T17" fmla="*/ 115 h 634"/>
                    <a:gd name="T18" fmla="*/ 1257 w 1452"/>
                    <a:gd name="T19" fmla="*/ 96 h 634"/>
                    <a:gd name="T20" fmla="*/ 1218 w 1452"/>
                    <a:gd name="T21" fmla="*/ 81 h 634"/>
                    <a:gd name="T22" fmla="*/ 1170 w 1452"/>
                    <a:gd name="T23" fmla="*/ 90 h 634"/>
                    <a:gd name="T24" fmla="*/ 1143 w 1452"/>
                    <a:gd name="T25" fmla="*/ 66 h 634"/>
                    <a:gd name="T26" fmla="*/ 1095 w 1452"/>
                    <a:gd name="T27" fmla="*/ 57 h 634"/>
                    <a:gd name="T28" fmla="*/ 999 w 1452"/>
                    <a:gd name="T29" fmla="*/ 57 h 634"/>
                    <a:gd name="T30" fmla="*/ 936 w 1452"/>
                    <a:gd name="T31" fmla="*/ 33 h 634"/>
                    <a:gd name="T32" fmla="*/ 879 w 1452"/>
                    <a:gd name="T33" fmla="*/ 18 h 634"/>
                    <a:gd name="T34" fmla="*/ 831 w 1452"/>
                    <a:gd name="T35" fmla="*/ 0 h 634"/>
                    <a:gd name="T36" fmla="*/ 753 w 1452"/>
                    <a:gd name="T37" fmla="*/ 102 h 634"/>
                    <a:gd name="T38" fmla="*/ 705 w 1452"/>
                    <a:gd name="T39" fmla="*/ 150 h 634"/>
                    <a:gd name="T40" fmla="*/ 597 w 1452"/>
                    <a:gd name="T41" fmla="*/ 135 h 634"/>
                    <a:gd name="T42" fmla="*/ 555 w 1452"/>
                    <a:gd name="T43" fmla="*/ 159 h 634"/>
                    <a:gd name="T44" fmla="*/ 516 w 1452"/>
                    <a:gd name="T45" fmla="*/ 201 h 634"/>
                    <a:gd name="T46" fmla="*/ 483 w 1452"/>
                    <a:gd name="T47" fmla="*/ 219 h 634"/>
                    <a:gd name="T48" fmla="*/ 459 w 1452"/>
                    <a:gd name="T49" fmla="*/ 213 h 634"/>
                    <a:gd name="T50" fmla="*/ 420 w 1452"/>
                    <a:gd name="T51" fmla="*/ 255 h 634"/>
                    <a:gd name="T52" fmla="*/ 297 w 1452"/>
                    <a:gd name="T53" fmla="*/ 216 h 634"/>
                    <a:gd name="T54" fmla="*/ 219 w 1452"/>
                    <a:gd name="T55" fmla="*/ 261 h 634"/>
                    <a:gd name="T56" fmla="*/ 189 w 1452"/>
                    <a:gd name="T57" fmla="*/ 270 h 634"/>
                    <a:gd name="T58" fmla="*/ 108 w 1452"/>
                    <a:gd name="T59" fmla="*/ 321 h 6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52" h="634">
                      <a:moveTo>
                        <a:pt x="0" y="429"/>
                      </a:moveTo>
                      <a:lnTo>
                        <a:pt x="138" y="444"/>
                      </a:lnTo>
                      <a:lnTo>
                        <a:pt x="258" y="468"/>
                      </a:lnTo>
                      <a:lnTo>
                        <a:pt x="401" y="517"/>
                      </a:lnTo>
                      <a:lnTo>
                        <a:pt x="629" y="567"/>
                      </a:lnTo>
                      <a:lnTo>
                        <a:pt x="923" y="584"/>
                      </a:lnTo>
                      <a:lnTo>
                        <a:pt x="1196" y="623"/>
                      </a:lnTo>
                      <a:lnTo>
                        <a:pt x="1452" y="634"/>
                      </a:lnTo>
                      <a:lnTo>
                        <a:pt x="1451" y="115"/>
                      </a:lnTo>
                      <a:lnTo>
                        <a:pt x="1257" y="96"/>
                      </a:lnTo>
                      <a:lnTo>
                        <a:pt x="1218" y="81"/>
                      </a:lnTo>
                      <a:lnTo>
                        <a:pt x="1170" y="90"/>
                      </a:lnTo>
                      <a:lnTo>
                        <a:pt x="1143" y="66"/>
                      </a:lnTo>
                      <a:lnTo>
                        <a:pt x="1095" y="57"/>
                      </a:lnTo>
                      <a:lnTo>
                        <a:pt x="999" y="57"/>
                      </a:lnTo>
                      <a:lnTo>
                        <a:pt x="936" y="33"/>
                      </a:lnTo>
                      <a:lnTo>
                        <a:pt x="879" y="18"/>
                      </a:lnTo>
                      <a:lnTo>
                        <a:pt x="831" y="0"/>
                      </a:lnTo>
                      <a:lnTo>
                        <a:pt x="753" y="102"/>
                      </a:lnTo>
                      <a:lnTo>
                        <a:pt x="705" y="150"/>
                      </a:lnTo>
                      <a:lnTo>
                        <a:pt x="597" y="135"/>
                      </a:lnTo>
                      <a:lnTo>
                        <a:pt x="555" y="159"/>
                      </a:lnTo>
                      <a:lnTo>
                        <a:pt x="516" y="201"/>
                      </a:lnTo>
                      <a:lnTo>
                        <a:pt x="483" y="219"/>
                      </a:lnTo>
                      <a:lnTo>
                        <a:pt x="459" y="213"/>
                      </a:lnTo>
                      <a:lnTo>
                        <a:pt x="420" y="255"/>
                      </a:lnTo>
                      <a:lnTo>
                        <a:pt x="297" y="216"/>
                      </a:lnTo>
                      <a:lnTo>
                        <a:pt x="219" y="261"/>
                      </a:lnTo>
                      <a:lnTo>
                        <a:pt x="189" y="270"/>
                      </a:lnTo>
                      <a:lnTo>
                        <a:pt x="108" y="321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55" name="Group 773">
                  <a:extLst>
                    <a:ext uri="{FF2B5EF4-FFF2-40B4-BE49-F238E27FC236}">
                      <a16:creationId xmlns:a16="http://schemas.microsoft.com/office/drawing/2014/main" id="{2BA5FE03-A21E-6E6A-887A-A026053FFC72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2155" y="2138"/>
                  <a:ext cx="399" cy="225"/>
                  <a:chOff x="4761" y="9039"/>
                  <a:chExt cx="399" cy="225"/>
                </a:xfrm>
              </p:grpSpPr>
              <p:sp>
                <p:nvSpPr>
                  <p:cNvPr id="61" name="Freeform 774">
                    <a:extLst>
                      <a:ext uri="{FF2B5EF4-FFF2-40B4-BE49-F238E27FC236}">
                        <a16:creationId xmlns:a16="http://schemas.microsoft.com/office/drawing/2014/main" id="{03A19D14-3B6C-7E57-5855-28AB486872E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2" name="Freeform 775">
                    <a:extLst>
                      <a:ext uri="{FF2B5EF4-FFF2-40B4-BE49-F238E27FC236}">
                        <a16:creationId xmlns:a16="http://schemas.microsoft.com/office/drawing/2014/main" id="{C01017BF-668D-9AFC-F711-AF94A2FCDB8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63" name="Freeform 776">
                    <a:extLst>
                      <a:ext uri="{FF2B5EF4-FFF2-40B4-BE49-F238E27FC236}">
                        <a16:creationId xmlns:a16="http://schemas.microsoft.com/office/drawing/2014/main" id="{5EBF09EB-1628-662B-14B4-E8F01301383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56" name="Freeform 777">
                  <a:extLst>
                    <a:ext uri="{FF2B5EF4-FFF2-40B4-BE49-F238E27FC236}">
                      <a16:creationId xmlns:a16="http://schemas.microsoft.com/office/drawing/2014/main" id="{FECAD080-4BAC-B15A-29E4-A19F25759D9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319" y="2241"/>
                  <a:ext cx="640" cy="210"/>
                </a:xfrm>
                <a:custGeom>
                  <a:avLst/>
                  <a:gdLst>
                    <a:gd name="T0" fmla="*/ 630 w 640"/>
                    <a:gd name="T1" fmla="*/ 181 h 210"/>
                    <a:gd name="T2" fmla="*/ 411 w 640"/>
                    <a:gd name="T3" fmla="*/ 210 h 210"/>
                    <a:gd name="T4" fmla="*/ 191 w 640"/>
                    <a:gd name="T5" fmla="*/ 186 h 210"/>
                    <a:gd name="T6" fmla="*/ 67 w 640"/>
                    <a:gd name="T7" fmla="*/ 157 h 210"/>
                    <a:gd name="T8" fmla="*/ 8 w 640"/>
                    <a:gd name="T9" fmla="*/ 117 h 210"/>
                    <a:gd name="T10" fmla="*/ 8 w 640"/>
                    <a:gd name="T11" fmla="*/ 51 h 210"/>
                    <a:gd name="T12" fmla="*/ 56 w 640"/>
                    <a:gd name="T13" fmla="*/ 6 h 210"/>
                    <a:gd name="T14" fmla="*/ 143 w 640"/>
                    <a:gd name="T15" fmla="*/ 15 h 210"/>
                    <a:gd name="T16" fmla="*/ 248 w 640"/>
                    <a:gd name="T17" fmla="*/ 36 h 210"/>
                    <a:gd name="T18" fmla="*/ 386 w 640"/>
                    <a:gd name="T19" fmla="*/ 57 h 210"/>
                    <a:gd name="T20" fmla="*/ 449 w 640"/>
                    <a:gd name="T21" fmla="*/ 72 h 210"/>
                    <a:gd name="T22" fmla="*/ 640 w 640"/>
                    <a:gd name="T23" fmla="*/ 62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40" h="210">
                      <a:moveTo>
                        <a:pt x="630" y="181"/>
                      </a:moveTo>
                      <a:lnTo>
                        <a:pt x="411" y="210"/>
                      </a:lnTo>
                      <a:lnTo>
                        <a:pt x="191" y="186"/>
                      </a:lnTo>
                      <a:lnTo>
                        <a:pt x="67" y="157"/>
                      </a:lnTo>
                      <a:cubicBezTo>
                        <a:pt x="37" y="146"/>
                        <a:pt x="8" y="117"/>
                        <a:pt x="8" y="117"/>
                      </a:cubicBezTo>
                      <a:cubicBezTo>
                        <a:pt x="8" y="117"/>
                        <a:pt x="0" y="69"/>
                        <a:pt x="8" y="51"/>
                      </a:cubicBezTo>
                      <a:cubicBezTo>
                        <a:pt x="16" y="33"/>
                        <a:pt x="34" y="12"/>
                        <a:pt x="56" y="6"/>
                      </a:cubicBezTo>
                      <a:cubicBezTo>
                        <a:pt x="78" y="0"/>
                        <a:pt x="111" y="10"/>
                        <a:pt x="143" y="15"/>
                      </a:cubicBezTo>
                      <a:cubicBezTo>
                        <a:pt x="175" y="20"/>
                        <a:pt x="208" y="29"/>
                        <a:pt x="248" y="36"/>
                      </a:cubicBezTo>
                      <a:cubicBezTo>
                        <a:pt x="288" y="43"/>
                        <a:pt x="353" y="51"/>
                        <a:pt x="386" y="57"/>
                      </a:cubicBezTo>
                      <a:lnTo>
                        <a:pt x="449" y="72"/>
                      </a:lnTo>
                      <a:lnTo>
                        <a:pt x="640" y="62"/>
                      </a:lnTo>
                    </a:path>
                  </a:pathLst>
                </a:custGeom>
                <a:solidFill>
                  <a:srgbClr val="C6D9F1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7" name="Freeform 778">
                  <a:extLst>
                    <a:ext uri="{FF2B5EF4-FFF2-40B4-BE49-F238E27FC236}">
                      <a16:creationId xmlns:a16="http://schemas.microsoft.com/office/drawing/2014/main" id="{E7B308D8-950D-6A9A-B76B-F1048BBE59C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671" y="2242"/>
                  <a:ext cx="640" cy="223"/>
                </a:xfrm>
                <a:custGeom>
                  <a:avLst/>
                  <a:gdLst>
                    <a:gd name="T0" fmla="*/ 0 w 640"/>
                    <a:gd name="T1" fmla="*/ 71 h 223"/>
                    <a:gd name="T2" fmla="*/ 5 w 640"/>
                    <a:gd name="T3" fmla="*/ 80 h 223"/>
                    <a:gd name="T4" fmla="*/ 162 w 640"/>
                    <a:gd name="T5" fmla="*/ 67 h 223"/>
                    <a:gd name="T6" fmla="*/ 300 w 640"/>
                    <a:gd name="T7" fmla="*/ 64 h 223"/>
                    <a:gd name="T8" fmla="*/ 426 w 640"/>
                    <a:gd name="T9" fmla="*/ 55 h 223"/>
                    <a:gd name="T10" fmla="*/ 504 w 640"/>
                    <a:gd name="T11" fmla="*/ 28 h 223"/>
                    <a:gd name="T12" fmla="*/ 582 w 640"/>
                    <a:gd name="T13" fmla="*/ 1 h 223"/>
                    <a:gd name="T14" fmla="*/ 624 w 640"/>
                    <a:gd name="T15" fmla="*/ 25 h 223"/>
                    <a:gd name="T16" fmla="*/ 636 w 640"/>
                    <a:gd name="T17" fmla="*/ 79 h 223"/>
                    <a:gd name="T18" fmla="*/ 600 w 640"/>
                    <a:gd name="T19" fmla="*/ 133 h 223"/>
                    <a:gd name="T20" fmla="*/ 534 w 640"/>
                    <a:gd name="T21" fmla="*/ 178 h 223"/>
                    <a:gd name="T22" fmla="*/ 456 w 640"/>
                    <a:gd name="T23" fmla="*/ 199 h 223"/>
                    <a:gd name="T24" fmla="*/ 384 w 640"/>
                    <a:gd name="T25" fmla="*/ 211 h 223"/>
                    <a:gd name="T26" fmla="*/ 306 w 640"/>
                    <a:gd name="T27" fmla="*/ 220 h 223"/>
                    <a:gd name="T28" fmla="*/ 105 w 640"/>
                    <a:gd name="T29" fmla="*/ 195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40" h="223">
                      <a:moveTo>
                        <a:pt x="0" y="71"/>
                      </a:moveTo>
                      <a:lnTo>
                        <a:pt x="5" y="80"/>
                      </a:lnTo>
                      <a:lnTo>
                        <a:pt x="162" y="67"/>
                      </a:lnTo>
                      <a:lnTo>
                        <a:pt x="300" y="64"/>
                      </a:lnTo>
                      <a:cubicBezTo>
                        <a:pt x="300" y="64"/>
                        <a:pt x="392" y="61"/>
                        <a:pt x="426" y="55"/>
                      </a:cubicBezTo>
                      <a:cubicBezTo>
                        <a:pt x="460" y="49"/>
                        <a:pt x="478" y="37"/>
                        <a:pt x="504" y="28"/>
                      </a:cubicBezTo>
                      <a:cubicBezTo>
                        <a:pt x="530" y="19"/>
                        <a:pt x="562" y="2"/>
                        <a:pt x="582" y="1"/>
                      </a:cubicBezTo>
                      <a:cubicBezTo>
                        <a:pt x="602" y="0"/>
                        <a:pt x="615" y="12"/>
                        <a:pt x="624" y="25"/>
                      </a:cubicBezTo>
                      <a:cubicBezTo>
                        <a:pt x="633" y="38"/>
                        <a:pt x="640" y="61"/>
                        <a:pt x="636" y="79"/>
                      </a:cubicBezTo>
                      <a:cubicBezTo>
                        <a:pt x="632" y="97"/>
                        <a:pt x="617" y="117"/>
                        <a:pt x="600" y="133"/>
                      </a:cubicBezTo>
                      <a:cubicBezTo>
                        <a:pt x="583" y="149"/>
                        <a:pt x="558" y="167"/>
                        <a:pt x="534" y="178"/>
                      </a:cubicBezTo>
                      <a:cubicBezTo>
                        <a:pt x="510" y="189"/>
                        <a:pt x="481" y="194"/>
                        <a:pt x="456" y="199"/>
                      </a:cubicBezTo>
                      <a:cubicBezTo>
                        <a:pt x="431" y="204"/>
                        <a:pt x="409" y="208"/>
                        <a:pt x="384" y="211"/>
                      </a:cubicBezTo>
                      <a:cubicBezTo>
                        <a:pt x="359" y="214"/>
                        <a:pt x="352" y="223"/>
                        <a:pt x="306" y="220"/>
                      </a:cubicBezTo>
                      <a:cubicBezTo>
                        <a:pt x="260" y="217"/>
                        <a:pt x="147" y="200"/>
                        <a:pt x="105" y="195"/>
                      </a:cubicBezTo>
                    </a:path>
                  </a:pathLst>
                </a:cu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8" name="Freeform 779">
                  <a:extLst>
                    <a:ext uri="{FF2B5EF4-FFF2-40B4-BE49-F238E27FC236}">
                      <a16:creationId xmlns:a16="http://schemas.microsoft.com/office/drawing/2014/main" id="{49A3D3C3-7E24-63D1-550A-6642F2F84F23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299" y="2021"/>
                  <a:ext cx="1494" cy="614"/>
                </a:xfrm>
                <a:custGeom>
                  <a:avLst/>
                  <a:gdLst>
                    <a:gd name="T0" fmla="*/ 1494 w 1494"/>
                    <a:gd name="T1" fmla="*/ 411 h 614"/>
                    <a:gd name="T2" fmla="*/ 1422 w 1494"/>
                    <a:gd name="T3" fmla="*/ 420 h 614"/>
                    <a:gd name="T4" fmla="*/ 1314 w 1494"/>
                    <a:gd name="T5" fmla="*/ 441 h 614"/>
                    <a:gd name="T6" fmla="*/ 1239 w 1494"/>
                    <a:gd name="T7" fmla="*/ 474 h 614"/>
                    <a:gd name="T8" fmla="*/ 1126 w 1494"/>
                    <a:gd name="T9" fmla="*/ 498 h 614"/>
                    <a:gd name="T10" fmla="*/ 926 w 1494"/>
                    <a:gd name="T11" fmla="*/ 531 h 614"/>
                    <a:gd name="T12" fmla="*/ 720 w 1494"/>
                    <a:gd name="T13" fmla="*/ 531 h 614"/>
                    <a:gd name="T14" fmla="*/ 514 w 1494"/>
                    <a:gd name="T15" fmla="*/ 553 h 614"/>
                    <a:gd name="T16" fmla="*/ 347 w 1494"/>
                    <a:gd name="T17" fmla="*/ 559 h 614"/>
                    <a:gd name="T18" fmla="*/ 169 w 1494"/>
                    <a:gd name="T19" fmla="*/ 592 h 614"/>
                    <a:gd name="T20" fmla="*/ 8 w 1494"/>
                    <a:gd name="T21" fmla="*/ 614 h 614"/>
                    <a:gd name="T22" fmla="*/ 0 w 1494"/>
                    <a:gd name="T23" fmla="*/ 111 h 614"/>
                    <a:gd name="T24" fmla="*/ 75 w 1494"/>
                    <a:gd name="T25" fmla="*/ 105 h 614"/>
                    <a:gd name="T26" fmla="*/ 168 w 1494"/>
                    <a:gd name="T27" fmla="*/ 114 h 614"/>
                    <a:gd name="T28" fmla="*/ 240 w 1494"/>
                    <a:gd name="T29" fmla="*/ 102 h 614"/>
                    <a:gd name="T30" fmla="*/ 300 w 1494"/>
                    <a:gd name="T31" fmla="*/ 81 h 614"/>
                    <a:gd name="T32" fmla="*/ 372 w 1494"/>
                    <a:gd name="T33" fmla="*/ 69 h 614"/>
                    <a:gd name="T34" fmla="*/ 402 w 1494"/>
                    <a:gd name="T35" fmla="*/ 69 h 614"/>
                    <a:gd name="T36" fmla="*/ 453 w 1494"/>
                    <a:gd name="T37" fmla="*/ 42 h 614"/>
                    <a:gd name="T38" fmla="*/ 489 w 1494"/>
                    <a:gd name="T39" fmla="*/ 39 h 614"/>
                    <a:gd name="T40" fmla="*/ 531 w 1494"/>
                    <a:gd name="T41" fmla="*/ 33 h 614"/>
                    <a:gd name="T42" fmla="*/ 606 w 1494"/>
                    <a:gd name="T43" fmla="*/ 39 h 614"/>
                    <a:gd name="T44" fmla="*/ 684 w 1494"/>
                    <a:gd name="T45" fmla="*/ 18 h 614"/>
                    <a:gd name="T46" fmla="*/ 729 w 1494"/>
                    <a:gd name="T47" fmla="*/ 0 h 614"/>
                    <a:gd name="T48" fmla="*/ 759 w 1494"/>
                    <a:gd name="T49" fmla="*/ 0 h 614"/>
                    <a:gd name="T50" fmla="*/ 837 w 1494"/>
                    <a:gd name="T51" fmla="*/ 123 h 614"/>
                    <a:gd name="T52" fmla="*/ 984 w 1494"/>
                    <a:gd name="T53" fmla="*/ 114 h 614"/>
                    <a:gd name="T54" fmla="*/ 1077 w 1494"/>
                    <a:gd name="T55" fmla="*/ 207 h 614"/>
                    <a:gd name="T56" fmla="*/ 1215 w 1494"/>
                    <a:gd name="T57" fmla="*/ 198 h 614"/>
                    <a:gd name="T58" fmla="*/ 1437 w 1494"/>
                    <a:gd name="T59" fmla="*/ 336 h 6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94" h="614">
                      <a:moveTo>
                        <a:pt x="1494" y="411"/>
                      </a:moveTo>
                      <a:lnTo>
                        <a:pt x="1422" y="420"/>
                      </a:lnTo>
                      <a:lnTo>
                        <a:pt x="1314" y="441"/>
                      </a:lnTo>
                      <a:lnTo>
                        <a:pt x="1239" y="474"/>
                      </a:lnTo>
                      <a:lnTo>
                        <a:pt x="1126" y="498"/>
                      </a:lnTo>
                      <a:lnTo>
                        <a:pt x="926" y="531"/>
                      </a:lnTo>
                      <a:lnTo>
                        <a:pt x="720" y="531"/>
                      </a:lnTo>
                      <a:lnTo>
                        <a:pt x="514" y="553"/>
                      </a:lnTo>
                      <a:lnTo>
                        <a:pt x="347" y="559"/>
                      </a:lnTo>
                      <a:lnTo>
                        <a:pt x="169" y="592"/>
                      </a:lnTo>
                      <a:lnTo>
                        <a:pt x="8" y="614"/>
                      </a:lnTo>
                      <a:lnTo>
                        <a:pt x="0" y="111"/>
                      </a:lnTo>
                      <a:lnTo>
                        <a:pt x="75" y="105"/>
                      </a:lnTo>
                      <a:lnTo>
                        <a:pt x="168" y="114"/>
                      </a:lnTo>
                      <a:lnTo>
                        <a:pt x="240" y="102"/>
                      </a:lnTo>
                      <a:lnTo>
                        <a:pt x="300" y="81"/>
                      </a:lnTo>
                      <a:lnTo>
                        <a:pt x="372" y="69"/>
                      </a:lnTo>
                      <a:lnTo>
                        <a:pt x="402" y="69"/>
                      </a:lnTo>
                      <a:lnTo>
                        <a:pt x="453" y="42"/>
                      </a:lnTo>
                      <a:lnTo>
                        <a:pt x="489" y="39"/>
                      </a:lnTo>
                      <a:lnTo>
                        <a:pt x="531" y="33"/>
                      </a:lnTo>
                      <a:lnTo>
                        <a:pt x="606" y="39"/>
                      </a:lnTo>
                      <a:lnTo>
                        <a:pt x="684" y="18"/>
                      </a:lnTo>
                      <a:lnTo>
                        <a:pt x="729" y="0"/>
                      </a:lnTo>
                      <a:lnTo>
                        <a:pt x="759" y="0"/>
                      </a:lnTo>
                      <a:lnTo>
                        <a:pt x="837" y="123"/>
                      </a:lnTo>
                      <a:lnTo>
                        <a:pt x="984" y="114"/>
                      </a:lnTo>
                      <a:lnTo>
                        <a:pt x="1077" y="207"/>
                      </a:lnTo>
                      <a:lnTo>
                        <a:pt x="1215" y="198"/>
                      </a:lnTo>
                      <a:lnTo>
                        <a:pt x="1437" y="336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59" name="Freeform 780">
                  <a:extLst>
                    <a:ext uri="{FF2B5EF4-FFF2-40B4-BE49-F238E27FC236}">
                      <a16:creationId xmlns:a16="http://schemas.microsoft.com/office/drawing/2014/main" id="{B01CA8D0-D59E-A3FD-1F52-4950CE77AFBA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373" y="2231"/>
                  <a:ext cx="201" cy="162"/>
                </a:xfrm>
                <a:custGeom>
                  <a:avLst/>
                  <a:gdLst>
                    <a:gd name="T0" fmla="*/ 0 w 201"/>
                    <a:gd name="T1" fmla="*/ 0 h 162"/>
                    <a:gd name="T2" fmla="*/ 66 w 201"/>
                    <a:gd name="T3" fmla="*/ 60 h 162"/>
                    <a:gd name="T4" fmla="*/ 201 w 201"/>
                    <a:gd name="T5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1" h="162">
                      <a:moveTo>
                        <a:pt x="0" y="0"/>
                      </a:moveTo>
                      <a:cubicBezTo>
                        <a:pt x="15" y="19"/>
                        <a:pt x="33" y="33"/>
                        <a:pt x="66" y="60"/>
                      </a:cubicBezTo>
                      <a:cubicBezTo>
                        <a:pt x="99" y="87"/>
                        <a:pt x="173" y="141"/>
                        <a:pt x="201" y="16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60" name="Freeform 781">
                  <a:extLst>
                    <a:ext uri="{FF2B5EF4-FFF2-40B4-BE49-F238E27FC236}">
                      <a16:creationId xmlns:a16="http://schemas.microsoft.com/office/drawing/2014/main" id="{6A837C7C-E2F4-23B8-541A-EE2E2A87219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0130" y="2147"/>
                  <a:ext cx="153" cy="174"/>
                </a:xfrm>
                <a:custGeom>
                  <a:avLst/>
                  <a:gdLst>
                    <a:gd name="T0" fmla="*/ 0 w 153"/>
                    <a:gd name="T1" fmla="*/ 0 h 174"/>
                    <a:gd name="T2" fmla="*/ 87 w 153"/>
                    <a:gd name="T3" fmla="*/ 126 h 174"/>
                    <a:gd name="T4" fmla="*/ 153 w 153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3" h="174">
                      <a:moveTo>
                        <a:pt x="0" y="0"/>
                      </a:moveTo>
                      <a:cubicBezTo>
                        <a:pt x="31" y="48"/>
                        <a:pt x="62" y="97"/>
                        <a:pt x="87" y="126"/>
                      </a:cubicBezTo>
                      <a:cubicBezTo>
                        <a:pt x="112" y="155"/>
                        <a:pt x="132" y="164"/>
                        <a:pt x="153" y="1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44" name="Freeform 1345">
                <a:extLst>
                  <a:ext uri="{FF2B5EF4-FFF2-40B4-BE49-F238E27FC236}">
                    <a16:creationId xmlns:a16="http://schemas.microsoft.com/office/drawing/2014/main" id="{86C88383-3E98-9750-9941-AC5420F8743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2150" y="3665"/>
                <a:ext cx="150" cy="99"/>
              </a:xfrm>
              <a:custGeom>
                <a:avLst/>
                <a:gdLst>
                  <a:gd name="T0" fmla="*/ 0 w 150"/>
                  <a:gd name="T1" fmla="*/ 12 h 99"/>
                  <a:gd name="T2" fmla="*/ 150 w 150"/>
                  <a:gd name="T3" fmla="*/ 27 h 99"/>
                  <a:gd name="T4" fmla="*/ 98 w 150"/>
                  <a:gd name="T5" fmla="*/ 98 h 99"/>
                  <a:gd name="T6" fmla="*/ 0 w 150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99">
                    <a:moveTo>
                      <a:pt x="0" y="12"/>
                    </a:moveTo>
                    <a:cubicBezTo>
                      <a:pt x="138" y="0"/>
                      <a:pt x="137" y="14"/>
                      <a:pt x="150" y="27"/>
                    </a:cubicBezTo>
                    <a:cubicBezTo>
                      <a:pt x="76" y="99"/>
                      <a:pt x="121" y="99"/>
                      <a:pt x="98" y="98"/>
                    </a:cubicBezTo>
                    <a:cubicBezTo>
                      <a:pt x="75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5" name="Freeform 1346">
                <a:extLst>
                  <a:ext uri="{FF2B5EF4-FFF2-40B4-BE49-F238E27FC236}">
                    <a16:creationId xmlns:a16="http://schemas.microsoft.com/office/drawing/2014/main" id="{F2EAD8F8-FB9C-686F-7012-4EBCF80282E2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3952" y="3669"/>
                <a:ext cx="199" cy="89"/>
              </a:xfrm>
              <a:custGeom>
                <a:avLst/>
                <a:gdLst>
                  <a:gd name="T0" fmla="*/ 0 w 199"/>
                  <a:gd name="T1" fmla="*/ 13 h 89"/>
                  <a:gd name="T2" fmla="*/ 184 w 199"/>
                  <a:gd name="T3" fmla="*/ 12 h 89"/>
                  <a:gd name="T4" fmla="*/ 136 w 199"/>
                  <a:gd name="T5" fmla="*/ 55 h 89"/>
                  <a:gd name="T6" fmla="*/ 78 w 199"/>
                  <a:gd name="T7" fmla="*/ 81 h 89"/>
                  <a:gd name="T8" fmla="*/ 0 w 199"/>
                  <a:gd name="T9" fmla="*/ 13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9" h="89">
                    <a:moveTo>
                      <a:pt x="0" y="13"/>
                    </a:moveTo>
                    <a:cubicBezTo>
                      <a:pt x="127" y="2"/>
                      <a:pt x="172" y="0"/>
                      <a:pt x="184" y="12"/>
                    </a:cubicBezTo>
                    <a:cubicBezTo>
                      <a:pt x="199" y="23"/>
                      <a:pt x="154" y="43"/>
                      <a:pt x="136" y="55"/>
                    </a:cubicBezTo>
                    <a:cubicBezTo>
                      <a:pt x="118" y="67"/>
                      <a:pt x="101" y="88"/>
                      <a:pt x="78" y="81"/>
                    </a:cubicBezTo>
                    <a:cubicBezTo>
                      <a:pt x="64" y="41"/>
                      <a:pt x="74" y="89"/>
                      <a:pt x="0" y="13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6" name="Freeform 1349">
                <a:extLst>
                  <a:ext uri="{FF2B5EF4-FFF2-40B4-BE49-F238E27FC236}">
                    <a16:creationId xmlns:a16="http://schemas.microsoft.com/office/drawing/2014/main" id="{EB84F92D-9962-87B9-1A58-B354E233787A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4238" y="3594"/>
                <a:ext cx="138" cy="98"/>
              </a:xfrm>
              <a:custGeom>
                <a:avLst/>
                <a:gdLst>
                  <a:gd name="T0" fmla="*/ 0 w 138"/>
                  <a:gd name="T1" fmla="*/ 12 h 98"/>
                  <a:gd name="T2" fmla="*/ 120 w 138"/>
                  <a:gd name="T3" fmla="*/ 26 h 98"/>
                  <a:gd name="T4" fmla="*/ 52 w 138"/>
                  <a:gd name="T5" fmla="*/ 90 h 98"/>
                  <a:gd name="T6" fmla="*/ 0 w 138"/>
                  <a:gd name="T7" fmla="*/ 12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" h="98">
                    <a:moveTo>
                      <a:pt x="0" y="12"/>
                    </a:moveTo>
                    <a:cubicBezTo>
                      <a:pt x="138" y="0"/>
                      <a:pt x="107" y="13"/>
                      <a:pt x="120" y="26"/>
                    </a:cubicBezTo>
                    <a:cubicBezTo>
                      <a:pt x="46" y="98"/>
                      <a:pt x="75" y="91"/>
                      <a:pt x="52" y="90"/>
                    </a:cubicBezTo>
                    <a:cubicBezTo>
                      <a:pt x="29" y="89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47" name="Freeform 1350">
                <a:extLst>
                  <a:ext uri="{FF2B5EF4-FFF2-40B4-BE49-F238E27FC236}">
                    <a16:creationId xmlns:a16="http://schemas.microsoft.com/office/drawing/2014/main" id="{E11110A2-B7A7-6E7B-3313-9352FA06069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928" y="3603"/>
                <a:ext cx="169" cy="100"/>
              </a:xfrm>
              <a:custGeom>
                <a:avLst/>
                <a:gdLst>
                  <a:gd name="T0" fmla="*/ 0 w 169"/>
                  <a:gd name="T1" fmla="*/ 15 h 100"/>
                  <a:gd name="T2" fmla="*/ 86 w 169"/>
                  <a:gd name="T3" fmla="*/ 17 h 100"/>
                  <a:gd name="T4" fmla="*/ 166 w 169"/>
                  <a:gd name="T5" fmla="*/ 23 h 100"/>
                  <a:gd name="T6" fmla="*/ 70 w 169"/>
                  <a:gd name="T7" fmla="*/ 99 h 100"/>
                  <a:gd name="T8" fmla="*/ 0 w 169"/>
                  <a:gd name="T9" fmla="*/ 15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100">
                    <a:moveTo>
                      <a:pt x="0" y="15"/>
                    </a:moveTo>
                    <a:cubicBezTo>
                      <a:pt x="2" y="0"/>
                      <a:pt x="58" y="16"/>
                      <a:pt x="86" y="17"/>
                    </a:cubicBezTo>
                    <a:cubicBezTo>
                      <a:pt x="114" y="18"/>
                      <a:pt x="169" y="9"/>
                      <a:pt x="166" y="23"/>
                    </a:cubicBezTo>
                    <a:cubicBezTo>
                      <a:pt x="92" y="95"/>
                      <a:pt x="93" y="100"/>
                      <a:pt x="70" y="99"/>
                    </a:cubicBezTo>
                    <a:cubicBezTo>
                      <a:pt x="47" y="98"/>
                      <a:pt x="80" y="95"/>
                      <a:pt x="0" y="15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48" name="AutoShape 1644">
                <a:extLst>
                  <a:ext uri="{FF2B5EF4-FFF2-40B4-BE49-F238E27FC236}">
                    <a16:creationId xmlns:a16="http://schemas.microsoft.com/office/drawing/2014/main" id="{6FB90257-A93F-8FEA-31E6-BE6CBB080D8E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2008" y="3638"/>
                <a:ext cx="98" cy="96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9" name="AutoShape 1646">
                <a:extLst>
                  <a:ext uri="{FF2B5EF4-FFF2-40B4-BE49-F238E27FC236}">
                    <a16:creationId xmlns:a16="http://schemas.microsoft.com/office/drawing/2014/main" id="{2FE1AD6C-CB8E-8DEE-7520-A4863F91B909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2263" y="3708"/>
                <a:ext cx="57" cy="68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AutoShape 1647">
                <a:extLst>
                  <a:ext uri="{FF2B5EF4-FFF2-40B4-BE49-F238E27FC236}">
                    <a16:creationId xmlns:a16="http://schemas.microsoft.com/office/drawing/2014/main" id="{0A4508F7-0AF0-4D1E-C191-CA302F908465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H="1" flipV="1">
                <a:off x="3925" y="3692"/>
                <a:ext cx="98" cy="70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" name="AutoShape 1648">
                <a:extLst>
                  <a:ext uri="{FF2B5EF4-FFF2-40B4-BE49-F238E27FC236}">
                    <a16:creationId xmlns:a16="http://schemas.microsoft.com/office/drawing/2014/main" id="{065EA9B0-CC37-60F0-57C0-A8DA66DF9C42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H="1" flipV="1">
                <a:off x="4223" y="3618"/>
                <a:ext cx="58" cy="74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0" name="Group 1651">
              <a:extLst>
                <a:ext uri="{FF2B5EF4-FFF2-40B4-BE49-F238E27FC236}">
                  <a16:creationId xmlns:a16="http://schemas.microsoft.com/office/drawing/2014/main" id="{01908CE9-19B8-5EEF-E279-31143F587C0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32260" y="0"/>
              <a:ext cx="5040630" cy="1242060"/>
              <a:chOff x="4612" y="426"/>
              <a:chExt cx="7938" cy="1956"/>
            </a:xfrm>
          </p:grpSpPr>
          <p:grpSp>
            <p:nvGrpSpPr>
              <p:cNvPr id="11" name="Group 800">
                <a:extLst>
                  <a:ext uri="{FF2B5EF4-FFF2-40B4-BE49-F238E27FC236}">
                    <a16:creationId xmlns:a16="http://schemas.microsoft.com/office/drawing/2014/main" id="{CFFEAAE5-F83E-6116-39E2-A69061E4FBE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12" y="1197"/>
                <a:ext cx="7938" cy="1185"/>
                <a:chOff x="7745" y="4257"/>
                <a:chExt cx="7078" cy="1185"/>
              </a:xfrm>
            </p:grpSpPr>
            <p:sp>
              <p:nvSpPr>
                <p:cNvPr id="23" name="Freeform 801">
                  <a:extLst>
                    <a:ext uri="{FF2B5EF4-FFF2-40B4-BE49-F238E27FC236}">
                      <a16:creationId xmlns:a16="http://schemas.microsoft.com/office/drawing/2014/main" id="{A695C04F-217F-6BE1-5E69-5D1242AB266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516" y="4411"/>
                  <a:ext cx="5717" cy="365"/>
                </a:xfrm>
                <a:custGeom>
                  <a:avLst/>
                  <a:gdLst>
                    <a:gd name="T0" fmla="*/ 0 w 5717"/>
                    <a:gd name="T1" fmla="*/ 19 h 365"/>
                    <a:gd name="T2" fmla="*/ 5717 w 5717"/>
                    <a:gd name="T3" fmla="*/ 0 h 365"/>
                    <a:gd name="T4" fmla="*/ 5532 w 5717"/>
                    <a:gd name="T5" fmla="*/ 140 h 365"/>
                    <a:gd name="T6" fmla="*/ 5289 w 5717"/>
                    <a:gd name="T7" fmla="*/ 322 h 365"/>
                    <a:gd name="T8" fmla="*/ 4492 w 5717"/>
                    <a:gd name="T9" fmla="*/ 365 h 365"/>
                    <a:gd name="T10" fmla="*/ 3629 w 5717"/>
                    <a:gd name="T11" fmla="*/ 258 h 365"/>
                    <a:gd name="T12" fmla="*/ 3127 w 5717"/>
                    <a:gd name="T13" fmla="*/ 226 h 365"/>
                    <a:gd name="T14" fmla="*/ 2899 w 5717"/>
                    <a:gd name="T15" fmla="*/ 279 h 365"/>
                    <a:gd name="T16" fmla="*/ 2596 w 5717"/>
                    <a:gd name="T17" fmla="*/ 247 h 365"/>
                    <a:gd name="T18" fmla="*/ 2176 w 5717"/>
                    <a:gd name="T19" fmla="*/ 261 h 365"/>
                    <a:gd name="T20" fmla="*/ 1740 w 5717"/>
                    <a:gd name="T21" fmla="*/ 283 h 365"/>
                    <a:gd name="T22" fmla="*/ 1342 w 5717"/>
                    <a:gd name="T23" fmla="*/ 265 h 365"/>
                    <a:gd name="T24" fmla="*/ 877 w 5717"/>
                    <a:gd name="T25" fmla="*/ 265 h 365"/>
                    <a:gd name="T26" fmla="*/ 501 w 5717"/>
                    <a:gd name="T27" fmla="*/ 229 h 365"/>
                    <a:gd name="T28" fmla="*/ 238 w 5717"/>
                    <a:gd name="T29" fmla="*/ 209 h 365"/>
                    <a:gd name="T30" fmla="*/ 0 w 5717"/>
                    <a:gd name="T31" fmla="*/ 19 h 3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717" h="365">
                      <a:moveTo>
                        <a:pt x="0" y="19"/>
                      </a:moveTo>
                      <a:lnTo>
                        <a:pt x="5717" y="0"/>
                      </a:lnTo>
                      <a:lnTo>
                        <a:pt x="5532" y="140"/>
                      </a:lnTo>
                      <a:lnTo>
                        <a:pt x="5289" y="322"/>
                      </a:lnTo>
                      <a:lnTo>
                        <a:pt x="4492" y="365"/>
                      </a:lnTo>
                      <a:lnTo>
                        <a:pt x="3629" y="258"/>
                      </a:lnTo>
                      <a:lnTo>
                        <a:pt x="3127" y="226"/>
                      </a:lnTo>
                      <a:lnTo>
                        <a:pt x="2899" y="279"/>
                      </a:lnTo>
                      <a:lnTo>
                        <a:pt x="2596" y="247"/>
                      </a:lnTo>
                      <a:lnTo>
                        <a:pt x="2176" y="261"/>
                      </a:lnTo>
                      <a:lnTo>
                        <a:pt x="1740" y="283"/>
                      </a:lnTo>
                      <a:lnTo>
                        <a:pt x="1342" y="265"/>
                      </a:lnTo>
                      <a:lnTo>
                        <a:pt x="877" y="265"/>
                      </a:lnTo>
                      <a:lnTo>
                        <a:pt x="501" y="229"/>
                      </a:lnTo>
                      <a:lnTo>
                        <a:pt x="238" y="20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noFill/>
                <a:ln w="63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FF">
                          <a:alpha val="50000"/>
                        </a:srgbClr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4" name="Freeform 802">
                  <a:extLst>
                    <a:ext uri="{FF2B5EF4-FFF2-40B4-BE49-F238E27FC236}">
                      <a16:creationId xmlns:a16="http://schemas.microsoft.com/office/drawing/2014/main" id="{EFBE291A-FC9A-4FE8-09E8-168E02F46EA9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58" y="4549"/>
                  <a:ext cx="7065" cy="893"/>
                </a:xfrm>
                <a:custGeom>
                  <a:avLst/>
                  <a:gdLst>
                    <a:gd name="T0" fmla="*/ 3313 w 7065"/>
                    <a:gd name="T1" fmla="*/ 420 h 893"/>
                    <a:gd name="T2" fmla="*/ 2863 w 7065"/>
                    <a:gd name="T3" fmla="*/ 595 h 893"/>
                    <a:gd name="T4" fmla="*/ 1764 w 7065"/>
                    <a:gd name="T5" fmla="*/ 645 h 893"/>
                    <a:gd name="T6" fmla="*/ 1273 w 7065"/>
                    <a:gd name="T7" fmla="*/ 803 h 893"/>
                    <a:gd name="T8" fmla="*/ 5 w 7065"/>
                    <a:gd name="T9" fmla="*/ 863 h 893"/>
                    <a:gd name="T10" fmla="*/ 0 w 7065"/>
                    <a:gd name="T11" fmla="*/ 362 h 893"/>
                    <a:gd name="T12" fmla="*/ 1186 w 7065"/>
                    <a:gd name="T13" fmla="*/ 99 h 893"/>
                    <a:gd name="T14" fmla="*/ 2675 w 7065"/>
                    <a:gd name="T15" fmla="*/ 110 h 893"/>
                    <a:gd name="T16" fmla="*/ 3552 w 7065"/>
                    <a:gd name="T17" fmla="*/ 0 h 893"/>
                    <a:gd name="T18" fmla="*/ 4902 w 7065"/>
                    <a:gd name="T19" fmla="*/ 100 h 893"/>
                    <a:gd name="T20" fmla="*/ 5817 w 7065"/>
                    <a:gd name="T21" fmla="*/ 76 h 893"/>
                    <a:gd name="T22" fmla="*/ 7048 w 7065"/>
                    <a:gd name="T23" fmla="*/ 171 h 893"/>
                    <a:gd name="T24" fmla="*/ 7065 w 7065"/>
                    <a:gd name="T25" fmla="*/ 794 h 893"/>
                    <a:gd name="T26" fmla="*/ 6118 w 7065"/>
                    <a:gd name="T27" fmla="*/ 762 h 893"/>
                    <a:gd name="T28" fmla="*/ 5593 w 7065"/>
                    <a:gd name="T29" fmla="*/ 628 h 893"/>
                    <a:gd name="T30" fmla="*/ 4911 w 7065"/>
                    <a:gd name="T31" fmla="*/ 653 h 893"/>
                    <a:gd name="T32" fmla="*/ 4494 w 7065"/>
                    <a:gd name="T33" fmla="*/ 628 h 893"/>
                    <a:gd name="T34" fmla="*/ 3857 w 7065"/>
                    <a:gd name="T35" fmla="*/ 429 h 893"/>
                    <a:gd name="T36" fmla="*/ 3519 w 7065"/>
                    <a:gd name="T37" fmla="*/ 377 h 893"/>
                    <a:gd name="T38" fmla="*/ 3313 w 7065"/>
                    <a:gd name="T39" fmla="*/ 420 h 8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7065" h="893">
                      <a:moveTo>
                        <a:pt x="3313" y="420"/>
                      </a:moveTo>
                      <a:cubicBezTo>
                        <a:pt x="3067" y="488"/>
                        <a:pt x="3121" y="558"/>
                        <a:pt x="2863" y="595"/>
                      </a:cubicBezTo>
                      <a:cubicBezTo>
                        <a:pt x="2605" y="632"/>
                        <a:pt x="2029" y="610"/>
                        <a:pt x="1764" y="645"/>
                      </a:cubicBezTo>
                      <a:cubicBezTo>
                        <a:pt x="1506" y="753"/>
                        <a:pt x="1566" y="767"/>
                        <a:pt x="1273" y="803"/>
                      </a:cubicBezTo>
                      <a:lnTo>
                        <a:pt x="5" y="863"/>
                      </a:lnTo>
                      <a:lnTo>
                        <a:pt x="0" y="362"/>
                      </a:lnTo>
                      <a:lnTo>
                        <a:pt x="1186" y="99"/>
                      </a:lnTo>
                      <a:lnTo>
                        <a:pt x="2675" y="110"/>
                      </a:lnTo>
                      <a:lnTo>
                        <a:pt x="3552" y="0"/>
                      </a:lnTo>
                      <a:lnTo>
                        <a:pt x="4902" y="100"/>
                      </a:lnTo>
                      <a:lnTo>
                        <a:pt x="5817" y="76"/>
                      </a:lnTo>
                      <a:lnTo>
                        <a:pt x="7048" y="171"/>
                      </a:lnTo>
                      <a:lnTo>
                        <a:pt x="7065" y="794"/>
                      </a:lnTo>
                      <a:cubicBezTo>
                        <a:pt x="6910" y="893"/>
                        <a:pt x="6363" y="790"/>
                        <a:pt x="6118" y="762"/>
                      </a:cubicBezTo>
                      <a:cubicBezTo>
                        <a:pt x="5873" y="734"/>
                        <a:pt x="5794" y="646"/>
                        <a:pt x="5593" y="628"/>
                      </a:cubicBezTo>
                      <a:cubicBezTo>
                        <a:pt x="5392" y="610"/>
                        <a:pt x="5094" y="653"/>
                        <a:pt x="4911" y="653"/>
                      </a:cubicBezTo>
                      <a:cubicBezTo>
                        <a:pt x="4728" y="653"/>
                        <a:pt x="4670" y="665"/>
                        <a:pt x="4494" y="628"/>
                      </a:cubicBezTo>
                      <a:cubicBezTo>
                        <a:pt x="4083" y="576"/>
                        <a:pt x="4019" y="471"/>
                        <a:pt x="3857" y="429"/>
                      </a:cubicBezTo>
                      <a:cubicBezTo>
                        <a:pt x="3695" y="387"/>
                        <a:pt x="3610" y="379"/>
                        <a:pt x="3519" y="377"/>
                      </a:cubicBezTo>
                      <a:cubicBezTo>
                        <a:pt x="3428" y="375"/>
                        <a:pt x="3368" y="411"/>
                        <a:pt x="3313" y="420"/>
                      </a:cubicBezTo>
                      <a:close/>
                    </a:path>
                  </a:pathLst>
                </a:custGeom>
                <a:solidFill>
                  <a:srgbClr val="D6E3B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25" name="Group 803">
                  <a:extLst>
                    <a:ext uri="{FF2B5EF4-FFF2-40B4-BE49-F238E27FC236}">
                      <a16:creationId xmlns:a16="http://schemas.microsoft.com/office/drawing/2014/main" id="{1922E5A2-592A-754E-10A7-19A972BCB81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3673" y="4393"/>
                  <a:ext cx="399" cy="225"/>
                  <a:chOff x="4761" y="9039"/>
                  <a:chExt cx="399" cy="225"/>
                </a:xfrm>
              </p:grpSpPr>
              <p:sp>
                <p:nvSpPr>
                  <p:cNvPr id="36" name="Freeform 804">
                    <a:extLst>
                      <a:ext uri="{FF2B5EF4-FFF2-40B4-BE49-F238E27FC236}">
                        <a16:creationId xmlns:a16="http://schemas.microsoft.com/office/drawing/2014/main" id="{2EDFAD7C-753E-FADA-AEF3-FB0B87B86CBE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7" name="Freeform 805">
                    <a:extLst>
                      <a:ext uri="{FF2B5EF4-FFF2-40B4-BE49-F238E27FC236}">
                        <a16:creationId xmlns:a16="http://schemas.microsoft.com/office/drawing/2014/main" id="{75CA85B2-C082-5069-0DEC-4ECE80F7F054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8" name="Freeform 806">
                    <a:extLst>
                      <a:ext uri="{FF2B5EF4-FFF2-40B4-BE49-F238E27FC236}">
                        <a16:creationId xmlns:a16="http://schemas.microsoft.com/office/drawing/2014/main" id="{D3CE0D4A-5C09-6C14-9425-66B34143BBDC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26" name="Freeform 807">
                  <a:extLst>
                    <a:ext uri="{FF2B5EF4-FFF2-40B4-BE49-F238E27FC236}">
                      <a16:creationId xmlns:a16="http://schemas.microsoft.com/office/drawing/2014/main" id="{2B96B7BE-81D9-EBF3-F267-77ED225BF81C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1279" y="4477"/>
                  <a:ext cx="2201" cy="277"/>
                </a:xfrm>
                <a:custGeom>
                  <a:avLst/>
                  <a:gdLst>
                    <a:gd name="T0" fmla="*/ 2177 w 2201"/>
                    <a:gd name="T1" fmla="*/ 202 h 277"/>
                    <a:gd name="T2" fmla="*/ 1872 w 2201"/>
                    <a:gd name="T3" fmla="*/ 239 h 277"/>
                    <a:gd name="T4" fmla="*/ 1400 w 2201"/>
                    <a:gd name="T5" fmla="*/ 277 h 277"/>
                    <a:gd name="T6" fmla="*/ 652 w 2201"/>
                    <a:gd name="T7" fmla="*/ 259 h 277"/>
                    <a:gd name="T8" fmla="*/ 360 w 2201"/>
                    <a:gd name="T9" fmla="*/ 230 h 277"/>
                    <a:gd name="T10" fmla="*/ 218 w 2201"/>
                    <a:gd name="T11" fmla="*/ 216 h 277"/>
                    <a:gd name="T12" fmla="*/ 137 w 2201"/>
                    <a:gd name="T13" fmla="*/ 192 h 277"/>
                    <a:gd name="T14" fmla="*/ 74 w 2201"/>
                    <a:gd name="T15" fmla="*/ 171 h 277"/>
                    <a:gd name="T16" fmla="*/ 29 w 2201"/>
                    <a:gd name="T17" fmla="*/ 147 h 277"/>
                    <a:gd name="T18" fmla="*/ 8 w 2201"/>
                    <a:gd name="T19" fmla="*/ 117 h 277"/>
                    <a:gd name="T20" fmla="*/ 8 w 2201"/>
                    <a:gd name="T21" fmla="*/ 51 h 277"/>
                    <a:gd name="T22" fmla="*/ 56 w 2201"/>
                    <a:gd name="T23" fmla="*/ 6 h 277"/>
                    <a:gd name="T24" fmla="*/ 143 w 2201"/>
                    <a:gd name="T25" fmla="*/ 15 h 277"/>
                    <a:gd name="T26" fmla="*/ 248 w 2201"/>
                    <a:gd name="T27" fmla="*/ 36 h 277"/>
                    <a:gd name="T28" fmla="*/ 386 w 2201"/>
                    <a:gd name="T29" fmla="*/ 57 h 277"/>
                    <a:gd name="T30" fmla="*/ 449 w 2201"/>
                    <a:gd name="T31" fmla="*/ 72 h 277"/>
                    <a:gd name="T32" fmla="*/ 730 w 2201"/>
                    <a:gd name="T33" fmla="*/ 102 h 277"/>
                    <a:gd name="T34" fmla="*/ 1438 w 2201"/>
                    <a:gd name="T35" fmla="*/ 124 h 277"/>
                    <a:gd name="T36" fmla="*/ 1814 w 2201"/>
                    <a:gd name="T37" fmla="*/ 102 h 277"/>
                    <a:gd name="T38" fmla="*/ 2201 w 2201"/>
                    <a:gd name="T39" fmla="*/ 81 h 2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201" h="277">
                      <a:moveTo>
                        <a:pt x="2177" y="202"/>
                      </a:moveTo>
                      <a:lnTo>
                        <a:pt x="1872" y="239"/>
                      </a:lnTo>
                      <a:lnTo>
                        <a:pt x="1400" y="277"/>
                      </a:lnTo>
                      <a:lnTo>
                        <a:pt x="652" y="259"/>
                      </a:lnTo>
                      <a:lnTo>
                        <a:pt x="360" y="230"/>
                      </a:lnTo>
                      <a:lnTo>
                        <a:pt x="218" y="216"/>
                      </a:lnTo>
                      <a:lnTo>
                        <a:pt x="137" y="192"/>
                      </a:lnTo>
                      <a:lnTo>
                        <a:pt x="74" y="171"/>
                      </a:lnTo>
                      <a:cubicBezTo>
                        <a:pt x="74" y="171"/>
                        <a:pt x="29" y="147"/>
                        <a:pt x="29" y="147"/>
                      </a:cubicBezTo>
                      <a:cubicBezTo>
                        <a:pt x="29" y="147"/>
                        <a:pt x="8" y="117"/>
                        <a:pt x="8" y="117"/>
                      </a:cubicBezTo>
                      <a:cubicBezTo>
                        <a:pt x="8" y="117"/>
                        <a:pt x="0" y="69"/>
                        <a:pt x="8" y="51"/>
                      </a:cubicBezTo>
                      <a:cubicBezTo>
                        <a:pt x="16" y="33"/>
                        <a:pt x="34" y="12"/>
                        <a:pt x="56" y="6"/>
                      </a:cubicBezTo>
                      <a:cubicBezTo>
                        <a:pt x="78" y="0"/>
                        <a:pt x="111" y="10"/>
                        <a:pt x="143" y="15"/>
                      </a:cubicBezTo>
                      <a:cubicBezTo>
                        <a:pt x="175" y="20"/>
                        <a:pt x="208" y="29"/>
                        <a:pt x="248" y="36"/>
                      </a:cubicBezTo>
                      <a:cubicBezTo>
                        <a:pt x="288" y="43"/>
                        <a:pt x="353" y="51"/>
                        <a:pt x="386" y="57"/>
                      </a:cubicBezTo>
                      <a:lnTo>
                        <a:pt x="449" y="72"/>
                      </a:lnTo>
                      <a:lnTo>
                        <a:pt x="730" y="102"/>
                      </a:lnTo>
                      <a:lnTo>
                        <a:pt x="1438" y="124"/>
                      </a:lnTo>
                      <a:lnTo>
                        <a:pt x="1814" y="102"/>
                      </a:lnTo>
                      <a:lnTo>
                        <a:pt x="2201" y="81"/>
                      </a:lnTo>
                    </a:path>
                  </a:pathLst>
                </a:custGeom>
                <a:solidFill>
                  <a:srgbClr val="C6D9F1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7" name="Freeform 808">
                  <a:extLst>
                    <a:ext uri="{FF2B5EF4-FFF2-40B4-BE49-F238E27FC236}">
                      <a16:creationId xmlns:a16="http://schemas.microsoft.com/office/drawing/2014/main" id="{3726FDB4-D8A3-CF45-83A7-32A3FAE7789F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7745" y="4298"/>
                  <a:ext cx="1494" cy="614"/>
                </a:xfrm>
                <a:custGeom>
                  <a:avLst/>
                  <a:gdLst>
                    <a:gd name="T0" fmla="*/ 1494 w 1494"/>
                    <a:gd name="T1" fmla="*/ 411 h 614"/>
                    <a:gd name="T2" fmla="*/ 1422 w 1494"/>
                    <a:gd name="T3" fmla="*/ 420 h 614"/>
                    <a:gd name="T4" fmla="*/ 1314 w 1494"/>
                    <a:gd name="T5" fmla="*/ 441 h 614"/>
                    <a:gd name="T6" fmla="*/ 1239 w 1494"/>
                    <a:gd name="T7" fmla="*/ 474 h 614"/>
                    <a:gd name="T8" fmla="*/ 1126 w 1494"/>
                    <a:gd name="T9" fmla="*/ 498 h 614"/>
                    <a:gd name="T10" fmla="*/ 926 w 1494"/>
                    <a:gd name="T11" fmla="*/ 531 h 614"/>
                    <a:gd name="T12" fmla="*/ 720 w 1494"/>
                    <a:gd name="T13" fmla="*/ 531 h 614"/>
                    <a:gd name="T14" fmla="*/ 514 w 1494"/>
                    <a:gd name="T15" fmla="*/ 553 h 614"/>
                    <a:gd name="T16" fmla="*/ 347 w 1494"/>
                    <a:gd name="T17" fmla="*/ 559 h 614"/>
                    <a:gd name="T18" fmla="*/ 169 w 1494"/>
                    <a:gd name="T19" fmla="*/ 592 h 614"/>
                    <a:gd name="T20" fmla="*/ 8 w 1494"/>
                    <a:gd name="T21" fmla="*/ 614 h 614"/>
                    <a:gd name="T22" fmla="*/ 0 w 1494"/>
                    <a:gd name="T23" fmla="*/ 111 h 614"/>
                    <a:gd name="T24" fmla="*/ 75 w 1494"/>
                    <a:gd name="T25" fmla="*/ 105 h 614"/>
                    <a:gd name="T26" fmla="*/ 168 w 1494"/>
                    <a:gd name="T27" fmla="*/ 114 h 614"/>
                    <a:gd name="T28" fmla="*/ 240 w 1494"/>
                    <a:gd name="T29" fmla="*/ 102 h 614"/>
                    <a:gd name="T30" fmla="*/ 300 w 1494"/>
                    <a:gd name="T31" fmla="*/ 81 h 614"/>
                    <a:gd name="T32" fmla="*/ 372 w 1494"/>
                    <a:gd name="T33" fmla="*/ 69 h 614"/>
                    <a:gd name="T34" fmla="*/ 402 w 1494"/>
                    <a:gd name="T35" fmla="*/ 69 h 614"/>
                    <a:gd name="T36" fmla="*/ 453 w 1494"/>
                    <a:gd name="T37" fmla="*/ 42 h 614"/>
                    <a:gd name="T38" fmla="*/ 489 w 1494"/>
                    <a:gd name="T39" fmla="*/ 39 h 614"/>
                    <a:gd name="T40" fmla="*/ 531 w 1494"/>
                    <a:gd name="T41" fmla="*/ 33 h 614"/>
                    <a:gd name="T42" fmla="*/ 606 w 1494"/>
                    <a:gd name="T43" fmla="*/ 39 h 614"/>
                    <a:gd name="T44" fmla="*/ 684 w 1494"/>
                    <a:gd name="T45" fmla="*/ 18 h 614"/>
                    <a:gd name="T46" fmla="*/ 729 w 1494"/>
                    <a:gd name="T47" fmla="*/ 0 h 614"/>
                    <a:gd name="T48" fmla="*/ 759 w 1494"/>
                    <a:gd name="T49" fmla="*/ 0 h 614"/>
                    <a:gd name="T50" fmla="*/ 837 w 1494"/>
                    <a:gd name="T51" fmla="*/ 123 h 614"/>
                    <a:gd name="T52" fmla="*/ 984 w 1494"/>
                    <a:gd name="T53" fmla="*/ 114 h 614"/>
                    <a:gd name="T54" fmla="*/ 1077 w 1494"/>
                    <a:gd name="T55" fmla="*/ 207 h 614"/>
                    <a:gd name="T56" fmla="*/ 1215 w 1494"/>
                    <a:gd name="T57" fmla="*/ 198 h 614"/>
                    <a:gd name="T58" fmla="*/ 1437 w 1494"/>
                    <a:gd name="T59" fmla="*/ 336 h 6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94" h="614">
                      <a:moveTo>
                        <a:pt x="1494" y="411"/>
                      </a:moveTo>
                      <a:lnTo>
                        <a:pt x="1422" y="420"/>
                      </a:lnTo>
                      <a:lnTo>
                        <a:pt x="1314" y="441"/>
                      </a:lnTo>
                      <a:lnTo>
                        <a:pt x="1239" y="474"/>
                      </a:lnTo>
                      <a:lnTo>
                        <a:pt x="1126" y="498"/>
                      </a:lnTo>
                      <a:lnTo>
                        <a:pt x="926" y="531"/>
                      </a:lnTo>
                      <a:lnTo>
                        <a:pt x="720" y="531"/>
                      </a:lnTo>
                      <a:lnTo>
                        <a:pt x="514" y="553"/>
                      </a:lnTo>
                      <a:lnTo>
                        <a:pt x="347" y="559"/>
                      </a:lnTo>
                      <a:lnTo>
                        <a:pt x="169" y="592"/>
                      </a:lnTo>
                      <a:lnTo>
                        <a:pt x="8" y="614"/>
                      </a:lnTo>
                      <a:lnTo>
                        <a:pt x="0" y="111"/>
                      </a:lnTo>
                      <a:lnTo>
                        <a:pt x="75" y="105"/>
                      </a:lnTo>
                      <a:lnTo>
                        <a:pt x="168" y="114"/>
                      </a:lnTo>
                      <a:lnTo>
                        <a:pt x="240" y="102"/>
                      </a:lnTo>
                      <a:lnTo>
                        <a:pt x="300" y="81"/>
                      </a:lnTo>
                      <a:lnTo>
                        <a:pt x="372" y="69"/>
                      </a:lnTo>
                      <a:lnTo>
                        <a:pt x="402" y="69"/>
                      </a:lnTo>
                      <a:lnTo>
                        <a:pt x="453" y="42"/>
                      </a:lnTo>
                      <a:lnTo>
                        <a:pt x="489" y="39"/>
                      </a:lnTo>
                      <a:lnTo>
                        <a:pt x="531" y="33"/>
                      </a:lnTo>
                      <a:lnTo>
                        <a:pt x="606" y="39"/>
                      </a:lnTo>
                      <a:lnTo>
                        <a:pt x="684" y="18"/>
                      </a:lnTo>
                      <a:lnTo>
                        <a:pt x="729" y="0"/>
                      </a:lnTo>
                      <a:lnTo>
                        <a:pt x="759" y="0"/>
                      </a:lnTo>
                      <a:lnTo>
                        <a:pt x="837" y="123"/>
                      </a:lnTo>
                      <a:lnTo>
                        <a:pt x="984" y="114"/>
                      </a:lnTo>
                      <a:lnTo>
                        <a:pt x="1077" y="207"/>
                      </a:lnTo>
                      <a:lnTo>
                        <a:pt x="1215" y="198"/>
                      </a:lnTo>
                      <a:lnTo>
                        <a:pt x="1437" y="336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8" name="Freeform 809">
                  <a:extLst>
                    <a:ext uri="{FF2B5EF4-FFF2-40B4-BE49-F238E27FC236}">
                      <a16:creationId xmlns:a16="http://schemas.microsoft.com/office/drawing/2014/main" id="{853FD1E6-947A-B8DC-6EF5-CFBE5DFB7995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9085" y="4485"/>
                  <a:ext cx="2196" cy="267"/>
                </a:xfrm>
                <a:custGeom>
                  <a:avLst/>
                  <a:gdLst>
                    <a:gd name="T0" fmla="*/ 0 w 2196"/>
                    <a:gd name="T1" fmla="*/ 96 h 267"/>
                    <a:gd name="T2" fmla="*/ 810 w 2196"/>
                    <a:gd name="T3" fmla="*/ 130 h 267"/>
                    <a:gd name="T4" fmla="*/ 1573 w 2196"/>
                    <a:gd name="T5" fmla="*/ 94 h 267"/>
                    <a:gd name="T6" fmla="*/ 1718 w 2196"/>
                    <a:gd name="T7" fmla="*/ 67 h 267"/>
                    <a:gd name="T8" fmla="*/ 1856 w 2196"/>
                    <a:gd name="T9" fmla="*/ 64 h 267"/>
                    <a:gd name="T10" fmla="*/ 1982 w 2196"/>
                    <a:gd name="T11" fmla="*/ 55 h 267"/>
                    <a:gd name="T12" fmla="*/ 2060 w 2196"/>
                    <a:gd name="T13" fmla="*/ 28 h 267"/>
                    <a:gd name="T14" fmla="*/ 2138 w 2196"/>
                    <a:gd name="T15" fmla="*/ 1 h 267"/>
                    <a:gd name="T16" fmla="*/ 2180 w 2196"/>
                    <a:gd name="T17" fmla="*/ 25 h 267"/>
                    <a:gd name="T18" fmla="*/ 2192 w 2196"/>
                    <a:gd name="T19" fmla="*/ 79 h 267"/>
                    <a:gd name="T20" fmla="*/ 2156 w 2196"/>
                    <a:gd name="T21" fmla="*/ 133 h 267"/>
                    <a:gd name="T22" fmla="*/ 2090 w 2196"/>
                    <a:gd name="T23" fmla="*/ 178 h 267"/>
                    <a:gd name="T24" fmla="*/ 2012 w 2196"/>
                    <a:gd name="T25" fmla="*/ 199 h 267"/>
                    <a:gd name="T26" fmla="*/ 1940 w 2196"/>
                    <a:gd name="T27" fmla="*/ 211 h 267"/>
                    <a:gd name="T28" fmla="*/ 1904 w 2196"/>
                    <a:gd name="T29" fmla="*/ 211 h 267"/>
                    <a:gd name="T30" fmla="*/ 1862 w 2196"/>
                    <a:gd name="T31" fmla="*/ 220 h 267"/>
                    <a:gd name="T32" fmla="*/ 817 w 2196"/>
                    <a:gd name="T33" fmla="*/ 265 h 267"/>
                    <a:gd name="T34" fmla="*/ 105 w 2196"/>
                    <a:gd name="T35" fmla="*/ 224 h 2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196" h="267">
                      <a:moveTo>
                        <a:pt x="0" y="96"/>
                      </a:moveTo>
                      <a:lnTo>
                        <a:pt x="810" y="130"/>
                      </a:lnTo>
                      <a:lnTo>
                        <a:pt x="1573" y="94"/>
                      </a:lnTo>
                      <a:lnTo>
                        <a:pt x="1718" y="67"/>
                      </a:lnTo>
                      <a:lnTo>
                        <a:pt x="1856" y="64"/>
                      </a:lnTo>
                      <a:cubicBezTo>
                        <a:pt x="1856" y="64"/>
                        <a:pt x="1948" y="61"/>
                        <a:pt x="1982" y="55"/>
                      </a:cubicBezTo>
                      <a:cubicBezTo>
                        <a:pt x="2016" y="49"/>
                        <a:pt x="2034" y="37"/>
                        <a:pt x="2060" y="28"/>
                      </a:cubicBezTo>
                      <a:cubicBezTo>
                        <a:pt x="2086" y="19"/>
                        <a:pt x="2118" y="2"/>
                        <a:pt x="2138" y="1"/>
                      </a:cubicBezTo>
                      <a:cubicBezTo>
                        <a:pt x="2158" y="0"/>
                        <a:pt x="2171" y="12"/>
                        <a:pt x="2180" y="25"/>
                      </a:cubicBezTo>
                      <a:cubicBezTo>
                        <a:pt x="2189" y="38"/>
                        <a:pt x="2196" y="61"/>
                        <a:pt x="2192" y="79"/>
                      </a:cubicBezTo>
                      <a:cubicBezTo>
                        <a:pt x="2188" y="97"/>
                        <a:pt x="2173" y="117"/>
                        <a:pt x="2156" y="133"/>
                      </a:cubicBezTo>
                      <a:cubicBezTo>
                        <a:pt x="2139" y="149"/>
                        <a:pt x="2114" y="167"/>
                        <a:pt x="2090" y="178"/>
                      </a:cubicBezTo>
                      <a:cubicBezTo>
                        <a:pt x="2066" y="189"/>
                        <a:pt x="2037" y="194"/>
                        <a:pt x="2012" y="199"/>
                      </a:cubicBezTo>
                      <a:cubicBezTo>
                        <a:pt x="1987" y="204"/>
                        <a:pt x="1958" y="209"/>
                        <a:pt x="1940" y="211"/>
                      </a:cubicBezTo>
                      <a:cubicBezTo>
                        <a:pt x="1922" y="213"/>
                        <a:pt x="1917" y="210"/>
                        <a:pt x="1904" y="211"/>
                      </a:cubicBezTo>
                      <a:cubicBezTo>
                        <a:pt x="1891" y="212"/>
                        <a:pt x="1872" y="219"/>
                        <a:pt x="1862" y="220"/>
                      </a:cubicBezTo>
                      <a:cubicBezTo>
                        <a:pt x="1686" y="220"/>
                        <a:pt x="1103" y="267"/>
                        <a:pt x="817" y="265"/>
                      </a:cubicBezTo>
                      <a:cubicBezTo>
                        <a:pt x="524" y="266"/>
                        <a:pt x="253" y="233"/>
                        <a:pt x="105" y="224"/>
                      </a:cubicBezTo>
                    </a:path>
                  </a:pathLst>
                </a:custGeom>
                <a:solidFill>
                  <a:srgbClr val="C6D9F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9" name="Freeform 810">
                  <a:extLst>
                    <a:ext uri="{FF2B5EF4-FFF2-40B4-BE49-F238E27FC236}">
                      <a16:creationId xmlns:a16="http://schemas.microsoft.com/office/drawing/2014/main" id="{EC5BB282-AA27-A2F7-A5AE-E59BBE1D69A2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13355" y="4257"/>
                  <a:ext cx="1452" cy="634"/>
                </a:xfrm>
                <a:custGeom>
                  <a:avLst/>
                  <a:gdLst>
                    <a:gd name="T0" fmla="*/ 0 w 1452"/>
                    <a:gd name="T1" fmla="*/ 429 h 634"/>
                    <a:gd name="T2" fmla="*/ 138 w 1452"/>
                    <a:gd name="T3" fmla="*/ 444 h 634"/>
                    <a:gd name="T4" fmla="*/ 258 w 1452"/>
                    <a:gd name="T5" fmla="*/ 468 h 634"/>
                    <a:gd name="T6" fmla="*/ 401 w 1452"/>
                    <a:gd name="T7" fmla="*/ 517 h 634"/>
                    <a:gd name="T8" fmla="*/ 629 w 1452"/>
                    <a:gd name="T9" fmla="*/ 567 h 634"/>
                    <a:gd name="T10" fmla="*/ 923 w 1452"/>
                    <a:gd name="T11" fmla="*/ 584 h 634"/>
                    <a:gd name="T12" fmla="*/ 1196 w 1452"/>
                    <a:gd name="T13" fmla="*/ 623 h 634"/>
                    <a:gd name="T14" fmla="*/ 1452 w 1452"/>
                    <a:gd name="T15" fmla="*/ 634 h 634"/>
                    <a:gd name="T16" fmla="*/ 1451 w 1452"/>
                    <a:gd name="T17" fmla="*/ 115 h 634"/>
                    <a:gd name="T18" fmla="*/ 1257 w 1452"/>
                    <a:gd name="T19" fmla="*/ 96 h 634"/>
                    <a:gd name="T20" fmla="*/ 1218 w 1452"/>
                    <a:gd name="T21" fmla="*/ 81 h 634"/>
                    <a:gd name="T22" fmla="*/ 1170 w 1452"/>
                    <a:gd name="T23" fmla="*/ 90 h 634"/>
                    <a:gd name="T24" fmla="*/ 1143 w 1452"/>
                    <a:gd name="T25" fmla="*/ 66 h 634"/>
                    <a:gd name="T26" fmla="*/ 1095 w 1452"/>
                    <a:gd name="T27" fmla="*/ 57 h 634"/>
                    <a:gd name="T28" fmla="*/ 999 w 1452"/>
                    <a:gd name="T29" fmla="*/ 57 h 634"/>
                    <a:gd name="T30" fmla="*/ 936 w 1452"/>
                    <a:gd name="T31" fmla="*/ 33 h 634"/>
                    <a:gd name="T32" fmla="*/ 879 w 1452"/>
                    <a:gd name="T33" fmla="*/ 18 h 634"/>
                    <a:gd name="T34" fmla="*/ 831 w 1452"/>
                    <a:gd name="T35" fmla="*/ 0 h 634"/>
                    <a:gd name="T36" fmla="*/ 753 w 1452"/>
                    <a:gd name="T37" fmla="*/ 102 h 634"/>
                    <a:gd name="T38" fmla="*/ 705 w 1452"/>
                    <a:gd name="T39" fmla="*/ 150 h 634"/>
                    <a:gd name="T40" fmla="*/ 597 w 1452"/>
                    <a:gd name="T41" fmla="*/ 135 h 634"/>
                    <a:gd name="T42" fmla="*/ 555 w 1452"/>
                    <a:gd name="T43" fmla="*/ 159 h 634"/>
                    <a:gd name="T44" fmla="*/ 516 w 1452"/>
                    <a:gd name="T45" fmla="*/ 201 h 634"/>
                    <a:gd name="T46" fmla="*/ 483 w 1452"/>
                    <a:gd name="T47" fmla="*/ 219 h 634"/>
                    <a:gd name="T48" fmla="*/ 459 w 1452"/>
                    <a:gd name="T49" fmla="*/ 213 h 634"/>
                    <a:gd name="T50" fmla="*/ 420 w 1452"/>
                    <a:gd name="T51" fmla="*/ 255 h 634"/>
                    <a:gd name="T52" fmla="*/ 297 w 1452"/>
                    <a:gd name="T53" fmla="*/ 216 h 634"/>
                    <a:gd name="T54" fmla="*/ 219 w 1452"/>
                    <a:gd name="T55" fmla="*/ 261 h 634"/>
                    <a:gd name="T56" fmla="*/ 189 w 1452"/>
                    <a:gd name="T57" fmla="*/ 270 h 634"/>
                    <a:gd name="T58" fmla="*/ 108 w 1452"/>
                    <a:gd name="T59" fmla="*/ 321 h 6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452" h="634">
                      <a:moveTo>
                        <a:pt x="0" y="429"/>
                      </a:moveTo>
                      <a:lnTo>
                        <a:pt x="138" y="444"/>
                      </a:lnTo>
                      <a:lnTo>
                        <a:pt x="258" y="468"/>
                      </a:lnTo>
                      <a:lnTo>
                        <a:pt x="401" y="517"/>
                      </a:lnTo>
                      <a:lnTo>
                        <a:pt x="629" y="567"/>
                      </a:lnTo>
                      <a:lnTo>
                        <a:pt x="923" y="584"/>
                      </a:lnTo>
                      <a:lnTo>
                        <a:pt x="1196" y="623"/>
                      </a:lnTo>
                      <a:lnTo>
                        <a:pt x="1452" y="634"/>
                      </a:lnTo>
                      <a:lnTo>
                        <a:pt x="1451" y="115"/>
                      </a:lnTo>
                      <a:lnTo>
                        <a:pt x="1257" y="96"/>
                      </a:lnTo>
                      <a:lnTo>
                        <a:pt x="1218" y="81"/>
                      </a:lnTo>
                      <a:lnTo>
                        <a:pt x="1170" y="90"/>
                      </a:lnTo>
                      <a:lnTo>
                        <a:pt x="1143" y="66"/>
                      </a:lnTo>
                      <a:lnTo>
                        <a:pt x="1095" y="57"/>
                      </a:lnTo>
                      <a:lnTo>
                        <a:pt x="999" y="57"/>
                      </a:lnTo>
                      <a:lnTo>
                        <a:pt x="936" y="33"/>
                      </a:lnTo>
                      <a:lnTo>
                        <a:pt x="879" y="18"/>
                      </a:lnTo>
                      <a:lnTo>
                        <a:pt x="831" y="0"/>
                      </a:lnTo>
                      <a:lnTo>
                        <a:pt x="753" y="102"/>
                      </a:lnTo>
                      <a:lnTo>
                        <a:pt x="705" y="150"/>
                      </a:lnTo>
                      <a:lnTo>
                        <a:pt x="597" y="135"/>
                      </a:lnTo>
                      <a:lnTo>
                        <a:pt x="555" y="159"/>
                      </a:lnTo>
                      <a:lnTo>
                        <a:pt x="516" y="201"/>
                      </a:lnTo>
                      <a:lnTo>
                        <a:pt x="483" y="219"/>
                      </a:lnTo>
                      <a:lnTo>
                        <a:pt x="459" y="213"/>
                      </a:lnTo>
                      <a:lnTo>
                        <a:pt x="420" y="255"/>
                      </a:lnTo>
                      <a:lnTo>
                        <a:pt x="297" y="216"/>
                      </a:lnTo>
                      <a:lnTo>
                        <a:pt x="219" y="261"/>
                      </a:lnTo>
                      <a:lnTo>
                        <a:pt x="189" y="270"/>
                      </a:lnTo>
                      <a:lnTo>
                        <a:pt x="108" y="321"/>
                      </a:lnTo>
                    </a:path>
                  </a:pathLst>
                </a:custGeom>
                <a:solidFill>
                  <a:srgbClr val="E5B8B7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30" name="Group 811">
                  <a:extLst>
                    <a:ext uri="{FF2B5EF4-FFF2-40B4-BE49-F238E27FC236}">
                      <a16:creationId xmlns:a16="http://schemas.microsoft.com/office/drawing/2014/main" id="{39B92EA2-B45C-EB94-160C-F741E5831DC1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13668" y="4410"/>
                  <a:ext cx="399" cy="225"/>
                  <a:chOff x="4761" y="9039"/>
                  <a:chExt cx="399" cy="225"/>
                </a:xfrm>
              </p:grpSpPr>
              <p:sp>
                <p:nvSpPr>
                  <p:cNvPr id="33" name="Freeform 812">
                    <a:extLst>
                      <a:ext uri="{FF2B5EF4-FFF2-40B4-BE49-F238E27FC236}">
                        <a16:creationId xmlns:a16="http://schemas.microsoft.com/office/drawing/2014/main" id="{6F6F2D45-C1C2-7CAE-88F5-FA9AA873D68F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761" y="9147"/>
                    <a:ext cx="102" cy="117"/>
                  </a:xfrm>
                  <a:custGeom>
                    <a:avLst/>
                    <a:gdLst>
                      <a:gd name="T0" fmla="*/ 102 w 102"/>
                      <a:gd name="T1" fmla="*/ 0 h 117"/>
                      <a:gd name="T2" fmla="*/ 0 w 102"/>
                      <a:gd name="T3" fmla="*/ 117 h 1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02" h="117">
                        <a:moveTo>
                          <a:pt x="102" y="0"/>
                        </a:moveTo>
                        <a:cubicBezTo>
                          <a:pt x="59" y="48"/>
                          <a:pt x="17" y="97"/>
                          <a:pt x="0" y="117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4" name="Freeform 813">
                    <a:extLst>
                      <a:ext uri="{FF2B5EF4-FFF2-40B4-BE49-F238E27FC236}">
                        <a16:creationId xmlns:a16="http://schemas.microsoft.com/office/drawing/2014/main" id="{2097984D-8A35-CF1E-A873-99CB97F4A06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863" y="9099"/>
                    <a:ext cx="90" cy="132"/>
                  </a:xfrm>
                  <a:custGeom>
                    <a:avLst/>
                    <a:gdLst>
                      <a:gd name="T0" fmla="*/ 90 w 90"/>
                      <a:gd name="T1" fmla="*/ 0 h 132"/>
                      <a:gd name="T2" fmla="*/ 0 w 90"/>
                      <a:gd name="T3" fmla="*/ 132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90" h="132">
                        <a:moveTo>
                          <a:pt x="90" y="0"/>
                        </a:moveTo>
                        <a:cubicBezTo>
                          <a:pt x="90" y="0"/>
                          <a:pt x="45" y="66"/>
                          <a:pt x="0" y="13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35" name="Freeform 814">
                    <a:extLst>
                      <a:ext uri="{FF2B5EF4-FFF2-40B4-BE49-F238E27FC236}">
                        <a16:creationId xmlns:a16="http://schemas.microsoft.com/office/drawing/2014/main" id="{11B104EE-1C50-D29F-9314-7CC44E4FC6B9}"/>
                      </a:ext>
                    </a:extLst>
                  </p:cNvPr>
                  <p:cNvSpPr>
                    <a:spLocks noChangeAspect="1" noEditPoints="1" noChangeArrowheads="1" noChangeShapeType="1" noTextEdit="1"/>
                  </p:cNvSpPr>
                  <p:nvPr/>
                </p:nvSpPr>
                <p:spPr bwMode="auto">
                  <a:xfrm>
                    <a:off x="4923" y="9039"/>
                    <a:ext cx="237" cy="222"/>
                  </a:xfrm>
                  <a:custGeom>
                    <a:avLst/>
                    <a:gdLst>
                      <a:gd name="T0" fmla="*/ 237 w 237"/>
                      <a:gd name="T1" fmla="*/ 0 h 222"/>
                      <a:gd name="T2" fmla="*/ 111 w 237"/>
                      <a:gd name="T3" fmla="*/ 141 h 222"/>
                      <a:gd name="T4" fmla="*/ 0 w 237"/>
                      <a:gd name="T5" fmla="*/ 222 h 2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37" h="222">
                        <a:moveTo>
                          <a:pt x="237" y="0"/>
                        </a:moveTo>
                        <a:cubicBezTo>
                          <a:pt x="216" y="23"/>
                          <a:pt x="150" y="104"/>
                          <a:pt x="111" y="141"/>
                        </a:cubicBezTo>
                        <a:cubicBezTo>
                          <a:pt x="72" y="178"/>
                          <a:pt x="23" y="205"/>
                          <a:pt x="0" y="222"/>
                        </a:cubicBezTo>
                      </a:path>
                    </a:pathLst>
                  </a:custGeom>
                  <a:solidFill>
                    <a:srgbClr val="F2DBDB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31" name="Freeform 815">
                  <a:extLst>
                    <a:ext uri="{FF2B5EF4-FFF2-40B4-BE49-F238E27FC236}">
                      <a16:creationId xmlns:a16="http://schemas.microsoft.com/office/drawing/2014/main" id="{CB6063D1-D7F3-FBA8-128B-2A42A8B264D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820" y="4499"/>
                  <a:ext cx="201" cy="162"/>
                </a:xfrm>
                <a:custGeom>
                  <a:avLst/>
                  <a:gdLst>
                    <a:gd name="T0" fmla="*/ 0 w 201"/>
                    <a:gd name="T1" fmla="*/ 0 h 162"/>
                    <a:gd name="T2" fmla="*/ 66 w 201"/>
                    <a:gd name="T3" fmla="*/ 60 h 162"/>
                    <a:gd name="T4" fmla="*/ 201 w 201"/>
                    <a:gd name="T5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1" h="162">
                      <a:moveTo>
                        <a:pt x="0" y="0"/>
                      </a:moveTo>
                      <a:cubicBezTo>
                        <a:pt x="15" y="19"/>
                        <a:pt x="33" y="33"/>
                        <a:pt x="66" y="60"/>
                      </a:cubicBezTo>
                      <a:cubicBezTo>
                        <a:pt x="99" y="87"/>
                        <a:pt x="173" y="141"/>
                        <a:pt x="201" y="16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2" name="Freeform 816">
                  <a:extLst>
                    <a:ext uri="{FF2B5EF4-FFF2-40B4-BE49-F238E27FC236}">
                      <a16:creationId xmlns:a16="http://schemas.microsoft.com/office/drawing/2014/main" id="{F32F1CF2-0076-E736-4E3F-4BE876866074}"/>
                    </a:ext>
                  </a:extLst>
                </p:cNvPr>
                <p:cNvSpPr>
                  <a:spLocks noChangeAspect="1" noEditPoints="1" noChangeArrowheads="1" noChangeShapeType="1" noTextEdit="1"/>
                </p:cNvSpPr>
                <p:nvPr/>
              </p:nvSpPr>
              <p:spPr bwMode="auto">
                <a:xfrm>
                  <a:off x="8577" y="4415"/>
                  <a:ext cx="153" cy="174"/>
                </a:xfrm>
                <a:custGeom>
                  <a:avLst/>
                  <a:gdLst>
                    <a:gd name="T0" fmla="*/ 0 w 153"/>
                    <a:gd name="T1" fmla="*/ 0 h 174"/>
                    <a:gd name="T2" fmla="*/ 87 w 153"/>
                    <a:gd name="T3" fmla="*/ 126 h 174"/>
                    <a:gd name="T4" fmla="*/ 153 w 153"/>
                    <a:gd name="T5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3" h="174">
                      <a:moveTo>
                        <a:pt x="0" y="0"/>
                      </a:moveTo>
                      <a:cubicBezTo>
                        <a:pt x="31" y="48"/>
                        <a:pt x="62" y="97"/>
                        <a:pt x="87" y="126"/>
                      </a:cubicBezTo>
                      <a:cubicBezTo>
                        <a:pt x="112" y="155"/>
                        <a:pt x="132" y="164"/>
                        <a:pt x="153" y="174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2" name="Freeform 1608">
                <a:extLst>
                  <a:ext uri="{FF2B5EF4-FFF2-40B4-BE49-F238E27FC236}">
                    <a16:creationId xmlns:a16="http://schemas.microsoft.com/office/drawing/2014/main" id="{DC41835C-8CDA-84FC-81F9-2601B2B27717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849" y="1448"/>
                <a:ext cx="166" cy="99"/>
              </a:xfrm>
              <a:custGeom>
                <a:avLst/>
                <a:gdLst>
                  <a:gd name="T0" fmla="*/ 0 w 166"/>
                  <a:gd name="T1" fmla="*/ 12 h 99"/>
                  <a:gd name="T2" fmla="*/ 166 w 166"/>
                  <a:gd name="T3" fmla="*/ 20 h 99"/>
                  <a:gd name="T4" fmla="*/ 117 w 166"/>
                  <a:gd name="T5" fmla="*/ 98 h 99"/>
                  <a:gd name="T6" fmla="*/ 0 w 166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9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140" y="99"/>
                      <a:pt x="117" y="98"/>
                    </a:cubicBezTo>
                    <a:cubicBezTo>
                      <a:pt x="94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3" name="Freeform 1609">
                <a:extLst>
                  <a:ext uri="{FF2B5EF4-FFF2-40B4-BE49-F238E27FC236}">
                    <a16:creationId xmlns:a16="http://schemas.microsoft.com/office/drawing/2014/main" id="{FC3B6023-F7EA-6EB0-E7F5-1DC96BD93A60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570" y="1360"/>
                <a:ext cx="166" cy="97"/>
              </a:xfrm>
              <a:custGeom>
                <a:avLst/>
                <a:gdLst>
                  <a:gd name="T0" fmla="*/ 0 w 166"/>
                  <a:gd name="T1" fmla="*/ 12 h 97"/>
                  <a:gd name="T2" fmla="*/ 166 w 166"/>
                  <a:gd name="T3" fmla="*/ 20 h 97"/>
                  <a:gd name="T4" fmla="*/ 43 w 166"/>
                  <a:gd name="T5" fmla="*/ 96 h 97"/>
                  <a:gd name="T6" fmla="*/ 0 w 166"/>
                  <a:gd name="T7" fmla="*/ 12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7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66" y="97"/>
                      <a:pt x="43" y="96"/>
                    </a:cubicBezTo>
                    <a:cubicBezTo>
                      <a:pt x="20" y="95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4" name="AutoShape 1610">
                <a:extLst>
                  <a:ext uri="{FF2B5EF4-FFF2-40B4-BE49-F238E27FC236}">
                    <a16:creationId xmlns:a16="http://schemas.microsoft.com/office/drawing/2014/main" id="{C3955E18-E7F1-5E67-17DF-714225BADC1C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5648" y="1407"/>
                <a:ext cx="102" cy="6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AutoShape 1611">
                <a:extLst>
                  <a:ext uri="{FF2B5EF4-FFF2-40B4-BE49-F238E27FC236}">
                    <a16:creationId xmlns:a16="http://schemas.microsoft.com/office/drawing/2014/main" id="{891B44EC-ADDA-AB38-20CE-4623E35BB308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 flipV="1">
                <a:off x="5953" y="1481"/>
                <a:ext cx="63" cy="69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" name="Freeform 1612">
                <a:extLst>
                  <a:ext uri="{FF2B5EF4-FFF2-40B4-BE49-F238E27FC236}">
                    <a16:creationId xmlns:a16="http://schemas.microsoft.com/office/drawing/2014/main" id="{6D79C37F-8CF3-E80A-F565-87E1FA1AECF4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255" y="1433"/>
                <a:ext cx="200" cy="119"/>
              </a:xfrm>
              <a:custGeom>
                <a:avLst/>
                <a:gdLst>
                  <a:gd name="T0" fmla="*/ 0 w 200"/>
                  <a:gd name="T1" fmla="*/ 14 h 119"/>
                  <a:gd name="T2" fmla="*/ 200 w 200"/>
                  <a:gd name="T3" fmla="*/ 13 h 119"/>
                  <a:gd name="T4" fmla="*/ 105 w 200"/>
                  <a:gd name="T5" fmla="*/ 118 h 119"/>
                  <a:gd name="T6" fmla="*/ 0 w 200"/>
                  <a:gd name="T7" fmla="*/ 1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0" h="119">
                    <a:moveTo>
                      <a:pt x="0" y="14"/>
                    </a:moveTo>
                    <a:cubicBezTo>
                      <a:pt x="138" y="2"/>
                      <a:pt x="187" y="0"/>
                      <a:pt x="200" y="13"/>
                    </a:cubicBezTo>
                    <a:cubicBezTo>
                      <a:pt x="126" y="85"/>
                      <a:pt x="128" y="119"/>
                      <a:pt x="105" y="118"/>
                    </a:cubicBezTo>
                    <a:cubicBezTo>
                      <a:pt x="132" y="81"/>
                      <a:pt x="80" y="94"/>
                      <a:pt x="0" y="14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17" name="Freeform 1613">
                <a:extLst>
                  <a:ext uri="{FF2B5EF4-FFF2-40B4-BE49-F238E27FC236}">
                    <a16:creationId xmlns:a16="http://schemas.microsoft.com/office/drawing/2014/main" id="{8D8CFF18-0B09-D82E-723C-7314DADB195D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11521" y="1337"/>
                <a:ext cx="166" cy="99"/>
              </a:xfrm>
              <a:custGeom>
                <a:avLst/>
                <a:gdLst>
                  <a:gd name="T0" fmla="*/ 0 w 166"/>
                  <a:gd name="T1" fmla="*/ 12 h 99"/>
                  <a:gd name="T2" fmla="*/ 166 w 166"/>
                  <a:gd name="T3" fmla="*/ 20 h 99"/>
                  <a:gd name="T4" fmla="*/ 98 w 166"/>
                  <a:gd name="T5" fmla="*/ 98 h 99"/>
                  <a:gd name="T6" fmla="*/ 0 w 166"/>
                  <a:gd name="T7" fmla="*/ 12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6" h="99">
                    <a:moveTo>
                      <a:pt x="0" y="12"/>
                    </a:moveTo>
                    <a:cubicBezTo>
                      <a:pt x="138" y="0"/>
                      <a:pt x="153" y="7"/>
                      <a:pt x="166" y="20"/>
                    </a:cubicBezTo>
                    <a:cubicBezTo>
                      <a:pt x="92" y="92"/>
                      <a:pt x="121" y="99"/>
                      <a:pt x="98" y="98"/>
                    </a:cubicBezTo>
                    <a:cubicBezTo>
                      <a:pt x="75" y="97"/>
                      <a:pt x="80" y="92"/>
                      <a:pt x="0" y="12"/>
                    </a:cubicBezTo>
                    <a:close/>
                  </a:path>
                </a:pathLst>
              </a:custGeom>
              <a:solidFill>
                <a:srgbClr val="E36C0A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cxnSp>
            <p:nvCxnSpPr>
              <p:cNvPr id="18" name="AutoShape 1614">
                <a:extLst>
                  <a:ext uri="{FF2B5EF4-FFF2-40B4-BE49-F238E27FC236}">
                    <a16:creationId xmlns:a16="http://schemas.microsoft.com/office/drawing/2014/main" id="{00C7CE4B-E6EC-30AB-0018-3B202BB65EF2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11251" y="1457"/>
                <a:ext cx="102" cy="85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AutoShape 1615">
                <a:extLst>
                  <a:ext uri="{FF2B5EF4-FFF2-40B4-BE49-F238E27FC236}">
                    <a16:creationId xmlns:a16="http://schemas.microsoft.com/office/drawing/2014/main" id="{A3DCF613-D59D-04D1-B1B8-80C33AF864AA}"/>
                  </a:ext>
                </a:extLst>
              </p:cNvPr>
              <p:cNvCxnSpPr>
                <a:cxnSpLocks noChangeAspect="1" noEditPoints="1" noChangeArrowheads="1" noChangeShapeType="1"/>
              </p:cNvCxnSpPr>
              <p:nvPr/>
            </p:nvCxnSpPr>
            <p:spPr bwMode="auto">
              <a:xfrm>
                <a:off x="11517" y="1374"/>
                <a:ext cx="82" cy="80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" name="Text Box 1333">
                <a:extLst>
                  <a:ext uri="{FF2B5EF4-FFF2-40B4-BE49-F238E27FC236}">
                    <a16:creationId xmlns:a16="http://schemas.microsoft.com/office/drawing/2014/main" id="{967BD45A-9745-086F-A907-B681C37B3D60}"/>
                  </a:ext>
                </a:extLst>
              </p:cNvPr>
              <p:cNvSpPr txBox="1"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6481" y="426"/>
                <a:ext cx="3969" cy="73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Sédimentation</a:t>
                </a:r>
              </a:p>
              <a:p>
                <a:pPr algn="ctr"/>
                <a:r>
                  <a:rPr lang="fr-FR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post rift (carbonatées ou siliceuse)</a:t>
                </a:r>
              </a:p>
            </p:txBody>
          </p:sp>
          <p:sp>
            <p:nvSpPr>
              <p:cNvPr id="21" name="Freeform 1353">
                <a:extLst>
                  <a:ext uri="{FF2B5EF4-FFF2-40B4-BE49-F238E27FC236}">
                    <a16:creationId xmlns:a16="http://schemas.microsoft.com/office/drawing/2014/main" id="{3D23A134-1B4F-A37D-C586-541B58FCD3AF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5741" y="1358"/>
                <a:ext cx="2713" cy="193"/>
              </a:xfrm>
              <a:custGeom>
                <a:avLst/>
                <a:gdLst>
                  <a:gd name="T0" fmla="*/ 0 w 2713"/>
                  <a:gd name="T1" fmla="*/ 0 h 193"/>
                  <a:gd name="T2" fmla="*/ 91 w 2713"/>
                  <a:gd name="T3" fmla="*/ 76 h 193"/>
                  <a:gd name="T4" fmla="*/ 253 w 2713"/>
                  <a:gd name="T5" fmla="*/ 76 h 193"/>
                  <a:gd name="T6" fmla="*/ 430 w 2713"/>
                  <a:gd name="T7" fmla="*/ 163 h 193"/>
                  <a:gd name="T8" fmla="*/ 1140 w 2713"/>
                  <a:gd name="T9" fmla="*/ 191 h 193"/>
                  <a:gd name="T10" fmla="*/ 1998 w 2713"/>
                  <a:gd name="T11" fmla="*/ 173 h 193"/>
                  <a:gd name="T12" fmla="*/ 2408 w 2713"/>
                  <a:gd name="T13" fmla="*/ 129 h 193"/>
                  <a:gd name="T14" fmla="*/ 2566 w 2713"/>
                  <a:gd name="T15" fmla="*/ 130 h 193"/>
                  <a:gd name="T16" fmla="*/ 2713 w 2713"/>
                  <a:gd name="T17" fmla="*/ 9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13" h="193">
                    <a:moveTo>
                      <a:pt x="0" y="0"/>
                    </a:moveTo>
                    <a:cubicBezTo>
                      <a:pt x="24" y="31"/>
                      <a:pt x="49" y="63"/>
                      <a:pt x="91" y="76"/>
                    </a:cubicBezTo>
                    <a:cubicBezTo>
                      <a:pt x="133" y="89"/>
                      <a:pt x="197" y="62"/>
                      <a:pt x="253" y="76"/>
                    </a:cubicBezTo>
                    <a:cubicBezTo>
                      <a:pt x="309" y="90"/>
                      <a:pt x="282" y="144"/>
                      <a:pt x="430" y="163"/>
                    </a:cubicBezTo>
                    <a:cubicBezTo>
                      <a:pt x="578" y="182"/>
                      <a:pt x="879" y="189"/>
                      <a:pt x="1140" y="191"/>
                    </a:cubicBezTo>
                    <a:cubicBezTo>
                      <a:pt x="1401" y="193"/>
                      <a:pt x="1787" y="183"/>
                      <a:pt x="1998" y="173"/>
                    </a:cubicBezTo>
                    <a:cubicBezTo>
                      <a:pt x="2209" y="163"/>
                      <a:pt x="2313" y="136"/>
                      <a:pt x="2408" y="129"/>
                    </a:cubicBezTo>
                    <a:cubicBezTo>
                      <a:pt x="2503" y="122"/>
                      <a:pt x="2515" y="136"/>
                      <a:pt x="2566" y="130"/>
                    </a:cubicBezTo>
                    <a:cubicBezTo>
                      <a:pt x="2617" y="124"/>
                      <a:pt x="2683" y="103"/>
                      <a:pt x="2713" y="96"/>
                    </a:cubicBezTo>
                  </a:path>
                </a:pathLst>
              </a:cu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  <p:sp>
            <p:nvSpPr>
              <p:cNvPr id="22" name="Freeform 1354">
                <a:extLst>
                  <a:ext uri="{FF2B5EF4-FFF2-40B4-BE49-F238E27FC236}">
                    <a16:creationId xmlns:a16="http://schemas.microsoft.com/office/drawing/2014/main" id="{837E59D4-96F9-EC67-D5E5-121E2FD6768E}"/>
                  </a:ext>
                </a:extLst>
              </p:cNvPr>
              <p:cNvSpPr>
                <a:spLocks noChangeAspect="1" noEditPoints="1" noChangeArrowheads="1" noChangeShapeType="1" noTextEdit="1"/>
              </p:cNvSpPr>
              <p:nvPr/>
            </p:nvSpPr>
            <p:spPr bwMode="auto">
              <a:xfrm>
                <a:off x="8812" y="1342"/>
                <a:ext cx="2728" cy="193"/>
              </a:xfrm>
              <a:custGeom>
                <a:avLst/>
                <a:gdLst>
                  <a:gd name="T0" fmla="*/ 0 w 2728"/>
                  <a:gd name="T1" fmla="*/ 100 h 193"/>
                  <a:gd name="T2" fmla="*/ 496 w 2728"/>
                  <a:gd name="T3" fmla="*/ 167 h 193"/>
                  <a:gd name="T4" fmla="*/ 1011 w 2728"/>
                  <a:gd name="T5" fmla="*/ 190 h 193"/>
                  <a:gd name="T6" fmla="*/ 1659 w 2728"/>
                  <a:gd name="T7" fmla="*/ 186 h 193"/>
                  <a:gd name="T8" fmla="*/ 2246 w 2728"/>
                  <a:gd name="T9" fmla="*/ 147 h 193"/>
                  <a:gd name="T10" fmla="*/ 2408 w 2728"/>
                  <a:gd name="T11" fmla="*/ 62 h 193"/>
                  <a:gd name="T12" fmla="*/ 2542 w 2728"/>
                  <a:gd name="T13" fmla="*/ 95 h 193"/>
                  <a:gd name="T14" fmla="*/ 2608 w 2728"/>
                  <a:gd name="T15" fmla="*/ 62 h 193"/>
                  <a:gd name="T16" fmla="*/ 2656 w 2728"/>
                  <a:gd name="T17" fmla="*/ 76 h 193"/>
                  <a:gd name="T18" fmla="*/ 2728 w 2728"/>
                  <a:gd name="T19" fmla="*/ 0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728" h="193">
                    <a:moveTo>
                      <a:pt x="0" y="100"/>
                    </a:moveTo>
                    <a:cubicBezTo>
                      <a:pt x="164" y="126"/>
                      <a:pt x="328" y="152"/>
                      <a:pt x="496" y="167"/>
                    </a:cubicBezTo>
                    <a:cubicBezTo>
                      <a:pt x="664" y="182"/>
                      <a:pt x="817" y="187"/>
                      <a:pt x="1011" y="190"/>
                    </a:cubicBezTo>
                    <a:cubicBezTo>
                      <a:pt x="1205" y="193"/>
                      <a:pt x="1453" y="193"/>
                      <a:pt x="1659" y="186"/>
                    </a:cubicBezTo>
                    <a:cubicBezTo>
                      <a:pt x="1865" y="179"/>
                      <a:pt x="2121" y="168"/>
                      <a:pt x="2246" y="147"/>
                    </a:cubicBezTo>
                    <a:cubicBezTo>
                      <a:pt x="2371" y="126"/>
                      <a:pt x="2359" y="71"/>
                      <a:pt x="2408" y="62"/>
                    </a:cubicBezTo>
                    <a:cubicBezTo>
                      <a:pt x="2457" y="53"/>
                      <a:pt x="2509" y="95"/>
                      <a:pt x="2542" y="95"/>
                    </a:cubicBezTo>
                    <a:cubicBezTo>
                      <a:pt x="2575" y="95"/>
                      <a:pt x="2589" y="65"/>
                      <a:pt x="2608" y="62"/>
                    </a:cubicBezTo>
                    <a:cubicBezTo>
                      <a:pt x="2627" y="59"/>
                      <a:pt x="2636" y="86"/>
                      <a:pt x="2656" y="76"/>
                    </a:cubicBezTo>
                    <a:cubicBezTo>
                      <a:pt x="2676" y="66"/>
                      <a:pt x="2702" y="33"/>
                      <a:pt x="2728" y="0"/>
                    </a:cubicBezTo>
                  </a:path>
                </a:pathLst>
              </a:cu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/>
              </a:p>
            </p:txBody>
          </p:sp>
        </p:grp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45389A45-D944-5306-EB89-E034A84CBE1D}"/>
              </a:ext>
            </a:extLst>
          </p:cNvPr>
          <p:cNvSpPr txBox="1"/>
          <p:nvPr/>
        </p:nvSpPr>
        <p:spPr>
          <a:xfrm>
            <a:off x="798786" y="567559"/>
            <a:ext cx="1740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Sédimentation</a:t>
            </a:r>
          </a:p>
        </p:txBody>
      </p:sp>
    </p:spTree>
    <p:extLst>
      <p:ext uri="{BB962C8B-B14F-4D97-AF65-F5344CB8AC3E}">
        <p14:creationId xmlns:p14="http://schemas.microsoft.com/office/powerpoint/2010/main" val="13354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305</Words>
  <Application>Microsoft Office PowerPoint</Application>
  <PresentationFormat>Grand écran</PresentationFormat>
  <Paragraphs>115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Courier New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PATALANO Michel</dc:creator>
  <cp:lastModifiedBy>PATALANO MICHEL</cp:lastModifiedBy>
  <cp:revision>24</cp:revision>
  <cp:lastPrinted>2024-05-13T13:28:08Z</cp:lastPrinted>
  <dcterms:created xsi:type="dcterms:W3CDTF">2024-05-13T13:08:36Z</dcterms:created>
  <dcterms:modified xsi:type="dcterms:W3CDTF">2024-05-21T06:19:39Z</dcterms:modified>
</cp:coreProperties>
</file>