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2" r:id="rId2"/>
    <p:sldId id="256" r:id="rId3"/>
    <p:sldId id="261" r:id="rId4"/>
    <p:sldId id="265" r:id="rId5"/>
    <p:sldId id="266" r:id="rId6"/>
    <p:sldId id="269" r:id="rId7"/>
    <p:sldId id="268" r:id="rId8"/>
    <p:sldId id="270" r:id="rId9"/>
    <p:sldId id="267" r:id="rId10"/>
    <p:sldId id="260" r:id="rId11"/>
    <p:sldId id="271" r:id="rId12"/>
    <p:sldId id="257" r:id="rId13"/>
    <p:sldId id="264" r:id="rId14"/>
    <p:sldId id="258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48"/>
    <p:restoredTop sz="94663"/>
  </p:normalViewPr>
  <p:slideViewPr>
    <p:cSldViewPr snapToGrid="0">
      <p:cViewPr>
        <p:scale>
          <a:sx n="150" d="100"/>
          <a:sy n="150" d="100"/>
        </p:scale>
        <p:origin x="40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15478-01AC-354E-B71E-71BD852C8E78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39F81-7581-6144-880F-0875E47C13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136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E8C14-C1F1-4218-B091-5E83C8A54B1B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1E2720-57C8-0B76-910D-7390BABAD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1098507-C7EF-051E-9347-D8368FFA19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14AD94-D803-5B0B-FE65-D9BC58DC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C35ECB-38F9-2ECF-CF93-C634949E9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F47798-AB24-1F6F-8CA6-A823613A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810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60A864-80A1-7B3C-36F9-60578EC06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64FC742-DABE-B18F-0A13-2033BAB53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D6DD25-AFA3-7487-D0AB-6142C40DE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CE099F-84C5-DE87-CF8F-F23321EEB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CE78A3-1B75-1182-77B1-FD7188DC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81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374AD4E-E24D-33A6-7837-9B60A11C17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703750B-0BA7-D912-DEE9-276C716846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3E2682-44B6-18B4-6144-F0FC5D4EA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4EEC0B-F810-3379-4D88-E4C9A6082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1EDBB3-E615-258B-6AD3-5762AEA39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767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D42E60-668C-C2F1-BDEF-5A3465238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D44ACD-16DE-7481-95AF-96DB0C86C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711E15-4408-9389-F7BD-5D3D85691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45C591-53C6-0FCC-D206-A05D58C9B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7C513C-CBD9-E8FF-2C41-E72B63A0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525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66E7F5-BBB7-F619-E188-A6257B91C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9FAC2B-62FB-EA8D-929C-9D630CE9E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E2E708-39F4-5A07-9617-6924BE007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77AB11-E628-C214-9D8F-8388E9FA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BBA884-6DD9-3115-6C3F-575C70F3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5967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10BF69-DDE2-8466-D3B1-584401A9C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B5C31D-8DF4-E69A-B9B6-6A3315737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84E4C41-19AC-8167-23CC-4A8CB79EF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B4288F-433A-B96B-813F-74049ED4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8366CCA-B1AD-A990-2357-FF587C0FC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F493DC9-4C33-CC70-38A0-1BB0DDCF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559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D60814-370B-BDAA-0AAA-FCD89ADB6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F49DDE-D8F4-D25F-E55D-DB4B9DF6E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2308862-B7D9-B800-07A7-B7EB87C3B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FBBC0FE-A746-8722-9EC8-CB029D0C1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6103EA6-3F2E-D58D-6944-AB6C04AE3A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C63E305-0F10-089D-B9B5-C20BE5083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756412E-D792-5652-26DE-195C257CD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34ED2DA-3CDD-3D35-8F8D-5CEEE7ED7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240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DABF62-5B3A-3D0C-4325-4AED5B62B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ACFFD6-3063-8D67-FC33-EDCBEBE83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4254FB-C016-4BD7-B893-69D367778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F628D5-A70E-A283-CD89-9BEB52DDB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385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C45DF19-B65A-7A4B-AF3F-E19DBEFD6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0AA18D9-BA67-E184-421C-B7C40338B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813871-4F1F-B234-944D-3C0590B1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680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4A29D2-0E22-5F40-F838-68ECCFFC3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7887DE-0F3D-0BD0-BDAA-474B9B252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8DF7AC-BE80-F45D-F5E9-50174634D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67BCB01-AF27-B48C-0F97-B8588CFC4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E04557-DC14-0106-F340-20B00FEBE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86EDDA3-D2E9-8C4D-86AB-DB74B406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066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E8A5B1-5C66-F10E-28BD-0750D9AE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6551153-62C2-6E2D-B1E6-A79DDF61B2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63468A-22ED-30AF-8DA1-E3819F4FA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F51BE7-9E09-2B39-71C6-2AB680B88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F4D7F9B-C3C8-23DD-A443-48888BADA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E8537F-C1C6-F1A6-C9D0-4DDDB9B24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633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EED165C-DA90-3BEE-3BF8-D4B3439E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3322A3-573D-EF75-3CB4-6DA2B9B7B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DBB7F0-4A9D-6BFB-D01C-C988B87AFB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E25FA9-207F-CF41-9E03-7C30356E3509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B384CF-EF6B-6843-2C24-F7B7D9B92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DF14CB-67C9-F644-607B-E57E77568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8CB051-081D-DB45-863E-D2E881639B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4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E:/SVT-Artic/act_ped/svt_lyc/eva_bac/s-bac2013/images/souris-chauve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E:/SVT-Artic/act_ped/svt_lyc/eva_bac/s-bac2013/images/bmp2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file:///E:/SVT-Artic/act_ped/svt_lyc/eva_bac/s-bac2013/images/prx1.jpg" TargetMode="Externa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file:///E:/SVT-Artic/act_ped/svt_lyc/eva_bac/s-bac2013/images/tritus_marmoratus.jpg" TargetMode="External"/><Relationship Id="rId5" Type="http://schemas.openxmlformats.org/officeDocument/2006/relationships/image" Target="../media/image22.jpeg"/><Relationship Id="rId4" Type="http://schemas.openxmlformats.org/officeDocument/2006/relationships/image" Target="file:///E:/SVT-Artic/act_ped/svt_lyc/eva_bac/s-bac2013/images/tritus_cristatus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4DC8684-1DB8-8533-55FB-7F63A66C2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0"/>
            <a:ext cx="6523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D9798FD-FFC3-4093-43D8-DF552F01214C}"/>
              </a:ext>
            </a:extLst>
          </p:cNvPr>
          <p:cNvSpPr txBox="1"/>
          <p:nvPr/>
        </p:nvSpPr>
        <p:spPr>
          <a:xfrm>
            <a:off x="3552832" y="504202"/>
            <a:ext cx="508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Notre Maison vue de la surface de la Lune</a:t>
            </a:r>
          </a:p>
        </p:txBody>
      </p:sp>
    </p:spTree>
    <p:extLst>
      <p:ext uri="{BB962C8B-B14F-4D97-AF65-F5344CB8AC3E}">
        <p14:creationId xmlns:p14="http://schemas.microsoft.com/office/powerpoint/2010/main" val="2922378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Connecteur droit avec flèche 181"/>
          <p:cNvCxnSpPr/>
          <p:nvPr/>
        </p:nvCxnSpPr>
        <p:spPr>
          <a:xfrm>
            <a:off x="7279589" y="4086120"/>
            <a:ext cx="786607" cy="14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avec flèche 174"/>
          <p:cNvCxnSpPr/>
          <p:nvPr/>
        </p:nvCxnSpPr>
        <p:spPr>
          <a:xfrm>
            <a:off x="7284231" y="1683794"/>
            <a:ext cx="786607" cy="14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/>
          <p:cNvCxnSpPr/>
          <p:nvPr/>
        </p:nvCxnSpPr>
        <p:spPr>
          <a:xfrm rot="5400000" flipH="1" flipV="1">
            <a:off x="2752211" y="1355757"/>
            <a:ext cx="2086651" cy="16875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/>
          <p:cNvCxnSpPr>
            <a:cxnSpLocks/>
          </p:cNvCxnSpPr>
          <p:nvPr/>
        </p:nvCxnSpPr>
        <p:spPr>
          <a:xfrm flipV="1">
            <a:off x="7279589" y="5249097"/>
            <a:ext cx="762727" cy="87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/>
          <p:cNvCxnSpPr/>
          <p:nvPr/>
        </p:nvCxnSpPr>
        <p:spPr>
          <a:xfrm>
            <a:off x="5688095" y="2939880"/>
            <a:ext cx="2354221" cy="127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/>
          <p:cNvCxnSpPr>
            <a:cxnSpLocks/>
          </p:cNvCxnSpPr>
          <p:nvPr/>
        </p:nvCxnSpPr>
        <p:spPr>
          <a:xfrm>
            <a:off x="2951738" y="3242880"/>
            <a:ext cx="1412801" cy="13697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avec flèche 139"/>
          <p:cNvCxnSpPr>
            <a:stCxn id="53253" idx="6"/>
          </p:cNvCxnSpPr>
          <p:nvPr/>
        </p:nvCxnSpPr>
        <p:spPr>
          <a:xfrm flipV="1">
            <a:off x="5623184" y="900392"/>
            <a:ext cx="2387163" cy="140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115016" y="4887594"/>
            <a:ext cx="977319" cy="934085"/>
            <a:chOff x="11079" y="6677"/>
            <a:chExt cx="2085" cy="1925"/>
          </a:xfrm>
        </p:grpSpPr>
        <p:sp>
          <p:nvSpPr>
            <p:cNvPr id="3" name="Oval 5"/>
            <p:cNvSpPr>
              <a:spLocks noChangeArrowheads="1"/>
            </p:cNvSpPr>
            <p:nvPr/>
          </p:nvSpPr>
          <p:spPr bwMode="auto">
            <a:xfrm>
              <a:off x="11079" y="6677"/>
              <a:ext cx="2085" cy="1925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4F81BD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20" name="Oval 7"/>
            <p:cNvSpPr>
              <a:spLocks noChangeArrowheads="1"/>
            </p:cNvSpPr>
            <p:nvPr/>
          </p:nvSpPr>
          <p:spPr bwMode="auto">
            <a:xfrm>
              <a:off x="12576" y="7796"/>
              <a:ext cx="304" cy="249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11678" y="8132"/>
              <a:ext cx="299" cy="282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24" name="Oval 10"/>
            <p:cNvSpPr>
              <a:spLocks noChangeArrowheads="1"/>
            </p:cNvSpPr>
            <p:nvPr/>
          </p:nvSpPr>
          <p:spPr bwMode="auto">
            <a:xfrm>
              <a:off x="12122" y="7796"/>
              <a:ext cx="268" cy="249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26" name="Oval 11"/>
            <p:cNvSpPr>
              <a:spLocks noChangeArrowheads="1"/>
            </p:cNvSpPr>
            <p:nvPr/>
          </p:nvSpPr>
          <p:spPr bwMode="auto">
            <a:xfrm>
              <a:off x="12225" y="8193"/>
              <a:ext cx="299" cy="253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>
              <a:off x="12049" y="6779"/>
              <a:ext cx="279" cy="262"/>
            </a:xfrm>
            <a:prstGeom prst="ellipse">
              <a:avLst/>
            </a:prstGeom>
            <a:solidFill>
              <a:srgbClr val="00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6" name="Oval 15"/>
            <p:cNvSpPr>
              <a:spLocks noChangeArrowheads="1"/>
            </p:cNvSpPr>
            <p:nvPr/>
          </p:nvSpPr>
          <p:spPr bwMode="auto">
            <a:xfrm>
              <a:off x="12612" y="7422"/>
              <a:ext cx="268" cy="249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</p:grpSp>
      <p:sp>
        <p:nvSpPr>
          <p:cNvPr id="53265" name="Text Box 17"/>
          <p:cNvSpPr txBox="1">
            <a:spLocks noChangeArrowheads="1"/>
          </p:cNvSpPr>
          <p:nvPr/>
        </p:nvSpPr>
        <p:spPr bwMode="auto">
          <a:xfrm>
            <a:off x="9313888" y="4678390"/>
            <a:ext cx="1311721" cy="87301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643" tIns="45822" rIns="91643" bIns="45822" numCol="1" anchor="t" anchorCtr="0" compatLnSpc="1">
            <a:prstTxWarp prst="textNoShape">
              <a:avLst/>
            </a:prstTxWarp>
          </a:bodyPr>
          <a:lstStyle/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2" charset="0"/>
                <a:ea typeface="Times New Roman" pitchFamily="32" charset="0"/>
              </a:rPr>
              <a:t>Espèce A3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2" charset="0"/>
                <a:ea typeface="Times New Roman" pitchFamily="32" charset="0"/>
              </a:rPr>
              <a:t>FaB </a:t>
            </a:r>
            <a:r>
              <a:rPr lang="fr-FR" sz="1112">
                <a:latin typeface="Cambria" pitchFamily="32" charset="0"/>
                <a:ea typeface="Times New Roman" pitchFamily="32" charset="0"/>
              </a:rPr>
              <a:t>: 10</a:t>
            </a:r>
            <a:r>
              <a:rPr lang="fr-FR" sz="1112" dirty="0">
                <a:latin typeface="Cambria" pitchFamily="32" charset="0"/>
                <a:ea typeface="Times New Roman" pitchFamily="32" charset="0"/>
              </a:rPr>
              <a:t>%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2" charset="0"/>
                <a:ea typeface="Times New Roman" pitchFamily="32" charset="0"/>
              </a:rPr>
              <a:t>FaJ : 60%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Times New Roman" pitchFamily="32" charset="0"/>
                <a:ea typeface="Times New Roman" pitchFamily="32" charset="0"/>
              </a:rPr>
              <a:t>FaN: 30%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endParaRPr lang="fr-FR" sz="1205" dirty="0">
              <a:latin typeface="Times New Roman" pitchFamily="32" charset="0"/>
              <a:ea typeface="Times New Roman" pitchFamily="32" charset="0"/>
            </a:endParaRPr>
          </a:p>
        </p:txBody>
      </p: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3865746" y="5662034"/>
            <a:ext cx="1257509" cy="679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643" tIns="45822" rIns="91643" bIns="45822" numCol="1" anchor="t" anchorCtr="0" compatLnSpc="1">
            <a:prstTxWarp prst="textNoShape">
              <a:avLst/>
            </a:prstTxWarp>
          </a:bodyPr>
          <a:lstStyle/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205" b="1" dirty="0">
                <a:latin typeface="Cambria" pitchFamily="32" charset="0"/>
                <a:ea typeface="Times New Roman" pitchFamily="32" charset="0"/>
              </a:rPr>
              <a:t>Population A3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205" dirty="0">
                <a:latin typeface="Cambria" pitchFamily="32" charset="0"/>
                <a:ea typeface="Times New Roman" pitchFamily="32" charset="0"/>
              </a:rPr>
              <a:t>Peu d’individus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205" dirty="0">
                <a:latin typeface="Cambria" pitchFamily="32" charset="0"/>
                <a:ea typeface="Times New Roman" pitchFamily="32" charset="0"/>
              </a:rPr>
              <a:t>FaB: 100%</a:t>
            </a:r>
          </a:p>
        </p:txBody>
      </p:sp>
      <p:grpSp>
        <p:nvGrpSpPr>
          <p:cNvPr id="185" name="Grouper 184"/>
          <p:cNvGrpSpPr/>
          <p:nvPr/>
        </p:nvGrpSpPr>
        <p:grpSpPr>
          <a:xfrm>
            <a:off x="3872255" y="4684322"/>
            <a:ext cx="1065617" cy="934085"/>
            <a:chOff x="3447053" y="5162255"/>
            <a:chExt cx="1149485" cy="1007601"/>
          </a:xfrm>
        </p:grpSpPr>
        <p:sp>
          <p:nvSpPr>
            <p:cNvPr id="7" name="Ellipse 13"/>
            <p:cNvSpPr>
              <a:spLocks noChangeArrowheads="1"/>
            </p:cNvSpPr>
            <p:nvPr/>
          </p:nvSpPr>
          <p:spPr bwMode="auto">
            <a:xfrm>
              <a:off x="3447053" y="5162255"/>
              <a:ext cx="1149485" cy="1007601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4F81BD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8" name="Ellipse 19"/>
            <p:cNvSpPr>
              <a:spLocks noChangeArrowheads="1"/>
            </p:cNvSpPr>
            <p:nvPr/>
          </p:nvSpPr>
          <p:spPr bwMode="auto">
            <a:xfrm>
              <a:off x="3671395" y="5585014"/>
              <a:ext cx="142238" cy="119865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9" name="Ellipse 20"/>
            <p:cNvSpPr>
              <a:spLocks noChangeArrowheads="1"/>
            </p:cNvSpPr>
            <p:nvPr/>
          </p:nvSpPr>
          <p:spPr bwMode="auto">
            <a:xfrm>
              <a:off x="4022314" y="5623747"/>
              <a:ext cx="167599" cy="130334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1" name="Ellipse 23"/>
            <p:cNvSpPr>
              <a:spLocks noChangeArrowheads="1"/>
            </p:cNvSpPr>
            <p:nvPr/>
          </p:nvSpPr>
          <p:spPr bwMode="auto">
            <a:xfrm>
              <a:off x="3824164" y="5334030"/>
              <a:ext cx="142238" cy="128763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2" name="Ellipse 24"/>
            <p:cNvSpPr>
              <a:spLocks noChangeArrowheads="1"/>
            </p:cNvSpPr>
            <p:nvPr/>
          </p:nvSpPr>
          <p:spPr bwMode="auto">
            <a:xfrm>
              <a:off x="3889548" y="5881798"/>
              <a:ext cx="147752" cy="130334"/>
            </a:xfrm>
            <a:prstGeom prst="ellipse">
              <a:avLst/>
            </a:prstGeom>
            <a:solidFill>
              <a:srgbClr val="0070C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7" name="Oval 29"/>
            <p:cNvSpPr>
              <a:spLocks noChangeArrowheads="1"/>
            </p:cNvSpPr>
            <p:nvPr/>
          </p:nvSpPr>
          <p:spPr bwMode="auto">
            <a:xfrm>
              <a:off x="4285625" y="5444735"/>
              <a:ext cx="147752" cy="130334"/>
            </a:xfrm>
            <a:prstGeom prst="ellipse">
              <a:avLst/>
            </a:prstGeom>
            <a:solidFill>
              <a:srgbClr val="548DD4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</p:grpSp>
      <p:sp>
        <p:nvSpPr>
          <p:cNvPr id="53279" name="Text Box 31"/>
          <p:cNvSpPr txBox="1">
            <a:spLocks noChangeArrowheads="1"/>
          </p:cNvSpPr>
          <p:nvPr/>
        </p:nvSpPr>
        <p:spPr bwMode="auto">
          <a:xfrm>
            <a:off x="1496356" y="5430576"/>
            <a:ext cx="2185104" cy="130660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643" tIns="45822" rIns="91643" bIns="45822" numCol="1" anchor="t" anchorCtr="0" compatLnSpc="1">
            <a:prstTxWarp prst="textNoShape">
              <a:avLst/>
            </a:prstTxWarp>
          </a:bodyPr>
          <a:lstStyle/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2" charset="0"/>
                <a:ea typeface="Times New Roman" pitchFamily="32" charset="0"/>
              </a:rPr>
              <a:t>Légendes :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2" charset="0"/>
                <a:ea typeface="Times New Roman" pitchFamily="32" charset="0"/>
              </a:rPr>
              <a:t>Fréquence allèle gris =FaG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2" charset="0"/>
                <a:ea typeface="Times New Roman" pitchFamily="32" charset="0"/>
              </a:rPr>
              <a:t>Fréquence allèle rouge=FaR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2" charset="0"/>
                <a:ea typeface="Times New Roman" pitchFamily="32" charset="0"/>
              </a:rPr>
              <a:t>Fréquence allèle bleu= FaB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2" charset="0"/>
                <a:ea typeface="Times New Roman" pitchFamily="32" charset="0"/>
              </a:rPr>
              <a:t>Fréquence allèle vert=FaV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2" charset="0"/>
                <a:ea typeface="Times New Roman" pitchFamily="32" charset="0"/>
              </a:rPr>
              <a:t>Fréquence allèle jaune= FaJ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2" charset="0"/>
                <a:ea typeface="Times New Roman" pitchFamily="32" charset="0"/>
              </a:rPr>
              <a:t>Fréquence allèle Noir= FaN</a:t>
            </a:r>
          </a:p>
        </p:txBody>
      </p:sp>
      <p:sp>
        <p:nvSpPr>
          <p:cNvPr id="5123" name="Zone de texte 2"/>
          <p:cNvSpPr txBox="1">
            <a:spLocks noChangeArrowheads="1"/>
          </p:cNvSpPr>
          <p:nvPr/>
        </p:nvSpPr>
        <p:spPr bwMode="auto">
          <a:xfrm>
            <a:off x="1586122" y="3801878"/>
            <a:ext cx="1146976" cy="77014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Population initiale A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FaR :50%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FaB : 50%</a:t>
            </a:r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1674951" y="2695614"/>
            <a:ext cx="1000013" cy="1014619"/>
            <a:chOff x="2756" y="5080"/>
            <a:chExt cx="2085" cy="1925"/>
          </a:xfrm>
        </p:grpSpPr>
        <p:sp>
          <p:nvSpPr>
            <p:cNvPr id="22" name="Oval 5"/>
            <p:cNvSpPr>
              <a:spLocks noChangeArrowheads="1"/>
            </p:cNvSpPr>
            <p:nvPr/>
          </p:nvSpPr>
          <p:spPr bwMode="auto">
            <a:xfrm>
              <a:off x="2756" y="5080"/>
              <a:ext cx="2085" cy="1925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4F81BD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25" name="Oval 6"/>
            <p:cNvSpPr>
              <a:spLocks noChangeArrowheads="1"/>
            </p:cNvSpPr>
            <p:nvPr/>
          </p:nvSpPr>
          <p:spPr bwMode="auto">
            <a:xfrm>
              <a:off x="3138" y="6140"/>
              <a:ext cx="258" cy="229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28" name="Oval 7"/>
            <p:cNvSpPr>
              <a:spLocks noChangeArrowheads="1"/>
            </p:cNvSpPr>
            <p:nvPr/>
          </p:nvSpPr>
          <p:spPr bwMode="auto">
            <a:xfrm>
              <a:off x="4253" y="6199"/>
              <a:ext cx="304" cy="249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29" name="Oval 8"/>
            <p:cNvSpPr>
              <a:spLocks noChangeArrowheads="1"/>
            </p:cNvSpPr>
            <p:nvPr/>
          </p:nvSpPr>
          <p:spPr bwMode="auto">
            <a:xfrm>
              <a:off x="3355" y="6535"/>
              <a:ext cx="299" cy="282"/>
            </a:xfrm>
            <a:prstGeom prst="ellipse">
              <a:avLst/>
            </a:prstGeom>
            <a:solidFill>
              <a:srgbClr val="C0504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30" name="Oval 9"/>
            <p:cNvSpPr>
              <a:spLocks noChangeArrowheads="1"/>
            </p:cNvSpPr>
            <p:nvPr/>
          </p:nvSpPr>
          <p:spPr bwMode="auto">
            <a:xfrm>
              <a:off x="3468" y="5843"/>
              <a:ext cx="258" cy="246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31" name="Oval 10"/>
            <p:cNvSpPr>
              <a:spLocks noChangeArrowheads="1"/>
            </p:cNvSpPr>
            <p:nvPr/>
          </p:nvSpPr>
          <p:spPr bwMode="auto">
            <a:xfrm>
              <a:off x="3799" y="6199"/>
              <a:ext cx="268" cy="249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48" name="Oval 11"/>
            <p:cNvSpPr>
              <a:spLocks noChangeArrowheads="1"/>
            </p:cNvSpPr>
            <p:nvPr/>
          </p:nvSpPr>
          <p:spPr bwMode="auto">
            <a:xfrm>
              <a:off x="3902" y="6596"/>
              <a:ext cx="299" cy="253"/>
            </a:xfrm>
            <a:prstGeom prst="ellipse">
              <a:avLst/>
            </a:prstGeom>
            <a:solidFill>
              <a:srgbClr val="C0504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49" name="Oval 12"/>
            <p:cNvSpPr>
              <a:spLocks noChangeArrowheads="1"/>
            </p:cNvSpPr>
            <p:nvPr/>
          </p:nvSpPr>
          <p:spPr bwMode="auto">
            <a:xfrm>
              <a:off x="3726" y="5182"/>
              <a:ext cx="279" cy="262"/>
            </a:xfrm>
            <a:prstGeom prst="ellipse">
              <a:avLst/>
            </a:prstGeom>
            <a:solidFill>
              <a:srgbClr val="C0504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50" name="Oval 13"/>
            <p:cNvSpPr>
              <a:spLocks noChangeArrowheads="1"/>
            </p:cNvSpPr>
            <p:nvPr/>
          </p:nvSpPr>
          <p:spPr bwMode="auto">
            <a:xfrm>
              <a:off x="3097" y="5534"/>
              <a:ext cx="258" cy="258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51" name="Oval 14"/>
            <p:cNvSpPr>
              <a:spLocks noChangeArrowheads="1"/>
            </p:cNvSpPr>
            <p:nvPr/>
          </p:nvSpPr>
          <p:spPr bwMode="auto">
            <a:xfrm>
              <a:off x="4005" y="5576"/>
              <a:ext cx="268" cy="249"/>
            </a:xfrm>
            <a:prstGeom prst="ellipse">
              <a:avLst/>
            </a:prstGeom>
            <a:solidFill>
              <a:srgbClr val="548DD4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52" name="Oval 15"/>
            <p:cNvSpPr>
              <a:spLocks noChangeArrowheads="1"/>
            </p:cNvSpPr>
            <p:nvPr/>
          </p:nvSpPr>
          <p:spPr bwMode="auto">
            <a:xfrm>
              <a:off x="4289" y="5825"/>
              <a:ext cx="268" cy="249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</p:grp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6112243" y="1420393"/>
            <a:ext cx="1171988" cy="49921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+ Barrière géographique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2952098" y="3509305"/>
            <a:ext cx="1182959" cy="52449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483" b="1" dirty="0">
                <a:latin typeface="Cambria" pitchFamily="34" charset="0"/>
                <a:ea typeface="Times New Roman" pitchFamily="34" charset="0"/>
              </a:rPr>
              <a:t>2-L’effet du hasard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5856257" y="3945342"/>
            <a:ext cx="1427974" cy="2940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+ Dérive génétique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2183869" y="1354564"/>
            <a:ext cx="2148749" cy="6271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298" b="1" dirty="0">
                <a:latin typeface="Cambria" pitchFamily="34" charset="0"/>
                <a:ea typeface="Times New Roman" pitchFamily="34" charset="0"/>
              </a:rPr>
              <a:t>1-Sous l’effet de la sélection naturelle et/ou de la sélection sexuelle</a:t>
            </a:r>
          </a:p>
        </p:txBody>
      </p:sp>
      <p:grpSp>
        <p:nvGrpSpPr>
          <p:cNvPr id="110" name="Grouper 109"/>
          <p:cNvGrpSpPr/>
          <p:nvPr/>
        </p:nvGrpSpPr>
        <p:grpSpPr>
          <a:xfrm>
            <a:off x="4639334" y="441944"/>
            <a:ext cx="983850" cy="945018"/>
            <a:chOff x="3351636" y="511773"/>
            <a:chExt cx="1041718" cy="1044551"/>
          </a:xfrm>
        </p:grpSpPr>
        <p:sp>
          <p:nvSpPr>
            <p:cNvPr id="53253" name="Oval 24"/>
            <p:cNvSpPr>
              <a:spLocks noChangeArrowheads="1"/>
            </p:cNvSpPr>
            <p:nvPr/>
          </p:nvSpPr>
          <p:spPr bwMode="auto">
            <a:xfrm>
              <a:off x="3351636" y="511773"/>
              <a:ext cx="1041718" cy="1044551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4F81BD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54" name="Oval 25"/>
            <p:cNvSpPr>
              <a:spLocks noChangeArrowheads="1"/>
            </p:cNvSpPr>
            <p:nvPr/>
          </p:nvSpPr>
          <p:spPr bwMode="auto">
            <a:xfrm>
              <a:off x="3542493" y="1086954"/>
              <a:ext cx="128903" cy="124261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55" name="Oval 26"/>
            <p:cNvSpPr>
              <a:spLocks noChangeArrowheads="1"/>
            </p:cNvSpPr>
            <p:nvPr/>
          </p:nvSpPr>
          <p:spPr bwMode="auto">
            <a:xfrm>
              <a:off x="4099575" y="1118969"/>
              <a:ext cx="151886" cy="135113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56" name="Oval 27"/>
            <p:cNvSpPr>
              <a:spLocks noChangeArrowheads="1"/>
            </p:cNvSpPr>
            <p:nvPr/>
          </p:nvSpPr>
          <p:spPr bwMode="auto">
            <a:xfrm>
              <a:off x="3650911" y="1301291"/>
              <a:ext cx="149388" cy="153020"/>
            </a:xfrm>
            <a:prstGeom prst="ellipse">
              <a:avLst/>
            </a:prstGeom>
            <a:solidFill>
              <a:srgbClr val="C0504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57" name="Oval 28"/>
            <p:cNvSpPr>
              <a:spLocks noChangeArrowheads="1"/>
            </p:cNvSpPr>
            <p:nvPr/>
          </p:nvSpPr>
          <p:spPr bwMode="auto">
            <a:xfrm>
              <a:off x="3707369" y="925795"/>
              <a:ext cx="128903" cy="13348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58" name="Oval 29"/>
            <p:cNvSpPr>
              <a:spLocks noChangeArrowheads="1"/>
            </p:cNvSpPr>
            <p:nvPr/>
          </p:nvSpPr>
          <p:spPr bwMode="auto">
            <a:xfrm>
              <a:off x="3872745" y="1118969"/>
              <a:ext cx="133899" cy="135113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59" name="Oval 30"/>
            <p:cNvSpPr>
              <a:spLocks noChangeArrowheads="1"/>
            </p:cNvSpPr>
            <p:nvPr/>
          </p:nvSpPr>
          <p:spPr bwMode="auto">
            <a:xfrm>
              <a:off x="3924206" y="1334391"/>
              <a:ext cx="149388" cy="137284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60" name="Oval 31"/>
            <p:cNvSpPr>
              <a:spLocks noChangeArrowheads="1"/>
            </p:cNvSpPr>
            <p:nvPr/>
          </p:nvSpPr>
          <p:spPr bwMode="auto">
            <a:xfrm>
              <a:off x="3836272" y="567121"/>
              <a:ext cx="139395" cy="142167"/>
            </a:xfrm>
            <a:prstGeom prst="ellipse">
              <a:avLst/>
            </a:prstGeom>
            <a:solidFill>
              <a:srgbClr val="C0504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61" name="Oval 32"/>
            <p:cNvSpPr>
              <a:spLocks noChangeArrowheads="1"/>
            </p:cNvSpPr>
            <p:nvPr/>
          </p:nvSpPr>
          <p:spPr bwMode="auto">
            <a:xfrm>
              <a:off x="3522008" y="758124"/>
              <a:ext cx="128903" cy="139997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62" name="Oval 33"/>
            <p:cNvSpPr>
              <a:spLocks noChangeArrowheads="1"/>
            </p:cNvSpPr>
            <p:nvPr/>
          </p:nvSpPr>
          <p:spPr bwMode="auto">
            <a:xfrm>
              <a:off x="3975668" y="780914"/>
              <a:ext cx="133899" cy="135113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63" name="Oval 34"/>
            <p:cNvSpPr>
              <a:spLocks noChangeArrowheads="1"/>
            </p:cNvSpPr>
            <p:nvPr/>
          </p:nvSpPr>
          <p:spPr bwMode="auto">
            <a:xfrm>
              <a:off x="4117561" y="916028"/>
              <a:ext cx="133899" cy="135113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 dirty="0">
                <a:solidFill>
                  <a:srgbClr val="0000FF"/>
                </a:solidFill>
              </a:endParaRPr>
            </a:p>
          </p:txBody>
        </p:sp>
      </p:grpSp>
      <p:sp>
        <p:nvSpPr>
          <p:cNvPr id="5155" name="Text Box 35"/>
          <p:cNvSpPr txBox="1">
            <a:spLocks noChangeArrowheads="1"/>
          </p:cNvSpPr>
          <p:nvPr/>
        </p:nvSpPr>
        <p:spPr bwMode="auto">
          <a:xfrm>
            <a:off x="5688095" y="492018"/>
            <a:ext cx="1149243" cy="67351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Population A1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FaR : 20%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FaB : 80%</a:t>
            </a:r>
          </a:p>
        </p:txBody>
      </p:sp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4386993" y="88911"/>
            <a:ext cx="1449237" cy="30448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Environnement A1</a:t>
            </a:r>
          </a:p>
        </p:txBody>
      </p:sp>
      <p:grpSp>
        <p:nvGrpSpPr>
          <p:cNvPr id="123" name="Grouper 122"/>
          <p:cNvGrpSpPr/>
          <p:nvPr/>
        </p:nvGrpSpPr>
        <p:grpSpPr>
          <a:xfrm>
            <a:off x="4606862" y="2364938"/>
            <a:ext cx="1049264" cy="991806"/>
            <a:chOff x="3400820" y="2323486"/>
            <a:chExt cx="1110979" cy="1096267"/>
          </a:xfrm>
        </p:grpSpPr>
        <p:sp>
          <p:nvSpPr>
            <p:cNvPr id="53267" name="Oval 38"/>
            <p:cNvSpPr>
              <a:spLocks noChangeArrowheads="1"/>
            </p:cNvSpPr>
            <p:nvPr/>
          </p:nvSpPr>
          <p:spPr bwMode="auto">
            <a:xfrm>
              <a:off x="3400820" y="2323486"/>
              <a:ext cx="1110979" cy="109626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4F81BD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68" name="Oval 39"/>
            <p:cNvSpPr>
              <a:spLocks noChangeArrowheads="1"/>
            </p:cNvSpPr>
            <p:nvPr/>
          </p:nvSpPr>
          <p:spPr bwMode="auto">
            <a:xfrm>
              <a:off x="3604366" y="2927145"/>
              <a:ext cx="137474" cy="130413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69" name="Oval 40"/>
            <p:cNvSpPr>
              <a:spLocks noChangeArrowheads="1"/>
            </p:cNvSpPr>
            <p:nvPr/>
          </p:nvSpPr>
          <p:spPr bwMode="auto">
            <a:xfrm>
              <a:off x="4198487" y="2960745"/>
              <a:ext cx="161984" cy="14180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70" name="Oval 41"/>
            <p:cNvSpPr>
              <a:spLocks noChangeArrowheads="1"/>
            </p:cNvSpPr>
            <p:nvPr/>
          </p:nvSpPr>
          <p:spPr bwMode="auto">
            <a:xfrm>
              <a:off x="3719993" y="3152093"/>
              <a:ext cx="159320" cy="1605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71" name="Oval 42"/>
            <p:cNvSpPr>
              <a:spLocks noChangeArrowheads="1"/>
            </p:cNvSpPr>
            <p:nvPr/>
          </p:nvSpPr>
          <p:spPr bwMode="auto">
            <a:xfrm>
              <a:off x="3780205" y="2758006"/>
              <a:ext cx="137474" cy="140094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72" name="Oval 43"/>
            <p:cNvSpPr>
              <a:spLocks noChangeArrowheads="1"/>
            </p:cNvSpPr>
            <p:nvPr/>
          </p:nvSpPr>
          <p:spPr bwMode="auto">
            <a:xfrm>
              <a:off x="3956576" y="2960745"/>
              <a:ext cx="142802" cy="14180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73" name="Oval 44"/>
            <p:cNvSpPr>
              <a:spLocks noChangeArrowheads="1"/>
            </p:cNvSpPr>
            <p:nvPr/>
          </p:nvSpPr>
          <p:spPr bwMode="auto">
            <a:xfrm>
              <a:off x="4011459" y="3186832"/>
              <a:ext cx="159320" cy="14408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74" name="Oval 45"/>
            <p:cNvSpPr>
              <a:spLocks noChangeArrowheads="1"/>
            </p:cNvSpPr>
            <p:nvPr/>
          </p:nvSpPr>
          <p:spPr bwMode="auto">
            <a:xfrm>
              <a:off x="3917678" y="2381574"/>
              <a:ext cx="148663" cy="14920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75" name="Oval 46"/>
            <p:cNvSpPr>
              <a:spLocks noChangeArrowheads="1"/>
            </p:cNvSpPr>
            <p:nvPr/>
          </p:nvSpPr>
          <p:spPr bwMode="auto">
            <a:xfrm>
              <a:off x="3582520" y="2582034"/>
              <a:ext cx="137474" cy="146928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76" name="Oval 47"/>
            <p:cNvSpPr>
              <a:spLocks noChangeArrowheads="1"/>
            </p:cNvSpPr>
            <p:nvPr/>
          </p:nvSpPr>
          <p:spPr bwMode="auto">
            <a:xfrm>
              <a:off x="4066342" y="2605953"/>
              <a:ext cx="142802" cy="14180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53277" name="Oval 48"/>
            <p:cNvSpPr>
              <a:spLocks noChangeArrowheads="1"/>
            </p:cNvSpPr>
            <p:nvPr/>
          </p:nvSpPr>
          <p:spPr bwMode="auto">
            <a:xfrm>
              <a:off x="4217669" y="2747756"/>
              <a:ext cx="142802" cy="14180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</p:grpSp>
      <p:sp>
        <p:nvSpPr>
          <p:cNvPr id="5169" name="Text Box 49"/>
          <p:cNvSpPr txBox="1">
            <a:spLocks noChangeArrowheads="1"/>
          </p:cNvSpPr>
          <p:nvPr/>
        </p:nvSpPr>
        <p:spPr bwMode="auto">
          <a:xfrm>
            <a:off x="4349446" y="1919604"/>
            <a:ext cx="1506810" cy="3268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Environnement A2</a:t>
            </a:r>
          </a:p>
        </p:txBody>
      </p:sp>
      <p:sp>
        <p:nvSpPr>
          <p:cNvPr id="5170" name="Text Box 50"/>
          <p:cNvSpPr txBox="1">
            <a:spLocks noChangeArrowheads="1"/>
          </p:cNvSpPr>
          <p:nvPr/>
        </p:nvSpPr>
        <p:spPr bwMode="auto">
          <a:xfrm>
            <a:off x="5767018" y="2669542"/>
            <a:ext cx="1230937" cy="6446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Population A2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FaR : 80%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FaB : 20%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endParaRPr lang="fr-FR" sz="1112" dirty="0">
              <a:latin typeface="Times New Roman" pitchFamily="34" charset="0"/>
              <a:ea typeface="Times New Roman" pitchFamily="34" charset="0"/>
            </a:endParaRPr>
          </a:p>
        </p:txBody>
      </p:sp>
      <p:sp>
        <p:nvSpPr>
          <p:cNvPr id="79" name="Text Box 16"/>
          <p:cNvSpPr txBox="1">
            <a:spLocks noChangeArrowheads="1"/>
          </p:cNvSpPr>
          <p:nvPr/>
        </p:nvSpPr>
        <p:spPr bwMode="auto">
          <a:xfrm>
            <a:off x="8070838" y="1442908"/>
            <a:ext cx="1171988" cy="49921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= Barrière reproductive</a:t>
            </a:r>
          </a:p>
        </p:txBody>
      </p:sp>
      <p:sp>
        <p:nvSpPr>
          <p:cNvPr id="93" name="Text Box 49"/>
          <p:cNvSpPr txBox="1">
            <a:spLocks noChangeArrowheads="1"/>
          </p:cNvSpPr>
          <p:nvPr/>
        </p:nvSpPr>
        <p:spPr bwMode="auto">
          <a:xfrm>
            <a:off x="1505850" y="2306707"/>
            <a:ext cx="1445888" cy="31378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Environnement A</a:t>
            </a:r>
          </a:p>
        </p:txBody>
      </p:sp>
      <p:sp>
        <p:nvSpPr>
          <p:cNvPr id="94" name="Text Box 35"/>
          <p:cNvSpPr txBox="1">
            <a:spLocks noChangeArrowheads="1"/>
          </p:cNvSpPr>
          <p:nvPr/>
        </p:nvSpPr>
        <p:spPr bwMode="auto">
          <a:xfrm>
            <a:off x="9360475" y="590024"/>
            <a:ext cx="1230935" cy="79363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Espèce A1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FaR : 20%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FaB : 60%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FaV: 20%</a:t>
            </a:r>
          </a:p>
        </p:txBody>
      </p:sp>
      <p:sp>
        <p:nvSpPr>
          <p:cNvPr id="95" name="Text Box 16"/>
          <p:cNvSpPr txBox="1">
            <a:spLocks noChangeArrowheads="1"/>
          </p:cNvSpPr>
          <p:nvPr/>
        </p:nvSpPr>
        <p:spPr bwMode="auto">
          <a:xfrm>
            <a:off x="7430936" y="286056"/>
            <a:ext cx="450229" cy="5537443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wordArtVert" wrap="square" lIns="84768" tIns="42384" rIns="84768" bIns="42384" numCol="1" anchor="ctr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854" dirty="0">
                <a:solidFill>
                  <a:schemeClr val="bg1"/>
                </a:solidFill>
                <a:latin typeface="Charlemagne Std Bold"/>
                <a:ea typeface="Times New Roman" pitchFamily="34" charset="0"/>
                <a:cs typeface="Charlemagne Std Bold"/>
              </a:rPr>
              <a:t>SPÉCIATION</a:t>
            </a:r>
          </a:p>
        </p:txBody>
      </p:sp>
      <p:sp>
        <p:nvSpPr>
          <p:cNvPr id="96" name="Text Box 50"/>
          <p:cNvSpPr txBox="1">
            <a:spLocks noChangeArrowheads="1"/>
          </p:cNvSpPr>
          <p:nvPr/>
        </p:nvSpPr>
        <p:spPr bwMode="auto">
          <a:xfrm>
            <a:off x="9394673" y="2656370"/>
            <a:ext cx="1230937" cy="8165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Espèce A2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FaR : 60%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FaB : 20%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dirty="0">
                <a:latin typeface="Cambria" pitchFamily="34" charset="0"/>
                <a:ea typeface="Times New Roman" pitchFamily="34" charset="0"/>
              </a:rPr>
              <a:t>FaG : 20%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endParaRPr lang="fr-FR" sz="1112" dirty="0">
              <a:latin typeface="Times New Roman" pitchFamily="34" charset="0"/>
              <a:ea typeface="Times New Roman" pitchFamily="34" charset="0"/>
            </a:endParaRPr>
          </a:p>
        </p:txBody>
      </p:sp>
      <p:grpSp>
        <p:nvGrpSpPr>
          <p:cNvPr id="111" name="Grouper 110"/>
          <p:cNvGrpSpPr/>
          <p:nvPr/>
        </p:nvGrpSpPr>
        <p:grpSpPr>
          <a:xfrm>
            <a:off x="8165537" y="367147"/>
            <a:ext cx="983850" cy="945018"/>
            <a:chOff x="3351636" y="511773"/>
            <a:chExt cx="1041718" cy="1044551"/>
          </a:xfrm>
        </p:grpSpPr>
        <p:sp>
          <p:nvSpPr>
            <p:cNvPr id="112" name="Oval 24"/>
            <p:cNvSpPr>
              <a:spLocks noChangeArrowheads="1"/>
            </p:cNvSpPr>
            <p:nvPr/>
          </p:nvSpPr>
          <p:spPr bwMode="auto">
            <a:xfrm>
              <a:off x="3351636" y="511773"/>
              <a:ext cx="1041718" cy="1044551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4F81BD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13" name="Oval 25"/>
            <p:cNvSpPr>
              <a:spLocks noChangeArrowheads="1"/>
            </p:cNvSpPr>
            <p:nvPr/>
          </p:nvSpPr>
          <p:spPr bwMode="auto">
            <a:xfrm>
              <a:off x="3542493" y="1086954"/>
              <a:ext cx="128903" cy="124261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14" name="Oval 26"/>
            <p:cNvSpPr>
              <a:spLocks noChangeArrowheads="1"/>
            </p:cNvSpPr>
            <p:nvPr/>
          </p:nvSpPr>
          <p:spPr bwMode="auto">
            <a:xfrm>
              <a:off x="4099575" y="1118969"/>
              <a:ext cx="151886" cy="135113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15" name="Oval 27"/>
            <p:cNvSpPr>
              <a:spLocks noChangeArrowheads="1"/>
            </p:cNvSpPr>
            <p:nvPr/>
          </p:nvSpPr>
          <p:spPr bwMode="auto">
            <a:xfrm>
              <a:off x="3650911" y="1301291"/>
              <a:ext cx="149388" cy="153020"/>
            </a:xfrm>
            <a:prstGeom prst="ellipse">
              <a:avLst/>
            </a:prstGeom>
            <a:solidFill>
              <a:srgbClr val="C0504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16" name="Oval 28"/>
            <p:cNvSpPr>
              <a:spLocks noChangeArrowheads="1"/>
            </p:cNvSpPr>
            <p:nvPr/>
          </p:nvSpPr>
          <p:spPr bwMode="auto">
            <a:xfrm>
              <a:off x="3707369" y="925795"/>
              <a:ext cx="128903" cy="133485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17" name="Oval 29"/>
            <p:cNvSpPr>
              <a:spLocks noChangeArrowheads="1"/>
            </p:cNvSpPr>
            <p:nvPr/>
          </p:nvSpPr>
          <p:spPr bwMode="auto">
            <a:xfrm>
              <a:off x="3872745" y="1118969"/>
              <a:ext cx="133899" cy="135113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18" name="Oval 30"/>
            <p:cNvSpPr>
              <a:spLocks noChangeArrowheads="1"/>
            </p:cNvSpPr>
            <p:nvPr/>
          </p:nvSpPr>
          <p:spPr bwMode="auto">
            <a:xfrm>
              <a:off x="3924206" y="1334391"/>
              <a:ext cx="149388" cy="137284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19" name="Oval 31"/>
            <p:cNvSpPr>
              <a:spLocks noChangeArrowheads="1"/>
            </p:cNvSpPr>
            <p:nvPr/>
          </p:nvSpPr>
          <p:spPr bwMode="auto">
            <a:xfrm>
              <a:off x="3836272" y="567121"/>
              <a:ext cx="139395" cy="142167"/>
            </a:xfrm>
            <a:prstGeom prst="ellipse">
              <a:avLst/>
            </a:prstGeom>
            <a:solidFill>
              <a:srgbClr val="C0504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3522008" y="758124"/>
              <a:ext cx="128903" cy="139997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3975668" y="780914"/>
              <a:ext cx="133899" cy="135113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22" name="Oval 34"/>
            <p:cNvSpPr>
              <a:spLocks noChangeArrowheads="1"/>
            </p:cNvSpPr>
            <p:nvPr/>
          </p:nvSpPr>
          <p:spPr bwMode="auto">
            <a:xfrm>
              <a:off x="4117561" y="916028"/>
              <a:ext cx="133899" cy="135113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24" name="Grouper 123"/>
          <p:cNvGrpSpPr/>
          <p:nvPr/>
        </p:nvGrpSpPr>
        <p:grpSpPr>
          <a:xfrm>
            <a:off x="8128406" y="2380721"/>
            <a:ext cx="1049264" cy="991806"/>
            <a:chOff x="3400820" y="2323486"/>
            <a:chExt cx="1110979" cy="1096267"/>
          </a:xfrm>
        </p:grpSpPr>
        <p:sp>
          <p:nvSpPr>
            <p:cNvPr id="125" name="Oval 38"/>
            <p:cNvSpPr>
              <a:spLocks noChangeArrowheads="1"/>
            </p:cNvSpPr>
            <p:nvPr/>
          </p:nvSpPr>
          <p:spPr bwMode="auto">
            <a:xfrm>
              <a:off x="3400820" y="2323486"/>
              <a:ext cx="1110979" cy="109626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4F81BD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26" name="Oval 39"/>
            <p:cNvSpPr>
              <a:spLocks noChangeArrowheads="1"/>
            </p:cNvSpPr>
            <p:nvPr/>
          </p:nvSpPr>
          <p:spPr bwMode="auto">
            <a:xfrm>
              <a:off x="3604366" y="2927145"/>
              <a:ext cx="137474" cy="130413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27" name="Oval 40"/>
            <p:cNvSpPr>
              <a:spLocks noChangeArrowheads="1"/>
            </p:cNvSpPr>
            <p:nvPr/>
          </p:nvSpPr>
          <p:spPr bwMode="auto">
            <a:xfrm>
              <a:off x="4198487" y="2960745"/>
              <a:ext cx="161984" cy="14180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28" name="Oval 41"/>
            <p:cNvSpPr>
              <a:spLocks noChangeArrowheads="1"/>
            </p:cNvSpPr>
            <p:nvPr/>
          </p:nvSpPr>
          <p:spPr bwMode="auto">
            <a:xfrm>
              <a:off x="3719993" y="3152093"/>
              <a:ext cx="159320" cy="1605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29" name="Oval 42"/>
            <p:cNvSpPr>
              <a:spLocks noChangeArrowheads="1"/>
            </p:cNvSpPr>
            <p:nvPr/>
          </p:nvSpPr>
          <p:spPr bwMode="auto">
            <a:xfrm>
              <a:off x="3780205" y="2758006"/>
              <a:ext cx="137474" cy="140094"/>
            </a:xfrm>
            <a:prstGeom prst="ellipse">
              <a:avLst/>
            </a:prstGeom>
            <a:solidFill>
              <a:srgbClr val="BFBFBF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30" name="Oval 43"/>
            <p:cNvSpPr>
              <a:spLocks noChangeArrowheads="1"/>
            </p:cNvSpPr>
            <p:nvPr/>
          </p:nvSpPr>
          <p:spPr bwMode="auto">
            <a:xfrm>
              <a:off x="3956576" y="2960745"/>
              <a:ext cx="142802" cy="14180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31" name="Oval 44"/>
            <p:cNvSpPr>
              <a:spLocks noChangeArrowheads="1"/>
            </p:cNvSpPr>
            <p:nvPr/>
          </p:nvSpPr>
          <p:spPr bwMode="auto">
            <a:xfrm>
              <a:off x="4011459" y="3186832"/>
              <a:ext cx="159320" cy="14408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32" name="Oval 45"/>
            <p:cNvSpPr>
              <a:spLocks noChangeArrowheads="1"/>
            </p:cNvSpPr>
            <p:nvPr/>
          </p:nvSpPr>
          <p:spPr bwMode="auto">
            <a:xfrm>
              <a:off x="3917678" y="2381574"/>
              <a:ext cx="148663" cy="14920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33" name="Oval 46"/>
            <p:cNvSpPr>
              <a:spLocks noChangeArrowheads="1"/>
            </p:cNvSpPr>
            <p:nvPr/>
          </p:nvSpPr>
          <p:spPr bwMode="auto">
            <a:xfrm>
              <a:off x="3582520" y="2582034"/>
              <a:ext cx="137474" cy="146928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34" name="Oval 47"/>
            <p:cNvSpPr>
              <a:spLocks noChangeArrowheads="1"/>
            </p:cNvSpPr>
            <p:nvPr/>
          </p:nvSpPr>
          <p:spPr bwMode="auto">
            <a:xfrm>
              <a:off x="4066342" y="2605953"/>
              <a:ext cx="142802" cy="14180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135" name="Oval 48"/>
            <p:cNvSpPr>
              <a:spLocks noChangeArrowheads="1"/>
            </p:cNvSpPr>
            <p:nvPr/>
          </p:nvSpPr>
          <p:spPr bwMode="auto">
            <a:xfrm>
              <a:off x="4217669" y="2747756"/>
              <a:ext cx="142802" cy="14180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</p:grpSp>
      <p:sp>
        <p:nvSpPr>
          <p:cNvPr id="136" name="Text Box 49"/>
          <p:cNvSpPr txBox="1">
            <a:spLocks noChangeArrowheads="1"/>
          </p:cNvSpPr>
          <p:nvPr/>
        </p:nvSpPr>
        <p:spPr bwMode="auto">
          <a:xfrm>
            <a:off x="4388271" y="4270380"/>
            <a:ext cx="1506810" cy="3268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Environnement A3</a:t>
            </a:r>
          </a:p>
        </p:txBody>
      </p:sp>
      <p:cxnSp>
        <p:nvCxnSpPr>
          <p:cNvPr id="162" name="Connecteur droit avec flèche 161"/>
          <p:cNvCxnSpPr/>
          <p:nvPr/>
        </p:nvCxnSpPr>
        <p:spPr>
          <a:xfrm flipV="1">
            <a:off x="2951737" y="3027468"/>
            <a:ext cx="1492580" cy="215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Text Box 16"/>
          <p:cNvSpPr txBox="1">
            <a:spLocks noChangeArrowheads="1"/>
          </p:cNvSpPr>
          <p:nvPr/>
        </p:nvSpPr>
        <p:spPr bwMode="auto">
          <a:xfrm>
            <a:off x="8100759" y="3623705"/>
            <a:ext cx="1171988" cy="49921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= Barrière reproductive</a:t>
            </a:r>
          </a:p>
        </p:txBody>
      </p:sp>
      <p:sp>
        <p:nvSpPr>
          <p:cNvPr id="174" name="Text Box 18"/>
          <p:cNvSpPr txBox="1">
            <a:spLocks noChangeArrowheads="1"/>
          </p:cNvSpPr>
          <p:nvPr/>
        </p:nvSpPr>
        <p:spPr bwMode="auto">
          <a:xfrm>
            <a:off x="6070516" y="1934320"/>
            <a:ext cx="1089009" cy="5864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927" dirty="0">
                <a:latin typeface="Cambria" pitchFamily="34" charset="0"/>
                <a:ea typeface="Times New Roman" pitchFamily="34" charset="0"/>
              </a:rPr>
              <a:t>Durée: 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927" dirty="0">
                <a:latin typeface="Cambria" pitchFamily="34" charset="0"/>
                <a:ea typeface="Times New Roman" pitchFamily="34" charset="0"/>
              </a:rPr>
              <a:t>plusieurs dizaines de générations.</a:t>
            </a:r>
          </a:p>
        </p:txBody>
      </p:sp>
      <p:sp>
        <p:nvSpPr>
          <p:cNvPr id="183" name="Text Box 18"/>
          <p:cNvSpPr txBox="1">
            <a:spLocks noChangeArrowheads="1"/>
          </p:cNvSpPr>
          <p:nvPr/>
        </p:nvSpPr>
        <p:spPr bwMode="auto">
          <a:xfrm>
            <a:off x="7958314" y="5925051"/>
            <a:ext cx="2637811" cy="679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643" tIns="45822" rIns="91643" bIns="45822" numCol="1" anchor="t" anchorCtr="0" compatLnSpc="1">
            <a:prstTxWarp prst="textNoShape">
              <a:avLst/>
            </a:prstTxWarp>
          </a:bodyPr>
          <a:lstStyle/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298" b="1" dirty="0">
                <a:latin typeface="Cambria" pitchFamily="32" charset="0"/>
                <a:ea typeface="Times New Roman" pitchFamily="32" charset="0"/>
              </a:rPr>
              <a:t>Résultats: 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298" b="1" dirty="0">
                <a:latin typeface="Cambria" pitchFamily="32" charset="0"/>
                <a:ea typeface="Times New Roman" pitchFamily="32" charset="0"/>
              </a:rPr>
              <a:t>Diversification des individus, des populations et des espèces.</a:t>
            </a:r>
          </a:p>
        </p:txBody>
      </p:sp>
      <p:sp>
        <p:nvSpPr>
          <p:cNvPr id="137" name="ZoneTexte 136"/>
          <p:cNvSpPr txBox="1"/>
          <p:nvPr/>
        </p:nvSpPr>
        <p:spPr>
          <a:xfrm>
            <a:off x="4606862" y="6620269"/>
            <a:ext cx="1989301" cy="206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42" i="1" dirty="0"/>
              <a:t>Conception: Michel Patalano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0244A0D-DAB2-8EA7-2B03-6042F9A9E6CB}"/>
              </a:ext>
            </a:extLst>
          </p:cNvPr>
          <p:cNvSpPr txBox="1"/>
          <p:nvPr/>
        </p:nvSpPr>
        <p:spPr>
          <a:xfrm>
            <a:off x="8080727" y="154321"/>
            <a:ext cx="1171988" cy="263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12" dirty="0"/>
              <a:t>Mutations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9AC22DC-8AF7-2EFA-BC1C-0FA981389C5A}"/>
              </a:ext>
            </a:extLst>
          </p:cNvPr>
          <p:cNvSpPr txBox="1"/>
          <p:nvPr/>
        </p:nvSpPr>
        <p:spPr>
          <a:xfrm>
            <a:off x="8008302" y="2145430"/>
            <a:ext cx="1171988" cy="263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12" dirty="0"/>
              <a:t>Mutations</a:t>
            </a:r>
          </a:p>
        </p:txBody>
      </p:sp>
      <p:sp>
        <p:nvSpPr>
          <p:cNvPr id="15" name="Text Box 36">
            <a:extLst>
              <a:ext uri="{FF2B5EF4-FFF2-40B4-BE49-F238E27FC236}">
                <a16:creationId xmlns:a16="http://schemas.microsoft.com/office/drawing/2014/main" id="{38C3C11B-E260-A713-B62B-8F68A7F7A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9798" y="119545"/>
            <a:ext cx="1449237" cy="30448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Environnement A1</a:t>
            </a:r>
          </a:p>
        </p:txBody>
      </p:sp>
      <p:sp>
        <p:nvSpPr>
          <p:cNvPr id="16" name="Text Box 49">
            <a:extLst>
              <a:ext uri="{FF2B5EF4-FFF2-40B4-BE49-F238E27FC236}">
                <a16:creationId xmlns:a16="http://schemas.microsoft.com/office/drawing/2014/main" id="{D347F6B0-A4A4-6B15-B6BF-47AD1B281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2712" y="2053331"/>
            <a:ext cx="1506810" cy="3268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Environnement A2</a:t>
            </a:r>
          </a:p>
        </p:txBody>
      </p:sp>
      <p:sp>
        <p:nvSpPr>
          <p:cNvPr id="18" name="Text Box 49">
            <a:extLst>
              <a:ext uri="{FF2B5EF4-FFF2-40B4-BE49-F238E27FC236}">
                <a16:creationId xmlns:a16="http://schemas.microsoft.com/office/drawing/2014/main" id="{7232ECDA-4497-BBE5-FC49-13A3BC248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7312" y="4285833"/>
            <a:ext cx="1506810" cy="3268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1112" b="1" dirty="0">
                <a:latin typeface="Cambria" pitchFamily="34" charset="0"/>
                <a:ea typeface="Times New Roman" pitchFamily="34" charset="0"/>
              </a:rPr>
              <a:t>Environnement A3</a:t>
            </a:r>
          </a:p>
        </p:txBody>
      </p:sp>
      <p:sp>
        <p:nvSpPr>
          <p:cNvPr id="33" name="Text Box 18">
            <a:extLst>
              <a:ext uri="{FF2B5EF4-FFF2-40B4-BE49-F238E27FC236}">
                <a16:creationId xmlns:a16="http://schemas.microsoft.com/office/drawing/2014/main" id="{213054AE-DADD-5D73-2BF5-299F54635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711" y="4286466"/>
            <a:ext cx="1089009" cy="5864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84768" tIns="42384" rIns="84768" bIns="42384" numCol="1" anchor="t" anchorCtr="0" compatLnSpc="1">
            <a:prstTxWarp prst="textNoShape">
              <a:avLst/>
            </a:prstTxWarp>
          </a:bodyPr>
          <a:lstStyle/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927" dirty="0">
                <a:latin typeface="Cambria" pitchFamily="34" charset="0"/>
                <a:ea typeface="Times New Roman" pitchFamily="34" charset="0"/>
              </a:rPr>
              <a:t>Durée: </a:t>
            </a:r>
          </a:p>
          <a:p>
            <a:pPr algn="ctr" defTabSz="847649" fontAlgn="base">
              <a:spcBef>
                <a:spcPct val="0"/>
              </a:spcBef>
              <a:spcAft>
                <a:spcPct val="0"/>
              </a:spcAft>
            </a:pPr>
            <a:r>
              <a:rPr lang="fr-FR" sz="927" dirty="0">
                <a:latin typeface="Cambria" pitchFamily="34" charset="0"/>
                <a:ea typeface="Times New Roman" pitchFamily="34" charset="0"/>
              </a:rPr>
              <a:t>plusieurs dizaines de générations.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42B20035-00A4-918F-6A2B-8CC59CB780DD}"/>
              </a:ext>
            </a:extLst>
          </p:cNvPr>
          <p:cNvCxnSpPr>
            <a:cxnSpLocks/>
          </p:cNvCxnSpPr>
          <p:nvPr/>
        </p:nvCxnSpPr>
        <p:spPr>
          <a:xfrm>
            <a:off x="4956957" y="5165289"/>
            <a:ext cx="556910" cy="51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AAC7BAE1-7618-7E38-5887-48CC55720275}"/>
              </a:ext>
            </a:extLst>
          </p:cNvPr>
          <p:cNvSpPr txBox="1"/>
          <p:nvPr/>
        </p:nvSpPr>
        <p:spPr>
          <a:xfrm>
            <a:off x="5030091" y="4786018"/>
            <a:ext cx="784036" cy="235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27" dirty="0"/>
              <a:t>Mutations</a:t>
            </a:r>
          </a:p>
        </p:txBody>
      </p:sp>
      <p:grpSp>
        <p:nvGrpSpPr>
          <p:cNvPr id="39" name="Grouper 184">
            <a:extLst>
              <a:ext uri="{FF2B5EF4-FFF2-40B4-BE49-F238E27FC236}">
                <a16:creationId xmlns:a16="http://schemas.microsoft.com/office/drawing/2014/main" id="{4F46623C-72B4-DC45-CF21-D3E1BDF13B46}"/>
              </a:ext>
            </a:extLst>
          </p:cNvPr>
          <p:cNvGrpSpPr/>
          <p:nvPr/>
        </p:nvGrpSpPr>
        <p:grpSpPr>
          <a:xfrm>
            <a:off x="5767019" y="4894692"/>
            <a:ext cx="1065617" cy="934085"/>
            <a:chOff x="3447053" y="5162255"/>
            <a:chExt cx="1149485" cy="1007601"/>
          </a:xfrm>
        </p:grpSpPr>
        <p:sp>
          <p:nvSpPr>
            <p:cNvPr id="40" name="Ellipse 13">
              <a:extLst>
                <a:ext uri="{FF2B5EF4-FFF2-40B4-BE49-F238E27FC236}">
                  <a16:creationId xmlns:a16="http://schemas.microsoft.com/office/drawing/2014/main" id="{C297604B-7091-C1EE-92B4-2239CCB45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7053" y="5162255"/>
              <a:ext cx="1149485" cy="1007601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4F81BD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41" name="Ellipse 19">
              <a:extLst>
                <a:ext uri="{FF2B5EF4-FFF2-40B4-BE49-F238E27FC236}">
                  <a16:creationId xmlns:a16="http://schemas.microsoft.com/office/drawing/2014/main" id="{5D82A7CE-4228-6DD4-7672-CB2168D55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2807" y="5614954"/>
              <a:ext cx="142238" cy="119865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42" name="Ellipse 20">
              <a:extLst>
                <a:ext uri="{FF2B5EF4-FFF2-40B4-BE49-F238E27FC236}">
                  <a16:creationId xmlns:a16="http://schemas.microsoft.com/office/drawing/2014/main" id="{9C1D5E7A-D81E-4725-6FFE-D0659B56B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2314" y="5623747"/>
              <a:ext cx="167599" cy="130334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43" name="Ellipse 23">
              <a:extLst>
                <a:ext uri="{FF2B5EF4-FFF2-40B4-BE49-F238E27FC236}">
                  <a16:creationId xmlns:a16="http://schemas.microsoft.com/office/drawing/2014/main" id="{3E8299F9-CB0B-D7FF-C3F9-9AF684012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164" y="5334030"/>
              <a:ext cx="142238" cy="128763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  <p:sp>
          <p:nvSpPr>
            <p:cNvPr id="44" name="Ellipse 24">
              <a:extLst>
                <a:ext uri="{FF2B5EF4-FFF2-40B4-BE49-F238E27FC236}">
                  <a16:creationId xmlns:a16="http://schemas.microsoft.com/office/drawing/2014/main" id="{AAEFC890-2F89-3B16-25F1-FA3F1674F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9548" y="5881798"/>
              <a:ext cx="147752" cy="130334"/>
            </a:xfrm>
            <a:prstGeom prst="ellipse">
              <a:avLst/>
            </a:prstGeom>
            <a:solidFill>
              <a:srgbClr val="0070C0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84768" tIns="42384" rIns="84768" bIns="42384" numCol="1" anchor="ctr" anchorCtr="0" compatLnSpc="1">
              <a:prstTxWarp prst="textNoShape">
                <a:avLst/>
              </a:prstTxWarp>
            </a:bodyPr>
            <a:lstStyle/>
            <a:p>
              <a:endParaRPr lang="fr-FR" sz="1669"/>
            </a:p>
          </p:txBody>
        </p:sp>
      </p:grpSp>
      <p:sp>
        <p:nvSpPr>
          <p:cNvPr id="46" name="Ellipse 20">
            <a:extLst>
              <a:ext uri="{FF2B5EF4-FFF2-40B4-BE49-F238E27FC236}">
                <a16:creationId xmlns:a16="http://schemas.microsoft.com/office/drawing/2014/main" id="{4A8448EE-3599-2C96-A8B5-C93771646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7610" y="5566984"/>
            <a:ext cx="155371" cy="120825"/>
          </a:xfrm>
          <a:prstGeom prst="ellipse">
            <a:avLst/>
          </a:prstGeom>
          <a:solidFill>
            <a:srgbClr val="4F81BD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vert="horz" wrap="square" lIns="84768" tIns="42384" rIns="84768" bIns="42384" numCol="1" anchor="ctr" anchorCtr="0" compatLnSpc="1">
            <a:prstTxWarp prst="textNoShape">
              <a:avLst/>
            </a:prstTxWarp>
          </a:bodyPr>
          <a:lstStyle/>
          <a:p>
            <a:endParaRPr lang="fr-FR" sz="1669"/>
          </a:p>
        </p:txBody>
      </p:sp>
      <p:sp>
        <p:nvSpPr>
          <p:cNvPr id="47" name="Ellipse 20">
            <a:extLst>
              <a:ext uri="{FF2B5EF4-FFF2-40B4-BE49-F238E27FC236}">
                <a16:creationId xmlns:a16="http://schemas.microsoft.com/office/drawing/2014/main" id="{9611F1FF-D56F-9245-ABD8-9C24A6FF3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5914" y="5090067"/>
            <a:ext cx="155371" cy="120825"/>
          </a:xfrm>
          <a:prstGeom prst="ellipse">
            <a:avLst/>
          </a:prstGeom>
          <a:solidFill>
            <a:srgbClr val="4F81BD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vert="horz" wrap="square" lIns="84768" tIns="42384" rIns="84768" bIns="42384" numCol="1" anchor="ctr" anchorCtr="0" compatLnSpc="1">
            <a:prstTxWarp prst="textNoShape">
              <a:avLst/>
            </a:prstTxWarp>
          </a:bodyPr>
          <a:lstStyle/>
          <a:p>
            <a:endParaRPr lang="fr-FR" sz="1669"/>
          </a:p>
        </p:txBody>
      </p:sp>
      <p:sp>
        <p:nvSpPr>
          <p:cNvPr id="49" name="Ellipse 20">
            <a:extLst>
              <a:ext uri="{FF2B5EF4-FFF2-40B4-BE49-F238E27FC236}">
                <a16:creationId xmlns:a16="http://schemas.microsoft.com/office/drawing/2014/main" id="{6471357E-5503-A0BF-1631-798723460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9395" y="5533944"/>
            <a:ext cx="155371" cy="120825"/>
          </a:xfrm>
          <a:prstGeom prst="ellipse">
            <a:avLst/>
          </a:prstGeom>
          <a:solidFill>
            <a:srgbClr val="4F81BD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vert="horz" wrap="square" lIns="84768" tIns="42384" rIns="84768" bIns="42384" numCol="1" anchor="ctr" anchorCtr="0" compatLnSpc="1">
            <a:prstTxWarp prst="textNoShape">
              <a:avLst/>
            </a:prstTxWarp>
          </a:bodyPr>
          <a:lstStyle/>
          <a:p>
            <a:endParaRPr lang="fr-FR" sz="1669"/>
          </a:p>
        </p:txBody>
      </p:sp>
      <p:sp>
        <p:nvSpPr>
          <p:cNvPr id="50" name="Oval 12">
            <a:extLst>
              <a:ext uri="{FF2B5EF4-FFF2-40B4-BE49-F238E27FC236}">
                <a16:creationId xmlns:a16="http://schemas.microsoft.com/office/drawing/2014/main" id="{C7F110E2-3176-6614-F7C2-2A3064CD8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567" y="5273578"/>
            <a:ext cx="130778" cy="127132"/>
          </a:xfrm>
          <a:prstGeom prst="ellipse">
            <a:avLst/>
          </a:prstGeom>
          <a:solidFill>
            <a:srgbClr val="000000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vert="horz" wrap="square" lIns="84768" tIns="42384" rIns="84768" bIns="42384" numCol="1" anchor="ctr" anchorCtr="0" compatLnSpc="1">
            <a:prstTxWarp prst="textNoShape">
              <a:avLst/>
            </a:prstTxWarp>
          </a:bodyPr>
          <a:lstStyle/>
          <a:p>
            <a:endParaRPr lang="fr-FR" sz="1669"/>
          </a:p>
        </p:txBody>
      </p:sp>
      <p:sp>
        <p:nvSpPr>
          <p:cNvPr id="51" name="Oval 10">
            <a:extLst>
              <a:ext uri="{FF2B5EF4-FFF2-40B4-BE49-F238E27FC236}">
                <a16:creationId xmlns:a16="http://schemas.microsoft.com/office/drawing/2014/main" id="{EB8A2546-0BDD-621A-ADAA-BEF1D03D1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9776" y="5120877"/>
            <a:ext cx="125622" cy="120825"/>
          </a:xfrm>
          <a:prstGeom prst="ellipse">
            <a:avLst/>
          </a:prstGeom>
          <a:solidFill>
            <a:srgbClr val="FFFF00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vert="horz" wrap="square" lIns="84768" tIns="42384" rIns="84768" bIns="42384" numCol="1" anchor="ctr" anchorCtr="0" compatLnSpc="1">
            <a:prstTxWarp prst="textNoShape">
              <a:avLst/>
            </a:prstTxWarp>
          </a:bodyPr>
          <a:lstStyle/>
          <a:p>
            <a:endParaRPr lang="fr-FR" sz="1669"/>
          </a:p>
        </p:txBody>
      </p:sp>
      <p:sp>
        <p:nvSpPr>
          <p:cNvPr id="52" name="Text Box 18">
            <a:extLst>
              <a:ext uri="{FF2B5EF4-FFF2-40B4-BE49-F238E27FC236}">
                <a16:creationId xmlns:a16="http://schemas.microsoft.com/office/drawing/2014/main" id="{7E919913-DAAC-C92D-A350-812B215A4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731" y="5854082"/>
            <a:ext cx="1257509" cy="679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643" tIns="45822" rIns="91643" bIns="45822" numCol="1" anchor="t" anchorCtr="0" compatLnSpc="1">
            <a:prstTxWarp prst="textNoShape">
              <a:avLst/>
            </a:prstTxWarp>
          </a:bodyPr>
          <a:lstStyle/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020" b="1" dirty="0">
                <a:latin typeface="Cambria" pitchFamily="32" charset="0"/>
                <a:ea typeface="Times New Roman" pitchFamily="32" charset="0"/>
              </a:rPr>
              <a:t>Population A3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020" dirty="0">
                <a:latin typeface="Cambria" pitchFamily="32" charset="0"/>
                <a:ea typeface="Times New Roman" pitchFamily="32" charset="0"/>
              </a:rPr>
              <a:t>FaB: 80%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020" dirty="0">
                <a:latin typeface="Cambria" pitchFamily="32" charset="0"/>
                <a:ea typeface="Times New Roman" pitchFamily="32" charset="0"/>
              </a:rPr>
              <a:t>FaJ: 10%</a:t>
            </a:r>
          </a:p>
          <a:p>
            <a:pPr algn="ctr" defTabSz="916393" fontAlgn="base">
              <a:spcBef>
                <a:spcPct val="0"/>
              </a:spcBef>
              <a:spcAft>
                <a:spcPct val="0"/>
              </a:spcAft>
            </a:pPr>
            <a:r>
              <a:rPr lang="fr-FR" sz="1020" dirty="0">
                <a:latin typeface="Times New Roman" pitchFamily="32" charset="0"/>
                <a:ea typeface="Times New Roman" pitchFamily="32" charset="0"/>
              </a:rPr>
              <a:t>FaN: 10%</a:t>
            </a:r>
            <a:endParaRPr lang="fr-FR" sz="1020" dirty="0">
              <a:latin typeface="Cambria" pitchFamily="32" charset="0"/>
              <a:ea typeface="Times New Roman" pitchFamily="32" charset="0"/>
            </a:endParaRPr>
          </a:p>
        </p:txBody>
      </p:sp>
      <p:sp>
        <p:nvSpPr>
          <p:cNvPr id="53" name="Oval 10">
            <a:extLst>
              <a:ext uri="{FF2B5EF4-FFF2-40B4-BE49-F238E27FC236}">
                <a16:creationId xmlns:a16="http://schemas.microsoft.com/office/drawing/2014/main" id="{2EBFC473-1BCF-CD1B-04BA-2C1767BD8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7193" y="5148024"/>
            <a:ext cx="125622" cy="120825"/>
          </a:xfrm>
          <a:prstGeom prst="ellipse">
            <a:avLst/>
          </a:prstGeom>
          <a:solidFill>
            <a:srgbClr val="FFFF00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vert="horz" wrap="square" lIns="84768" tIns="42384" rIns="84768" bIns="42384" numCol="1" anchor="ctr" anchorCtr="0" compatLnSpc="1">
            <a:prstTxWarp prst="textNoShape">
              <a:avLst/>
            </a:prstTxWarp>
          </a:bodyPr>
          <a:lstStyle/>
          <a:p>
            <a:endParaRPr lang="fr-FR" sz="1669"/>
          </a:p>
        </p:txBody>
      </p:sp>
      <p:sp>
        <p:nvSpPr>
          <p:cNvPr id="54" name="Oval 10">
            <a:extLst>
              <a:ext uri="{FF2B5EF4-FFF2-40B4-BE49-F238E27FC236}">
                <a16:creationId xmlns:a16="http://schemas.microsoft.com/office/drawing/2014/main" id="{2AF9D46D-AC8E-40D7-F869-99E93797E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7910" y="5014274"/>
            <a:ext cx="125622" cy="120825"/>
          </a:xfrm>
          <a:prstGeom prst="ellipse">
            <a:avLst/>
          </a:prstGeom>
          <a:solidFill>
            <a:srgbClr val="FFFF00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vert="horz" wrap="square" lIns="84768" tIns="42384" rIns="84768" bIns="42384" numCol="1" anchor="ctr" anchorCtr="0" compatLnSpc="1">
            <a:prstTxWarp prst="textNoShape">
              <a:avLst/>
            </a:prstTxWarp>
          </a:bodyPr>
          <a:lstStyle/>
          <a:p>
            <a:endParaRPr lang="fr-FR" sz="1669"/>
          </a:p>
        </p:txBody>
      </p:sp>
      <p:sp>
        <p:nvSpPr>
          <p:cNvPr id="55" name="Oval 10">
            <a:extLst>
              <a:ext uri="{FF2B5EF4-FFF2-40B4-BE49-F238E27FC236}">
                <a16:creationId xmlns:a16="http://schemas.microsoft.com/office/drawing/2014/main" id="{6AD4F612-5CC7-D33D-BBF2-CAAB4D996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4505" y="5304656"/>
            <a:ext cx="125622" cy="120825"/>
          </a:xfrm>
          <a:prstGeom prst="ellipse">
            <a:avLst/>
          </a:prstGeom>
          <a:solidFill>
            <a:srgbClr val="FFFF00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vert="horz" wrap="square" lIns="84768" tIns="42384" rIns="84768" bIns="42384" numCol="1" anchor="ctr" anchorCtr="0" compatLnSpc="1">
            <a:prstTxWarp prst="textNoShape">
              <a:avLst/>
            </a:prstTxWarp>
          </a:bodyPr>
          <a:lstStyle/>
          <a:p>
            <a:endParaRPr lang="fr-FR" sz="1669"/>
          </a:p>
        </p:txBody>
      </p:sp>
      <p:sp>
        <p:nvSpPr>
          <p:cNvPr id="56" name="Oval 10">
            <a:extLst>
              <a:ext uri="{FF2B5EF4-FFF2-40B4-BE49-F238E27FC236}">
                <a16:creationId xmlns:a16="http://schemas.microsoft.com/office/drawing/2014/main" id="{2D8E9587-A672-9BD3-6AD6-20A1D9E49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2782" y="5017751"/>
            <a:ext cx="125622" cy="120825"/>
          </a:xfrm>
          <a:prstGeom prst="ellipse">
            <a:avLst/>
          </a:prstGeom>
          <a:solidFill>
            <a:srgbClr val="FFFF00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vert="horz" wrap="square" lIns="84768" tIns="42384" rIns="84768" bIns="42384" numCol="1" anchor="ctr" anchorCtr="0" compatLnSpc="1">
            <a:prstTxWarp prst="textNoShape">
              <a:avLst/>
            </a:prstTxWarp>
          </a:bodyPr>
          <a:lstStyle/>
          <a:p>
            <a:endParaRPr lang="fr-FR" sz="1669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A37EFFA-3A52-BEC9-BDD7-F88B68891375}"/>
              </a:ext>
            </a:extLst>
          </p:cNvPr>
          <p:cNvSpPr txBox="1"/>
          <p:nvPr/>
        </p:nvSpPr>
        <p:spPr>
          <a:xfrm>
            <a:off x="213608" y="19294"/>
            <a:ext cx="3742790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Une mutation est alors sélectionnée</a:t>
            </a:r>
          </a:p>
        </p:txBody>
      </p:sp>
    </p:spTree>
    <p:extLst>
      <p:ext uri="{BB962C8B-B14F-4D97-AF65-F5344CB8AC3E}">
        <p14:creationId xmlns:p14="http://schemas.microsoft.com/office/powerpoint/2010/main" val="69940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5" grpId="0" animBg="1"/>
      <p:bldP spid="53266" grpId="0" animBg="1"/>
      <p:bldP spid="5123" grpId="0" animBg="1"/>
      <p:bldP spid="5136" grpId="0" animBg="1"/>
      <p:bldP spid="5137" grpId="0" animBg="1"/>
      <p:bldP spid="5139" grpId="0" animBg="1"/>
      <p:bldP spid="5141" grpId="0" animBg="1"/>
      <p:bldP spid="5155" grpId="0" animBg="1"/>
      <p:bldP spid="5156" grpId="0" animBg="1"/>
      <p:bldP spid="5169" grpId="0" animBg="1"/>
      <p:bldP spid="5170" grpId="0" animBg="1"/>
      <p:bldP spid="79" grpId="0" animBg="1"/>
      <p:bldP spid="93" grpId="0" animBg="1"/>
      <p:bldP spid="94" grpId="0" animBg="1"/>
      <p:bldP spid="96" grpId="0" animBg="1"/>
      <p:bldP spid="136" grpId="0" animBg="1"/>
      <p:bldP spid="167" grpId="0" animBg="1"/>
      <p:bldP spid="183" grpId="0" animBg="1"/>
      <p:bldP spid="15" grpId="0" animBg="1"/>
      <p:bldP spid="16" grpId="0" animBg="1"/>
      <p:bldP spid="18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7">
            <a:extLst>
              <a:ext uri="{FF2B5EF4-FFF2-40B4-BE49-F238E27FC236}">
                <a16:creationId xmlns:a16="http://schemas.microsoft.com/office/drawing/2014/main" id="{D4CF76B0-4EC0-A501-A414-5C0DF43C7B2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41558" y="861935"/>
            <a:ext cx="8108883" cy="5134130"/>
            <a:chOff x="6386" y="1981"/>
            <a:chExt cx="4822" cy="2643"/>
          </a:xfrm>
        </p:grpSpPr>
        <p:grpSp>
          <p:nvGrpSpPr>
            <p:cNvPr id="3" name="Group 130">
              <a:extLst>
                <a:ext uri="{FF2B5EF4-FFF2-40B4-BE49-F238E27FC236}">
                  <a16:creationId xmlns:a16="http://schemas.microsoft.com/office/drawing/2014/main" id="{1500AEAC-65D4-0A4A-D519-6194FA755FA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86" y="1981"/>
              <a:ext cx="4822" cy="2622"/>
              <a:chOff x="463" y="2021"/>
              <a:chExt cx="4822" cy="2622"/>
            </a:xfrm>
          </p:grpSpPr>
          <p:grpSp>
            <p:nvGrpSpPr>
              <p:cNvPr id="5" name="Group 131">
                <a:extLst>
                  <a:ext uri="{FF2B5EF4-FFF2-40B4-BE49-F238E27FC236}">
                    <a16:creationId xmlns:a16="http://schemas.microsoft.com/office/drawing/2014/main" id="{EC01B0BF-1313-2779-8658-3CD72022814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63" y="2021"/>
                <a:ext cx="4822" cy="2424"/>
                <a:chOff x="463" y="2021"/>
                <a:chExt cx="4822" cy="2424"/>
              </a:xfrm>
            </p:grpSpPr>
            <p:grpSp>
              <p:nvGrpSpPr>
                <p:cNvPr id="9" name="Group 132">
                  <a:extLst>
                    <a:ext uri="{FF2B5EF4-FFF2-40B4-BE49-F238E27FC236}">
                      <a16:creationId xmlns:a16="http://schemas.microsoft.com/office/drawing/2014/main" id="{24647E45-620D-FDAB-A19F-547D5C828B2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63" y="2021"/>
                  <a:ext cx="4822" cy="2424"/>
                  <a:chOff x="563" y="1657"/>
                  <a:chExt cx="4822" cy="2424"/>
                </a:xfrm>
              </p:grpSpPr>
              <p:sp>
                <p:nvSpPr>
                  <p:cNvPr id="23" name="Oval 133">
                    <a:extLst>
                      <a:ext uri="{FF2B5EF4-FFF2-40B4-BE49-F238E27FC236}">
                        <a16:creationId xmlns:a16="http://schemas.microsoft.com/office/drawing/2014/main" id="{C50B1543-1300-FACE-48A8-EEF792A64F2D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563" y="1657"/>
                    <a:ext cx="4822" cy="2424"/>
                  </a:xfrm>
                  <a:prstGeom prst="ellipse">
                    <a:avLst/>
                  </a:prstGeom>
                  <a:solidFill>
                    <a:srgbClr val="CCFFFF"/>
                  </a:solidFill>
                  <a:ln w="1270" algn="ctr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4" name="Freeform 134">
                    <a:extLst>
                      <a:ext uri="{FF2B5EF4-FFF2-40B4-BE49-F238E27FC236}">
                        <a16:creationId xmlns:a16="http://schemas.microsoft.com/office/drawing/2014/main" id="{29350038-2CC5-A2F8-198B-6383997CCEF8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070" y="2993"/>
                    <a:ext cx="720" cy="748"/>
                  </a:xfrm>
                  <a:custGeom>
                    <a:avLst/>
                    <a:gdLst>
                      <a:gd name="T0" fmla="*/ 105 w 720"/>
                      <a:gd name="T1" fmla="*/ 703 h 748"/>
                      <a:gd name="T2" fmla="*/ 165 w 720"/>
                      <a:gd name="T3" fmla="*/ 645 h 748"/>
                      <a:gd name="T4" fmla="*/ 246 w 720"/>
                      <a:gd name="T5" fmla="*/ 688 h 748"/>
                      <a:gd name="T6" fmla="*/ 315 w 720"/>
                      <a:gd name="T7" fmla="*/ 679 h 748"/>
                      <a:gd name="T8" fmla="*/ 428 w 720"/>
                      <a:gd name="T9" fmla="*/ 682 h 748"/>
                      <a:gd name="T10" fmla="*/ 528 w 720"/>
                      <a:gd name="T11" fmla="*/ 664 h 748"/>
                      <a:gd name="T12" fmla="*/ 630 w 720"/>
                      <a:gd name="T13" fmla="*/ 592 h 748"/>
                      <a:gd name="T14" fmla="*/ 657 w 720"/>
                      <a:gd name="T15" fmla="*/ 574 h 748"/>
                      <a:gd name="T16" fmla="*/ 720 w 720"/>
                      <a:gd name="T17" fmla="*/ 465 h 748"/>
                      <a:gd name="T18" fmla="*/ 681 w 720"/>
                      <a:gd name="T19" fmla="*/ 271 h 748"/>
                      <a:gd name="T20" fmla="*/ 606 w 720"/>
                      <a:gd name="T21" fmla="*/ 166 h 748"/>
                      <a:gd name="T22" fmla="*/ 510 w 720"/>
                      <a:gd name="T23" fmla="*/ 60 h 748"/>
                      <a:gd name="T24" fmla="*/ 420 w 720"/>
                      <a:gd name="T25" fmla="*/ 0 h 748"/>
                      <a:gd name="T26" fmla="*/ 390 w 720"/>
                      <a:gd name="T27" fmla="*/ 52 h 748"/>
                      <a:gd name="T28" fmla="*/ 293 w 720"/>
                      <a:gd name="T29" fmla="*/ 37 h 748"/>
                      <a:gd name="T30" fmla="*/ 240 w 720"/>
                      <a:gd name="T31" fmla="*/ 52 h 748"/>
                      <a:gd name="T32" fmla="*/ 150 w 720"/>
                      <a:gd name="T33" fmla="*/ 82 h 748"/>
                      <a:gd name="T34" fmla="*/ 165 w 720"/>
                      <a:gd name="T35" fmla="*/ 127 h 748"/>
                      <a:gd name="T36" fmla="*/ 195 w 720"/>
                      <a:gd name="T37" fmla="*/ 232 h 748"/>
                      <a:gd name="T38" fmla="*/ 218 w 720"/>
                      <a:gd name="T39" fmla="*/ 277 h 748"/>
                      <a:gd name="T40" fmla="*/ 233 w 720"/>
                      <a:gd name="T41" fmla="*/ 352 h 748"/>
                      <a:gd name="T42" fmla="*/ 203 w 720"/>
                      <a:gd name="T43" fmla="*/ 442 h 748"/>
                      <a:gd name="T44" fmla="*/ 98 w 720"/>
                      <a:gd name="T45" fmla="*/ 555 h 748"/>
                      <a:gd name="T46" fmla="*/ 75 w 720"/>
                      <a:gd name="T47" fmla="*/ 600 h 748"/>
                      <a:gd name="T48" fmla="*/ 23 w 720"/>
                      <a:gd name="T49" fmla="*/ 645 h 748"/>
                      <a:gd name="T50" fmla="*/ 0 w 720"/>
                      <a:gd name="T51" fmla="*/ 700 h 748"/>
                      <a:gd name="T52" fmla="*/ 33 w 720"/>
                      <a:gd name="T53" fmla="*/ 748 h 748"/>
                      <a:gd name="T54" fmla="*/ 105 w 720"/>
                      <a:gd name="T55" fmla="*/ 703 h 7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720" h="748">
                        <a:moveTo>
                          <a:pt x="105" y="703"/>
                        </a:moveTo>
                        <a:lnTo>
                          <a:pt x="165" y="645"/>
                        </a:lnTo>
                        <a:lnTo>
                          <a:pt x="246" y="688"/>
                        </a:lnTo>
                        <a:lnTo>
                          <a:pt x="315" y="679"/>
                        </a:lnTo>
                        <a:lnTo>
                          <a:pt x="428" y="682"/>
                        </a:lnTo>
                        <a:lnTo>
                          <a:pt x="528" y="664"/>
                        </a:lnTo>
                        <a:lnTo>
                          <a:pt x="630" y="592"/>
                        </a:lnTo>
                        <a:lnTo>
                          <a:pt x="657" y="574"/>
                        </a:lnTo>
                        <a:lnTo>
                          <a:pt x="720" y="465"/>
                        </a:lnTo>
                        <a:lnTo>
                          <a:pt x="681" y="271"/>
                        </a:lnTo>
                        <a:lnTo>
                          <a:pt x="606" y="166"/>
                        </a:lnTo>
                        <a:lnTo>
                          <a:pt x="510" y="60"/>
                        </a:lnTo>
                        <a:lnTo>
                          <a:pt x="420" y="0"/>
                        </a:lnTo>
                        <a:lnTo>
                          <a:pt x="390" y="52"/>
                        </a:lnTo>
                        <a:lnTo>
                          <a:pt x="293" y="37"/>
                        </a:lnTo>
                        <a:lnTo>
                          <a:pt x="240" y="52"/>
                        </a:lnTo>
                        <a:lnTo>
                          <a:pt x="150" y="82"/>
                        </a:lnTo>
                        <a:lnTo>
                          <a:pt x="165" y="127"/>
                        </a:lnTo>
                        <a:lnTo>
                          <a:pt x="195" y="232"/>
                        </a:lnTo>
                        <a:lnTo>
                          <a:pt x="218" y="277"/>
                        </a:lnTo>
                        <a:lnTo>
                          <a:pt x="233" y="352"/>
                        </a:lnTo>
                        <a:lnTo>
                          <a:pt x="203" y="442"/>
                        </a:lnTo>
                        <a:lnTo>
                          <a:pt x="98" y="555"/>
                        </a:lnTo>
                        <a:lnTo>
                          <a:pt x="75" y="600"/>
                        </a:lnTo>
                        <a:lnTo>
                          <a:pt x="23" y="645"/>
                        </a:lnTo>
                        <a:lnTo>
                          <a:pt x="0" y="700"/>
                        </a:lnTo>
                        <a:lnTo>
                          <a:pt x="33" y="748"/>
                        </a:lnTo>
                        <a:lnTo>
                          <a:pt x="105" y="703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5" name="Freeform 135">
                    <a:extLst>
                      <a:ext uri="{FF2B5EF4-FFF2-40B4-BE49-F238E27FC236}">
                        <a16:creationId xmlns:a16="http://schemas.microsoft.com/office/drawing/2014/main" id="{9DAC7511-0E08-B2E0-A821-20303698B9FE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361" y="3063"/>
                    <a:ext cx="1170" cy="837"/>
                  </a:xfrm>
                  <a:custGeom>
                    <a:avLst/>
                    <a:gdLst>
                      <a:gd name="T0" fmla="*/ 129 w 1170"/>
                      <a:gd name="T1" fmla="*/ 639 h 837"/>
                      <a:gd name="T2" fmla="*/ 135 w 1170"/>
                      <a:gd name="T3" fmla="*/ 615 h 837"/>
                      <a:gd name="T4" fmla="*/ 231 w 1170"/>
                      <a:gd name="T5" fmla="*/ 600 h 837"/>
                      <a:gd name="T6" fmla="*/ 303 w 1170"/>
                      <a:gd name="T7" fmla="*/ 543 h 837"/>
                      <a:gd name="T8" fmla="*/ 369 w 1170"/>
                      <a:gd name="T9" fmla="*/ 498 h 837"/>
                      <a:gd name="T10" fmla="*/ 414 w 1170"/>
                      <a:gd name="T11" fmla="*/ 411 h 837"/>
                      <a:gd name="T12" fmla="*/ 447 w 1170"/>
                      <a:gd name="T13" fmla="*/ 387 h 837"/>
                      <a:gd name="T14" fmla="*/ 435 w 1170"/>
                      <a:gd name="T15" fmla="*/ 348 h 837"/>
                      <a:gd name="T16" fmla="*/ 426 w 1170"/>
                      <a:gd name="T17" fmla="*/ 300 h 837"/>
                      <a:gd name="T18" fmla="*/ 396 w 1170"/>
                      <a:gd name="T19" fmla="*/ 237 h 837"/>
                      <a:gd name="T20" fmla="*/ 396 w 1170"/>
                      <a:gd name="T21" fmla="*/ 198 h 837"/>
                      <a:gd name="T22" fmla="*/ 354 w 1170"/>
                      <a:gd name="T23" fmla="*/ 144 h 837"/>
                      <a:gd name="T24" fmla="*/ 321 w 1170"/>
                      <a:gd name="T25" fmla="*/ 93 h 837"/>
                      <a:gd name="T26" fmla="*/ 327 w 1170"/>
                      <a:gd name="T27" fmla="*/ 66 h 837"/>
                      <a:gd name="T28" fmla="*/ 363 w 1170"/>
                      <a:gd name="T29" fmla="*/ 66 h 837"/>
                      <a:gd name="T30" fmla="*/ 366 w 1170"/>
                      <a:gd name="T31" fmla="*/ 84 h 837"/>
                      <a:gd name="T32" fmla="*/ 372 w 1170"/>
                      <a:gd name="T33" fmla="*/ 63 h 837"/>
                      <a:gd name="T34" fmla="*/ 396 w 1170"/>
                      <a:gd name="T35" fmla="*/ 33 h 837"/>
                      <a:gd name="T36" fmla="*/ 510 w 1170"/>
                      <a:gd name="T37" fmla="*/ 0 h 837"/>
                      <a:gd name="T38" fmla="*/ 600 w 1170"/>
                      <a:gd name="T39" fmla="*/ 0 h 837"/>
                      <a:gd name="T40" fmla="*/ 654 w 1170"/>
                      <a:gd name="T41" fmla="*/ 0 h 837"/>
                      <a:gd name="T42" fmla="*/ 813 w 1170"/>
                      <a:gd name="T43" fmla="*/ 51 h 837"/>
                      <a:gd name="T44" fmla="*/ 819 w 1170"/>
                      <a:gd name="T45" fmla="*/ 105 h 837"/>
                      <a:gd name="T46" fmla="*/ 795 w 1170"/>
                      <a:gd name="T47" fmla="*/ 153 h 837"/>
                      <a:gd name="T48" fmla="*/ 816 w 1170"/>
                      <a:gd name="T49" fmla="*/ 180 h 837"/>
                      <a:gd name="T50" fmla="*/ 894 w 1170"/>
                      <a:gd name="T51" fmla="*/ 192 h 837"/>
                      <a:gd name="T52" fmla="*/ 927 w 1170"/>
                      <a:gd name="T53" fmla="*/ 258 h 837"/>
                      <a:gd name="T54" fmla="*/ 945 w 1170"/>
                      <a:gd name="T55" fmla="*/ 282 h 837"/>
                      <a:gd name="T56" fmla="*/ 960 w 1170"/>
                      <a:gd name="T57" fmla="*/ 321 h 837"/>
                      <a:gd name="T58" fmla="*/ 924 w 1170"/>
                      <a:gd name="T59" fmla="*/ 426 h 837"/>
                      <a:gd name="T60" fmla="*/ 903 w 1170"/>
                      <a:gd name="T61" fmla="*/ 564 h 837"/>
                      <a:gd name="T62" fmla="*/ 933 w 1170"/>
                      <a:gd name="T63" fmla="*/ 579 h 837"/>
                      <a:gd name="T64" fmla="*/ 981 w 1170"/>
                      <a:gd name="T65" fmla="*/ 576 h 837"/>
                      <a:gd name="T66" fmla="*/ 1104 w 1170"/>
                      <a:gd name="T67" fmla="*/ 513 h 837"/>
                      <a:gd name="T68" fmla="*/ 1161 w 1170"/>
                      <a:gd name="T69" fmla="*/ 507 h 837"/>
                      <a:gd name="T70" fmla="*/ 1170 w 1170"/>
                      <a:gd name="T71" fmla="*/ 525 h 837"/>
                      <a:gd name="T72" fmla="*/ 1143 w 1170"/>
                      <a:gd name="T73" fmla="*/ 561 h 837"/>
                      <a:gd name="T74" fmla="*/ 1116 w 1170"/>
                      <a:gd name="T75" fmla="*/ 588 h 837"/>
                      <a:gd name="T76" fmla="*/ 1125 w 1170"/>
                      <a:gd name="T77" fmla="*/ 657 h 837"/>
                      <a:gd name="T78" fmla="*/ 1014 w 1170"/>
                      <a:gd name="T79" fmla="*/ 663 h 837"/>
                      <a:gd name="T80" fmla="*/ 837 w 1170"/>
                      <a:gd name="T81" fmla="*/ 702 h 837"/>
                      <a:gd name="T82" fmla="*/ 612 w 1170"/>
                      <a:gd name="T83" fmla="*/ 786 h 837"/>
                      <a:gd name="T84" fmla="*/ 480 w 1170"/>
                      <a:gd name="T85" fmla="*/ 837 h 837"/>
                      <a:gd name="T86" fmla="*/ 273 w 1170"/>
                      <a:gd name="T87" fmla="*/ 804 h 837"/>
                      <a:gd name="T88" fmla="*/ 120 w 1170"/>
                      <a:gd name="T89" fmla="*/ 753 h 837"/>
                      <a:gd name="T90" fmla="*/ 15 w 1170"/>
                      <a:gd name="T91" fmla="*/ 711 h 837"/>
                      <a:gd name="T92" fmla="*/ 0 w 1170"/>
                      <a:gd name="T93" fmla="*/ 669 h 837"/>
                      <a:gd name="T94" fmla="*/ 24 w 1170"/>
                      <a:gd name="T95" fmla="*/ 642 h 837"/>
                      <a:gd name="T96" fmla="*/ 99 w 1170"/>
                      <a:gd name="T97" fmla="*/ 645 h 837"/>
                      <a:gd name="T98" fmla="*/ 129 w 1170"/>
                      <a:gd name="T99" fmla="*/ 639 h 8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1170" h="837">
                        <a:moveTo>
                          <a:pt x="129" y="639"/>
                        </a:moveTo>
                        <a:lnTo>
                          <a:pt x="135" y="615"/>
                        </a:lnTo>
                        <a:lnTo>
                          <a:pt x="231" y="600"/>
                        </a:lnTo>
                        <a:lnTo>
                          <a:pt x="303" y="543"/>
                        </a:lnTo>
                        <a:lnTo>
                          <a:pt x="369" y="498"/>
                        </a:lnTo>
                        <a:lnTo>
                          <a:pt x="414" y="411"/>
                        </a:lnTo>
                        <a:lnTo>
                          <a:pt x="447" y="387"/>
                        </a:lnTo>
                        <a:lnTo>
                          <a:pt x="435" y="348"/>
                        </a:lnTo>
                        <a:lnTo>
                          <a:pt x="426" y="300"/>
                        </a:lnTo>
                        <a:lnTo>
                          <a:pt x="396" y="237"/>
                        </a:lnTo>
                        <a:lnTo>
                          <a:pt x="396" y="198"/>
                        </a:lnTo>
                        <a:lnTo>
                          <a:pt x="354" y="144"/>
                        </a:lnTo>
                        <a:lnTo>
                          <a:pt x="321" y="93"/>
                        </a:lnTo>
                        <a:lnTo>
                          <a:pt x="327" y="66"/>
                        </a:lnTo>
                        <a:lnTo>
                          <a:pt x="363" y="66"/>
                        </a:lnTo>
                        <a:lnTo>
                          <a:pt x="366" y="84"/>
                        </a:lnTo>
                        <a:lnTo>
                          <a:pt x="372" y="63"/>
                        </a:lnTo>
                        <a:lnTo>
                          <a:pt x="396" y="33"/>
                        </a:lnTo>
                        <a:lnTo>
                          <a:pt x="510" y="0"/>
                        </a:lnTo>
                        <a:lnTo>
                          <a:pt x="600" y="0"/>
                        </a:lnTo>
                        <a:lnTo>
                          <a:pt x="654" y="0"/>
                        </a:lnTo>
                        <a:lnTo>
                          <a:pt x="813" y="51"/>
                        </a:lnTo>
                        <a:lnTo>
                          <a:pt x="819" y="105"/>
                        </a:lnTo>
                        <a:lnTo>
                          <a:pt x="795" y="153"/>
                        </a:lnTo>
                        <a:lnTo>
                          <a:pt x="816" y="180"/>
                        </a:lnTo>
                        <a:lnTo>
                          <a:pt x="894" y="192"/>
                        </a:lnTo>
                        <a:lnTo>
                          <a:pt x="927" y="258"/>
                        </a:lnTo>
                        <a:lnTo>
                          <a:pt x="945" y="282"/>
                        </a:lnTo>
                        <a:lnTo>
                          <a:pt x="960" y="321"/>
                        </a:lnTo>
                        <a:lnTo>
                          <a:pt x="924" y="426"/>
                        </a:lnTo>
                        <a:lnTo>
                          <a:pt x="903" y="564"/>
                        </a:lnTo>
                        <a:lnTo>
                          <a:pt x="933" y="579"/>
                        </a:lnTo>
                        <a:lnTo>
                          <a:pt x="981" y="576"/>
                        </a:lnTo>
                        <a:lnTo>
                          <a:pt x="1104" y="513"/>
                        </a:lnTo>
                        <a:lnTo>
                          <a:pt x="1161" y="507"/>
                        </a:lnTo>
                        <a:lnTo>
                          <a:pt x="1170" y="525"/>
                        </a:lnTo>
                        <a:lnTo>
                          <a:pt x="1143" y="561"/>
                        </a:lnTo>
                        <a:lnTo>
                          <a:pt x="1116" y="588"/>
                        </a:lnTo>
                        <a:lnTo>
                          <a:pt x="1125" y="657"/>
                        </a:lnTo>
                        <a:lnTo>
                          <a:pt x="1014" y="663"/>
                        </a:lnTo>
                        <a:lnTo>
                          <a:pt x="837" y="702"/>
                        </a:lnTo>
                        <a:lnTo>
                          <a:pt x="612" y="786"/>
                        </a:lnTo>
                        <a:lnTo>
                          <a:pt x="480" y="837"/>
                        </a:lnTo>
                        <a:lnTo>
                          <a:pt x="273" y="804"/>
                        </a:lnTo>
                        <a:lnTo>
                          <a:pt x="120" y="753"/>
                        </a:lnTo>
                        <a:lnTo>
                          <a:pt x="15" y="711"/>
                        </a:lnTo>
                        <a:lnTo>
                          <a:pt x="0" y="669"/>
                        </a:lnTo>
                        <a:lnTo>
                          <a:pt x="24" y="642"/>
                        </a:lnTo>
                        <a:lnTo>
                          <a:pt x="99" y="645"/>
                        </a:lnTo>
                        <a:lnTo>
                          <a:pt x="129" y="639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6" name="Freeform 136">
                    <a:extLst>
                      <a:ext uri="{FF2B5EF4-FFF2-40B4-BE49-F238E27FC236}">
                        <a16:creationId xmlns:a16="http://schemas.microsoft.com/office/drawing/2014/main" id="{6F4D4E56-5BC3-A811-74AD-21262CA093EB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267" y="3318"/>
                    <a:ext cx="294" cy="321"/>
                  </a:xfrm>
                  <a:custGeom>
                    <a:avLst/>
                    <a:gdLst>
                      <a:gd name="T0" fmla="*/ 0 w 294"/>
                      <a:gd name="T1" fmla="*/ 312 h 321"/>
                      <a:gd name="T2" fmla="*/ 30 w 294"/>
                      <a:gd name="T3" fmla="*/ 141 h 321"/>
                      <a:gd name="T4" fmla="*/ 57 w 294"/>
                      <a:gd name="T5" fmla="*/ 63 h 321"/>
                      <a:gd name="T6" fmla="*/ 138 w 294"/>
                      <a:gd name="T7" fmla="*/ 21 h 321"/>
                      <a:gd name="T8" fmla="*/ 231 w 294"/>
                      <a:gd name="T9" fmla="*/ 0 h 321"/>
                      <a:gd name="T10" fmla="*/ 237 w 294"/>
                      <a:gd name="T11" fmla="*/ 54 h 321"/>
                      <a:gd name="T12" fmla="*/ 252 w 294"/>
                      <a:gd name="T13" fmla="*/ 87 h 321"/>
                      <a:gd name="T14" fmla="*/ 294 w 294"/>
                      <a:gd name="T15" fmla="*/ 129 h 321"/>
                      <a:gd name="T16" fmla="*/ 291 w 294"/>
                      <a:gd name="T17" fmla="*/ 159 h 321"/>
                      <a:gd name="T18" fmla="*/ 246 w 294"/>
                      <a:gd name="T19" fmla="*/ 198 h 321"/>
                      <a:gd name="T20" fmla="*/ 231 w 294"/>
                      <a:gd name="T21" fmla="*/ 219 h 321"/>
                      <a:gd name="T22" fmla="*/ 231 w 294"/>
                      <a:gd name="T23" fmla="*/ 252 h 321"/>
                      <a:gd name="T24" fmla="*/ 159 w 294"/>
                      <a:gd name="T25" fmla="*/ 273 h 321"/>
                      <a:gd name="T26" fmla="*/ 102 w 294"/>
                      <a:gd name="T27" fmla="*/ 300 h 321"/>
                      <a:gd name="T28" fmla="*/ 48 w 294"/>
                      <a:gd name="T29" fmla="*/ 321 h 321"/>
                      <a:gd name="T30" fmla="*/ 0 w 294"/>
                      <a:gd name="T31" fmla="*/ 312 h 3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94" h="321">
                        <a:moveTo>
                          <a:pt x="0" y="312"/>
                        </a:moveTo>
                        <a:lnTo>
                          <a:pt x="30" y="141"/>
                        </a:lnTo>
                        <a:lnTo>
                          <a:pt x="57" y="63"/>
                        </a:lnTo>
                        <a:lnTo>
                          <a:pt x="138" y="21"/>
                        </a:lnTo>
                        <a:lnTo>
                          <a:pt x="231" y="0"/>
                        </a:lnTo>
                        <a:lnTo>
                          <a:pt x="237" y="54"/>
                        </a:lnTo>
                        <a:lnTo>
                          <a:pt x="252" y="87"/>
                        </a:lnTo>
                        <a:lnTo>
                          <a:pt x="294" y="129"/>
                        </a:lnTo>
                        <a:lnTo>
                          <a:pt x="291" y="159"/>
                        </a:lnTo>
                        <a:lnTo>
                          <a:pt x="246" y="198"/>
                        </a:lnTo>
                        <a:lnTo>
                          <a:pt x="231" y="219"/>
                        </a:lnTo>
                        <a:lnTo>
                          <a:pt x="231" y="252"/>
                        </a:lnTo>
                        <a:lnTo>
                          <a:pt x="159" y="273"/>
                        </a:lnTo>
                        <a:lnTo>
                          <a:pt x="102" y="300"/>
                        </a:lnTo>
                        <a:lnTo>
                          <a:pt x="48" y="321"/>
                        </a:lnTo>
                        <a:lnTo>
                          <a:pt x="0" y="312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7" name="Freeform 137">
                    <a:extLst>
                      <a:ext uri="{FF2B5EF4-FFF2-40B4-BE49-F238E27FC236}">
                        <a16:creationId xmlns:a16="http://schemas.microsoft.com/office/drawing/2014/main" id="{C438BF9A-583D-6D4B-6133-7AE4DCDB21B9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501" y="3489"/>
                    <a:ext cx="93" cy="93"/>
                  </a:xfrm>
                  <a:custGeom>
                    <a:avLst/>
                    <a:gdLst>
                      <a:gd name="T0" fmla="*/ 0 w 93"/>
                      <a:gd name="T1" fmla="*/ 75 h 93"/>
                      <a:gd name="T2" fmla="*/ 9 w 93"/>
                      <a:gd name="T3" fmla="*/ 30 h 93"/>
                      <a:gd name="T4" fmla="*/ 45 w 93"/>
                      <a:gd name="T5" fmla="*/ 0 h 93"/>
                      <a:gd name="T6" fmla="*/ 93 w 93"/>
                      <a:gd name="T7" fmla="*/ 54 h 93"/>
                      <a:gd name="T8" fmla="*/ 33 w 93"/>
                      <a:gd name="T9" fmla="*/ 93 h 93"/>
                      <a:gd name="T10" fmla="*/ 0 w 93"/>
                      <a:gd name="T11" fmla="*/ 75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3" h="93">
                        <a:moveTo>
                          <a:pt x="0" y="75"/>
                        </a:moveTo>
                        <a:lnTo>
                          <a:pt x="9" y="30"/>
                        </a:lnTo>
                        <a:lnTo>
                          <a:pt x="45" y="0"/>
                        </a:lnTo>
                        <a:lnTo>
                          <a:pt x="93" y="54"/>
                        </a:lnTo>
                        <a:lnTo>
                          <a:pt x="33" y="93"/>
                        </a:lnTo>
                        <a:lnTo>
                          <a:pt x="0" y="75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8" name="Freeform 138">
                    <a:extLst>
                      <a:ext uri="{FF2B5EF4-FFF2-40B4-BE49-F238E27FC236}">
                        <a16:creationId xmlns:a16="http://schemas.microsoft.com/office/drawing/2014/main" id="{085182D5-4619-9AE2-7296-01649F8ADA2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504" y="3321"/>
                    <a:ext cx="168" cy="321"/>
                  </a:xfrm>
                  <a:custGeom>
                    <a:avLst/>
                    <a:gdLst>
                      <a:gd name="T0" fmla="*/ 18 w 168"/>
                      <a:gd name="T1" fmla="*/ 285 h 321"/>
                      <a:gd name="T2" fmla="*/ 75 w 168"/>
                      <a:gd name="T3" fmla="*/ 321 h 321"/>
                      <a:gd name="T4" fmla="*/ 144 w 168"/>
                      <a:gd name="T5" fmla="*/ 276 h 321"/>
                      <a:gd name="T6" fmla="*/ 168 w 168"/>
                      <a:gd name="T7" fmla="*/ 261 h 321"/>
                      <a:gd name="T8" fmla="*/ 135 w 168"/>
                      <a:gd name="T9" fmla="*/ 225 h 321"/>
                      <a:gd name="T10" fmla="*/ 114 w 168"/>
                      <a:gd name="T11" fmla="*/ 195 h 321"/>
                      <a:gd name="T12" fmla="*/ 114 w 168"/>
                      <a:gd name="T13" fmla="*/ 171 h 321"/>
                      <a:gd name="T14" fmla="*/ 108 w 168"/>
                      <a:gd name="T15" fmla="*/ 123 h 321"/>
                      <a:gd name="T16" fmla="*/ 63 w 168"/>
                      <a:gd name="T17" fmla="*/ 63 h 321"/>
                      <a:gd name="T18" fmla="*/ 60 w 168"/>
                      <a:gd name="T19" fmla="*/ 27 h 321"/>
                      <a:gd name="T20" fmla="*/ 12 w 168"/>
                      <a:gd name="T21" fmla="*/ 0 h 321"/>
                      <a:gd name="T22" fmla="*/ 0 w 168"/>
                      <a:gd name="T23" fmla="*/ 51 h 321"/>
                      <a:gd name="T24" fmla="*/ 21 w 168"/>
                      <a:gd name="T25" fmla="*/ 84 h 321"/>
                      <a:gd name="T26" fmla="*/ 48 w 168"/>
                      <a:gd name="T27" fmla="*/ 111 h 321"/>
                      <a:gd name="T28" fmla="*/ 48 w 168"/>
                      <a:gd name="T29" fmla="*/ 147 h 321"/>
                      <a:gd name="T30" fmla="*/ 45 w 168"/>
                      <a:gd name="T31" fmla="*/ 174 h 321"/>
                      <a:gd name="T32" fmla="*/ 69 w 168"/>
                      <a:gd name="T33" fmla="*/ 198 h 321"/>
                      <a:gd name="T34" fmla="*/ 93 w 168"/>
                      <a:gd name="T35" fmla="*/ 222 h 321"/>
                      <a:gd name="T36" fmla="*/ 48 w 168"/>
                      <a:gd name="T37" fmla="*/ 252 h 321"/>
                      <a:gd name="T38" fmla="*/ 33 w 168"/>
                      <a:gd name="T39" fmla="*/ 264 h 321"/>
                      <a:gd name="T40" fmla="*/ 18 w 168"/>
                      <a:gd name="T41" fmla="*/ 285 h 3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68" h="321">
                        <a:moveTo>
                          <a:pt x="18" y="285"/>
                        </a:moveTo>
                        <a:lnTo>
                          <a:pt x="75" y="321"/>
                        </a:lnTo>
                        <a:lnTo>
                          <a:pt x="144" y="276"/>
                        </a:lnTo>
                        <a:lnTo>
                          <a:pt x="168" y="261"/>
                        </a:lnTo>
                        <a:lnTo>
                          <a:pt x="135" y="225"/>
                        </a:lnTo>
                        <a:lnTo>
                          <a:pt x="114" y="195"/>
                        </a:lnTo>
                        <a:lnTo>
                          <a:pt x="114" y="171"/>
                        </a:lnTo>
                        <a:lnTo>
                          <a:pt x="108" y="123"/>
                        </a:lnTo>
                        <a:lnTo>
                          <a:pt x="63" y="63"/>
                        </a:lnTo>
                        <a:lnTo>
                          <a:pt x="60" y="27"/>
                        </a:lnTo>
                        <a:lnTo>
                          <a:pt x="12" y="0"/>
                        </a:lnTo>
                        <a:lnTo>
                          <a:pt x="0" y="51"/>
                        </a:lnTo>
                        <a:lnTo>
                          <a:pt x="21" y="84"/>
                        </a:lnTo>
                        <a:lnTo>
                          <a:pt x="48" y="111"/>
                        </a:lnTo>
                        <a:lnTo>
                          <a:pt x="48" y="147"/>
                        </a:lnTo>
                        <a:lnTo>
                          <a:pt x="45" y="174"/>
                        </a:lnTo>
                        <a:lnTo>
                          <a:pt x="69" y="198"/>
                        </a:lnTo>
                        <a:lnTo>
                          <a:pt x="93" y="222"/>
                        </a:lnTo>
                        <a:lnTo>
                          <a:pt x="48" y="252"/>
                        </a:lnTo>
                        <a:lnTo>
                          <a:pt x="33" y="264"/>
                        </a:lnTo>
                        <a:lnTo>
                          <a:pt x="18" y="285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9" name="Freeform 139">
                    <a:extLst>
                      <a:ext uri="{FF2B5EF4-FFF2-40B4-BE49-F238E27FC236}">
                        <a16:creationId xmlns:a16="http://schemas.microsoft.com/office/drawing/2014/main" id="{42C6E9D8-3662-1425-4A94-33C588C8B792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087" y="3744"/>
                    <a:ext cx="228" cy="111"/>
                  </a:xfrm>
                  <a:custGeom>
                    <a:avLst/>
                    <a:gdLst>
                      <a:gd name="T0" fmla="*/ 0 w 228"/>
                      <a:gd name="T1" fmla="*/ 75 h 111"/>
                      <a:gd name="T2" fmla="*/ 108 w 228"/>
                      <a:gd name="T3" fmla="*/ 111 h 111"/>
                      <a:gd name="T4" fmla="*/ 204 w 228"/>
                      <a:gd name="T5" fmla="*/ 51 h 111"/>
                      <a:gd name="T6" fmla="*/ 228 w 228"/>
                      <a:gd name="T7" fmla="*/ 0 h 111"/>
                      <a:gd name="T8" fmla="*/ 93 w 228"/>
                      <a:gd name="T9" fmla="*/ 30 h 111"/>
                      <a:gd name="T10" fmla="*/ 0 w 228"/>
                      <a:gd name="T11" fmla="*/ 75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8" h="111">
                        <a:moveTo>
                          <a:pt x="0" y="75"/>
                        </a:moveTo>
                        <a:lnTo>
                          <a:pt x="108" y="111"/>
                        </a:lnTo>
                        <a:lnTo>
                          <a:pt x="204" y="51"/>
                        </a:lnTo>
                        <a:lnTo>
                          <a:pt x="228" y="0"/>
                        </a:lnTo>
                        <a:lnTo>
                          <a:pt x="93" y="30"/>
                        </a:lnTo>
                        <a:lnTo>
                          <a:pt x="0" y="75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0" name="Freeform 140">
                    <a:extLst>
                      <a:ext uri="{FF2B5EF4-FFF2-40B4-BE49-F238E27FC236}">
                        <a16:creationId xmlns:a16="http://schemas.microsoft.com/office/drawing/2014/main" id="{B2E116F8-044E-697C-31B7-178A21E5ACC9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000" y="3810"/>
                    <a:ext cx="198" cy="96"/>
                  </a:xfrm>
                  <a:custGeom>
                    <a:avLst/>
                    <a:gdLst>
                      <a:gd name="T0" fmla="*/ 75 w 198"/>
                      <a:gd name="T1" fmla="*/ 0 h 96"/>
                      <a:gd name="T2" fmla="*/ 198 w 198"/>
                      <a:gd name="T3" fmla="*/ 48 h 96"/>
                      <a:gd name="T4" fmla="*/ 135 w 198"/>
                      <a:gd name="T5" fmla="*/ 90 h 96"/>
                      <a:gd name="T6" fmla="*/ 78 w 198"/>
                      <a:gd name="T7" fmla="*/ 96 h 96"/>
                      <a:gd name="T8" fmla="*/ 18 w 198"/>
                      <a:gd name="T9" fmla="*/ 96 h 96"/>
                      <a:gd name="T10" fmla="*/ 0 w 198"/>
                      <a:gd name="T11" fmla="*/ 57 h 96"/>
                      <a:gd name="T12" fmla="*/ 57 w 198"/>
                      <a:gd name="T13" fmla="*/ 9 h 96"/>
                      <a:gd name="T14" fmla="*/ 75 w 198"/>
                      <a:gd name="T15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8" h="96">
                        <a:moveTo>
                          <a:pt x="75" y="0"/>
                        </a:moveTo>
                        <a:lnTo>
                          <a:pt x="198" y="48"/>
                        </a:lnTo>
                        <a:lnTo>
                          <a:pt x="135" y="90"/>
                        </a:lnTo>
                        <a:lnTo>
                          <a:pt x="78" y="96"/>
                        </a:lnTo>
                        <a:lnTo>
                          <a:pt x="18" y="96"/>
                        </a:lnTo>
                        <a:lnTo>
                          <a:pt x="0" y="57"/>
                        </a:lnTo>
                        <a:lnTo>
                          <a:pt x="57" y="9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1" name="Freeform 141">
                    <a:extLst>
                      <a:ext uri="{FF2B5EF4-FFF2-40B4-BE49-F238E27FC236}">
                        <a16:creationId xmlns:a16="http://schemas.microsoft.com/office/drawing/2014/main" id="{3CEB044B-0934-04FB-ACCB-9C5AB5B2DFF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000" y="3705"/>
                    <a:ext cx="753" cy="270"/>
                  </a:xfrm>
                  <a:custGeom>
                    <a:avLst/>
                    <a:gdLst>
                      <a:gd name="T0" fmla="*/ 36 w 753"/>
                      <a:gd name="T1" fmla="*/ 204 h 270"/>
                      <a:gd name="T2" fmla="*/ 0 w 753"/>
                      <a:gd name="T3" fmla="*/ 228 h 270"/>
                      <a:gd name="T4" fmla="*/ 0 w 753"/>
                      <a:gd name="T5" fmla="*/ 252 h 270"/>
                      <a:gd name="T6" fmla="*/ 78 w 753"/>
                      <a:gd name="T7" fmla="*/ 270 h 270"/>
                      <a:gd name="T8" fmla="*/ 174 w 753"/>
                      <a:gd name="T9" fmla="*/ 231 h 270"/>
                      <a:gd name="T10" fmla="*/ 312 w 753"/>
                      <a:gd name="T11" fmla="*/ 249 h 270"/>
                      <a:gd name="T12" fmla="*/ 480 w 753"/>
                      <a:gd name="T13" fmla="*/ 252 h 270"/>
                      <a:gd name="T14" fmla="*/ 603 w 753"/>
                      <a:gd name="T15" fmla="*/ 201 h 270"/>
                      <a:gd name="T16" fmla="*/ 735 w 753"/>
                      <a:gd name="T17" fmla="*/ 168 h 270"/>
                      <a:gd name="T18" fmla="*/ 753 w 753"/>
                      <a:gd name="T19" fmla="*/ 114 h 270"/>
                      <a:gd name="T20" fmla="*/ 660 w 753"/>
                      <a:gd name="T21" fmla="*/ 123 h 270"/>
                      <a:gd name="T22" fmla="*/ 588 w 753"/>
                      <a:gd name="T23" fmla="*/ 123 h 270"/>
                      <a:gd name="T24" fmla="*/ 600 w 753"/>
                      <a:gd name="T25" fmla="*/ 66 h 270"/>
                      <a:gd name="T26" fmla="*/ 561 w 753"/>
                      <a:gd name="T27" fmla="*/ 0 h 270"/>
                      <a:gd name="T28" fmla="*/ 489 w 753"/>
                      <a:gd name="T29" fmla="*/ 24 h 270"/>
                      <a:gd name="T30" fmla="*/ 438 w 753"/>
                      <a:gd name="T31" fmla="*/ 24 h 270"/>
                      <a:gd name="T32" fmla="*/ 342 w 753"/>
                      <a:gd name="T33" fmla="*/ 30 h 270"/>
                      <a:gd name="T34" fmla="*/ 306 w 753"/>
                      <a:gd name="T35" fmla="*/ 42 h 270"/>
                      <a:gd name="T36" fmla="*/ 279 w 753"/>
                      <a:gd name="T37" fmla="*/ 99 h 270"/>
                      <a:gd name="T38" fmla="*/ 222 w 753"/>
                      <a:gd name="T39" fmla="*/ 129 h 270"/>
                      <a:gd name="T40" fmla="*/ 189 w 753"/>
                      <a:gd name="T41" fmla="*/ 156 h 270"/>
                      <a:gd name="T42" fmla="*/ 168 w 753"/>
                      <a:gd name="T43" fmla="*/ 186 h 270"/>
                      <a:gd name="T44" fmla="*/ 108 w 753"/>
                      <a:gd name="T45" fmla="*/ 204 h 270"/>
                      <a:gd name="T46" fmla="*/ 36 w 753"/>
                      <a:gd name="T47" fmla="*/ 204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753" h="270">
                        <a:moveTo>
                          <a:pt x="36" y="204"/>
                        </a:moveTo>
                        <a:lnTo>
                          <a:pt x="0" y="228"/>
                        </a:lnTo>
                        <a:lnTo>
                          <a:pt x="0" y="252"/>
                        </a:lnTo>
                        <a:lnTo>
                          <a:pt x="78" y="270"/>
                        </a:lnTo>
                        <a:lnTo>
                          <a:pt x="174" y="231"/>
                        </a:lnTo>
                        <a:lnTo>
                          <a:pt x="312" y="249"/>
                        </a:lnTo>
                        <a:lnTo>
                          <a:pt x="480" y="252"/>
                        </a:lnTo>
                        <a:lnTo>
                          <a:pt x="603" y="201"/>
                        </a:lnTo>
                        <a:lnTo>
                          <a:pt x="735" y="168"/>
                        </a:lnTo>
                        <a:lnTo>
                          <a:pt x="753" y="114"/>
                        </a:lnTo>
                        <a:lnTo>
                          <a:pt x="660" y="123"/>
                        </a:lnTo>
                        <a:lnTo>
                          <a:pt x="588" y="123"/>
                        </a:lnTo>
                        <a:lnTo>
                          <a:pt x="600" y="66"/>
                        </a:lnTo>
                        <a:lnTo>
                          <a:pt x="561" y="0"/>
                        </a:lnTo>
                        <a:lnTo>
                          <a:pt x="489" y="24"/>
                        </a:lnTo>
                        <a:lnTo>
                          <a:pt x="438" y="24"/>
                        </a:lnTo>
                        <a:lnTo>
                          <a:pt x="342" y="30"/>
                        </a:lnTo>
                        <a:lnTo>
                          <a:pt x="306" y="42"/>
                        </a:lnTo>
                        <a:lnTo>
                          <a:pt x="279" y="99"/>
                        </a:lnTo>
                        <a:lnTo>
                          <a:pt x="222" y="129"/>
                        </a:lnTo>
                        <a:lnTo>
                          <a:pt x="189" y="156"/>
                        </a:lnTo>
                        <a:lnTo>
                          <a:pt x="168" y="186"/>
                        </a:lnTo>
                        <a:lnTo>
                          <a:pt x="108" y="204"/>
                        </a:lnTo>
                        <a:lnTo>
                          <a:pt x="36" y="204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" name="Freeform 142">
                    <a:extLst>
                      <a:ext uri="{FF2B5EF4-FFF2-40B4-BE49-F238E27FC236}">
                        <a16:creationId xmlns:a16="http://schemas.microsoft.com/office/drawing/2014/main" id="{954722BE-7793-1B0D-52DF-0DEC5DA2B38A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600" y="3654"/>
                    <a:ext cx="105" cy="135"/>
                  </a:xfrm>
                  <a:custGeom>
                    <a:avLst/>
                    <a:gdLst>
                      <a:gd name="T0" fmla="*/ 0 w 105"/>
                      <a:gd name="T1" fmla="*/ 96 h 135"/>
                      <a:gd name="T2" fmla="*/ 12 w 105"/>
                      <a:gd name="T3" fmla="*/ 135 h 135"/>
                      <a:gd name="T4" fmla="*/ 72 w 105"/>
                      <a:gd name="T5" fmla="*/ 117 h 135"/>
                      <a:gd name="T6" fmla="*/ 93 w 105"/>
                      <a:gd name="T7" fmla="*/ 90 h 135"/>
                      <a:gd name="T8" fmla="*/ 105 w 105"/>
                      <a:gd name="T9" fmla="*/ 42 h 135"/>
                      <a:gd name="T10" fmla="*/ 84 w 105"/>
                      <a:gd name="T11" fmla="*/ 0 h 135"/>
                      <a:gd name="T12" fmla="*/ 51 w 105"/>
                      <a:gd name="T13" fmla="*/ 15 h 135"/>
                      <a:gd name="T14" fmla="*/ 27 w 105"/>
                      <a:gd name="T15" fmla="*/ 63 h 135"/>
                      <a:gd name="T16" fmla="*/ 0 w 105"/>
                      <a:gd name="T17" fmla="*/ 96 h 1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5" h="135">
                        <a:moveTo>
                          <a:pt x="0" y="96"/>
                        </a:moveTo>
                        <a:lnTo>
                          <a:pt x="12" y="135"/>
                        </a:lnTo>
                        <a:lnTo>
                          <a:pt x="72" y="117"/>
                        </a:lnTo>
                        <a:lnTo>
                          <a:pt x="93" y="90"/>
                        </a:lnTo>
                        <a:lnTo>
                          <a:pt x="105" y="42"/>
                        </a:lnTo>
                        <a:lnTo>
                          <a:pt x="84" y="0"/>
                        </a:lnTo>
                        <a:lnTo>
                          <a:pt x="51" y="15"/>
                        </a:lnTo>
                        <a:lnTo>
                          <a:pt x="27" y="63"/>
                        </a:lnTo>
                        <a:lnTo>
                          <a:pt x="0" y="96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" name="Freeform 143">
                    <a:extLst>
                      <a:ext uri="{FF2B5EF4-FFF2-40B4-BE49-F238E27FC236}">
                        <a16:creationId xmlns:a16="http://schemas.microsoft.com/office/drawing/2014/main" id="{315D6C55-BF2E-55B5-61ED-C77B2DB9B17B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714" y="3594"/>
                    <a:ext cx="312" cy="144"/>
                  </a:xfrm>
                  <a:custGeom>
                    <a:avLst/>
                    <a:gdLst>
                      <a:gd name="T0" fmla="*/ 0 w 312"/>
                      <a:gd name="T1" fmla="*/ 0 h 144"/>
                      <a:gd name="T2" fmla="*/ 21 w 312"/>
                      <a:gd name="T3" fmla="*/ 93 h 144"/>
                      <a:gd name="T4" fmla="*/ 78 w 312"/>
                      <a:gd name="T5" fmla="*/ 144 h 144"/>
                      <a:gd name="T6" fmla="*/ 141 w 312"/>
                      <a:gd name="T7" fmla="*/ 138 h 144"/>
                      <a:gd name="T8" fmla="*/ 246 w 312"/>
                      <a:gd name="T9" fmla="*/ 111 h 144"/>
                      <a:gd name="T10" fmla="*/ 312 w 312"/>
                      <a:gd name="T11" fmla="*/ 84 h 144"/>
                      <a:gd name="T12" fmla="*/ 279 w 312"/>
                      <a:gd name="T13" fmla="*/ 36 h 144"/>
                      <a:gd name="T14" fmla="*/ 219 w 312"/>
                      <a:gd name="T15" fmla="*/ 45 h 144"/>
                      <a:gd name="T16" fmla="*/ 117 w 312"/>
                      <a:gd name="T17" fmla="*/ 42 h 144"/>
                      <a:gd name="T18" fmla="*/ 66 w 312"/>
                      <a:gd name="T19" fmla="*/ 6 h 144"/>
                      <a:gd name="T20" fmla="*/ 21 w 312"/>
                      <a:gd name="T21" fmla="*/ 3 h 144"/>
                      <a:gd name="T22" fmla="*/ 0 w 312"/>
                      <a:gd name="T23" fmla="*/ 0 h 1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12" h="144">
                        <a:moveTo>
                          <a:pt x="0" y="0"/>
                        </a:moveTo>
                        <a:lnTo>
                          <a:pt x="21" y="93"/>
                        </a:lnTo>
                        <a:lnTo>
                          <a:pt x="78" y="144"/>
                        </a:lnTo>
                        <a:lnTo>
                          <a:pt x="141" y="138"/>
                        </a:lnTo>
                        <a:lnTo>
                          <a:pt x="246" y="111"/>
                        </a:lnTo>
                        <a:lnTo>
                          <a:pt x="312" y="84"/>
                        </a:lnTo>
                        <a:lnTo>
                          <a:pt x="279" y="36"/>
                        </a:lnTo>
                        <a:lnTo>
                          <a:pt x="219" y="45"/>
                        </a:lnTo>
                        <a:lnTo>
                          <a:pt x="117" y="42"/>
                        </a:lnTo>
                        <a:lnTo>
                          <a:pt x="66" y="6"/>
                        </a:lnTo>
                        <a:lnTo>
                          <a:pt x="21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" name="Freeform 144">
                    <a:extLst>
                      <a:ext uri="{FF2B5EF4-FFF2-40B4-BE49-F238E27FC236}">
                        <a16:creationId xmlns:a16="http://schemas.microsoft.com/office/drawing/2014/main" id="{F294EF82-336B-5AE4-B8F3-A0206AB166DD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498" y="3264"/>
                    <a:ext cx="273" cy="348"/>
                  </a:xfrm>
                  <a:custGeom>
                    <a:avLst/>
                    <a:gdLst>
                      <a:gd name="T0" fmla="*/ 204 w 273"/>
                      <a:gd name="T1" fmla="*/ 348 h 348"/>
                      <a:gd name="T2" fmla="*/ 147 w 273"/>
                      <a:gd name="T3" fmla="*/ 288 h 348"/>
                      <a:gd name="T4" fmla="*/ 117 w 273"/>
                      <a:gd name="T5" fmla="*/ 246 h 348"/>
                      <a:gd name="T6" fmla="*/ 126 w 273"/>
                      <a:gd name="T7" fmla="*/ 195 h 348"/>
                      <a:gd name="T8" fmla="*/ 84 w 273"/>
                      <a:gd name="T9" fmla="*/ 144 h 348"/>
                      <a:gd name="T10" fmla="*/ 66 w 273"/>
                      <a:gd name="T11" fmla="*/ 90 h 348"/>
                      <a:gd name="T12" fmla="*/ 48 w 273"/>
                      <a:gd name="T13" fmla="*/ 69 h 348"/>
                      <a:gd name="T14" fmla="*/ 0 w 273"/>
                      <a:gd name="T15" fmla="*/ 54 h 348"/>
                      <a:gd name="T16" fmla="*/ 0 w 273"/>
                      <a:gd name="T17" fmla="*/ 6 h 348"/>
                      <a:gd name="T18" fmla="*/ 39 w 273"/>
                      <a:gd name="T19" fmla="*/ 0 h 348"/>
                      <a:gd name="T20" fmla="*/ 78 w 273"/>
                      <a:gd name="T21" fmla="*/ 21 h 348"/>
                      <a:gd name="T22" fmla="*/ 120 w 273"/>
                      <a:gd name="T23" fmla="*/ 39 h 348"/>
                      <a:gd name="T24" fmla="*/ 153 w 273"/>
                      <a:gd name="T25" fmla="*/ 105 h 348"/>
                      <a:gd name="T26" fmla="*/ 183 w 273"/>
                      <a:gd name="T27" fmla="*/ 168 h 348"/>
                      <a:gd name="T28" fmla="*/ 246 w 273"/>
                      <a:gd name="T29" fmla="*/ 162 h 348"/>
                      <a:gd name="T30" fmla="*/ 273 w 273"/>
                      <a:gd name="T31" fmla="*/ 222 h 348"/>
                      <a:gd name="T32" fmla="*/ 237 w 273"/>
                      <a:gd name="T33" fmla="*/ 273 h 348"/>
                      <a:gd name="T34" fmla="*/ 204 w 273"/>
                      <a:gd name="T35" fmla="*/ 348 h 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73" h="348">
                        <a:moveTo>
                          <a:pt x="204" y="348"/>
                        </a:moveTo>
                        <a:lnTo>
                          <a:pt x="147" y="288"/>
                        </a:lnTo>
                        <a:lnTo>
                          <a:pt x="117" y="246"/>
                        </a:lnTo>
                        <a:lnTo>
                          <a:pt x="126" y="195"/>
                        </a:lnTo>
                        <a:lnTo>
                          <a:pt x="84" y="144"/>
                        </a:lnTo>
                        <a:lnTo>
                          <a:pt x="66" y="90"/>
                        </a:lnTo>
                        <a:lnTo>
                          <a:pt x="48" y="69"/>
                        </a:lnTo>
                        <a:lnTo>
                          <a:pt x="0" y="54"/>
                        </a:lnTo>
                        <a:lnTo>
                          <a:pt x="0" y="6"/>
                        </a:lnTo>
                        <a:lnTo>
                          <a:pt x="39" y="0"/>
                        </a:lnTo>
                        <a:lnTo>
                          <a:pt x="78" y="21"/>
                        </a:lnTo>
                        <a:lnTo>
                          <a:pt x="120" y="39"/>
                        </a:lnTo>
                        <a:lnTo>
                          <a:pt x="153" y="105"/>
                        </a:lnTo>
                        <a:lnTo>
                          <a:pt x="183" y="168"/>
                        </a:lnTo>
                        <a:lnTo>
                          <a:pt x="246" y="162"/>
                        </a:lnTo>
                        <a:lnTo>
                          <a:pt x="273" y="222"/>
                        </a:lnTo>
                        <a:lnTo>
                          <a:pt x="237" y="273"/>
                        </a:lnTo>
                        <a:lnTo>
                          <a:pt x="204" y="348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" name="Freeform 145">
                    <a:extLst>
                      <a:ext uri="{FF2B5EF4-FFF2-40B4-BE49-F238E27FC236}">
                        <a16:creationId xmlns:a16="http://schemas.microsoft.com/office/drawing/2014/main" id="{F4FE3F2E-E0AD-A105-BA84-BBBE632D76B8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798" y="3276"/>
                    <a:ext cx="1086" cy="603"/>
                  </a:xfrm>
                  <a:custGeom>
                    <a:avLst/>
                    <a:gdLst>
                      <a:gd name="T0" fmla="*/ 147 w 1086"/>
                      <a:gd name="T1" fmla="*/ 441 h 603"/>
                      <a:gd name="T2" fmla="*/ 399 w 1086"/>
                      <a:gd name="T3" fmla="*/ 363 h 603"/>
                      <a:gd name="T4" fmla="*/ 636 w 1086"/>
                      <a:gd name="T5" fmla="*/ 213 h 603"/>
                      <a:gd name="T6" fmla="*/ 747 w 1086"/>
                      <a:gd name="T7" fmla="*/ 177 h 603"/>
                      <a:gd name="T8" fmla="*/ 822 w 1086"/>
                      <a:gd name="T9" fmla="*/ 231 h 603"/>
                      <a:gd name="T10" fmla="*/ 849 w 1086"/>
                      <a:gd name="T11" fmla="*/ 189 h 603"/>
                      <a:gd name="T12" fmla="*/ 798 w 1086"/>
                      <a:gd name="T13" fmla="*/ 96 h 603"/>
                      <a:gd name="T14" fmla="*/ 777 w 1086"/>
                      <a:gd name="T15" fmla="*/ 54 h 603"/>
                      <a:gd name="T16" fmla="*/ 849 w 1086"/>
                      <a:gd name="T17" fmla="*/ 15 h 603"/>
                      <a:gd name="T18" fmla="*/ 903 w 1086"/>
                      <a:gd name="T19" fmla="*/ 30 h 603"/>
                      <a:gd name="T20" fmla="*/ 927 w 1086"/>
                      <a:gd name="T21" fmla="*/ 0 h 603"/>
                      <a:gd name="T22" fmla="*/ 948 w 1086"/>
                      <a:gd name="T23" fmla="*/ 36 h 603"/>
                      <a:gd name="T24" fmla="*/ 1035 w 1086"/>
                      <a:gd name="T25" fmla="*/ 18 h 603"/>
                      <a:gd name="T26" fmla="*/ 1086 w 1086"/>
                      <a:gd name="T27" fmla="*/ 12 h 603"/>
                      <a:gd name="T28" fmla="*/ 1086 w 1086"/>
                      <a:gd name="T29" fmla="*/ 84 h 603"/>
                      <a:gd name="T30" fmla="*/ 1029 w 1086"/>
                      <a:gd name="T31" fmla="*/ 153 h 603"/>
                      <a:gd name="T32" fmla="*/ 1002 w 1086"/>
                      <a:gd name="T33" fmla="*/ 189 h 603"/>
                      <a:gd name="T34" fmla="*/ 942 w 1086"/>
                      <a:gd name="T35" fmla="*/ 165 h 603"/>
                      <a:gd name="T36" fmla="*/ 906 w 1086"/>
                      <a:gd name="T37" fmla="*/ 156 h 603"/>
                      <a:gd name="T38" fmla="*/ 849 w 1086"/>
                      <a:gd name="T39" fmla="*/ 189 h 603"/>
                      <a:gd name="T40" fmla="*/ 900 w 1086"/>
                      <a:gd name="T41" fmla="*/ 150 h 603"/>
                      <a:gd name="T42" fmla="*/ 972 w 1086"/>
                      <a:gd name="T43" fmla="*/ 177 h 603"/>
                      <a:gd name="T44" fmla="*/ 993 w 1086"/>
                      <a:gd name="T45" fmla="*/ 198 h 603"/>
                      <a:gd name="T46" fmla="*/ 984 w 1086"/>
                      <a:gd name="T47" fmla="*/ 291 h 603"/>
                      <a:gd name="T48" fmla="*/ 801 w 1086"/>
                      <a:gd name="T49" fmla="*/ 405 h 603"/>
                      <a:gd name="T50" fmla="*/ 585 w 1086"/>
                      <a:gd name="T51" fmla="*/ 450 h 603"/>
                      <a:gd name="T52" fmla="*/ 468 w 1086"/>
                      <a:gd name="T53" fmla="*/ 456 h 603"/>
                      <a:gd name="T54" fmla="*/ 297 w 1086"/>
                      <a:gd name="T55" fmla="*/ 531 h 603"/>
                      <a:gd name="T56" fmla="*/ 114 w 1086"/>
                      <a:gd name="T57" fmla="*/ 561 h 603"/>
                      <a:gd name="T58" fmla="*/ 0 w 1086"/>
                      <a:gd name="T59" fmla="*/ 603 h 603"/>
                      <a:gd name="T60" fmla="*/ 45 w 1086"/>
                      <a:gd name="T61" fmla="*/ 540 h 603"/>
                      <a:gd name="T62" fmla="*/ 147 w 1086"/>
                      <a:gd name="T63" fmla="*/ 441 h 6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086" h="603">
                        <a:moveTo>
                          <a:pt x="147" y="441"/>
                        </a:moveTo>
                        <a:lnTo>
                          <a:pt x="399" y="363"/>
                        </a:lnTo>
                        <a:lnTo>
                          <a:pt x="636" y="213"/>
                        </a:lnTo>
                        <a:lnTo>
                          <a:pt x="747" y="177"/>
                        </a:lnTo>
                        <a:lnTo>
                          <a:pt x="822" y="231"/>
                        </a:lnTo>
                        <a:lnTo>
                          <a:pt x="849" y="189"/>
                        </a:lnTo>
                        <a:lnTo>
                          <a:pt x="798" y="96"/>
                        </a:lnTo>
                        <a:lnTo>
                          <a:pt x="777" y="54"/>
                        </a:lnTo>
                        <a:lnTo>
                          <a:pt x="849" y="15"/>
                        </a:lnTo>
                        <a:lnTo>
                          <a:pt x="903" y="30"/>
                        </a:lnTo>
                        <a:lnTo>
                          <a:pt x="927" y="0"/>
                        </a:lnTo>
                        <a:lnTo>
                          <a:pt x="948" y="36"/>
                        </a:lnTo>
                        <a:lnTo>
                          <a:pt x="1035" y="18"/>
                        </a:lnTo>
                        <a:lnTo>
                          <a:pt x="1086" y="12"/>
                        </a:lnTo>
                        <a:lnTo>
                          <a:pt x="1086" y="84"/>
                        </a:lnTo>
                        <a:lnTo>
                          <a:pt x="1029" y="153"/>
                        </a:lnTo>
                        <a:lnTo>
                          <a:pt x="1002" y="189"/>
                        </a:lnTo>
                        <a:lnTo>
                          <a:pt x="942" y="165"/>
                        </a:lnTo>
                        <a:lnTo>
                          <a:pt x="906" y="156"/>
                        </a:lnTo>
                        <a:lnTo>
                          <a:pt x="849" y="189"/>
                        </a:lnTo>
                        <a:lnTo>
                          <a:pt x="900" y="150"/>
                        </a:lnTo>
                        <a:lnTo>
                          <a:pt x="972" y="177"/>
                        </a:lnTo>
                        <a:lnTo>
                          <a:pt x="993" y="198"/>
                        </a:lnTo>
                        <a:lnTo>
                          <a:pt x="984" y="291"/>
                        </a:lnTo>
                        <a:lnTo>
                          <a:pt x="801" y="405"/>
                        </a:lnTo>
                        <a:lnTo>
                          <a:pt x="585" y="450"/>
                        </a:lnTo>
                        <a:lnTo>
                          <a:pt x="468" y="456"/>
                        </a:lnTo>
                        <a:lnTo>
                          <a:pt x="297" y="531"/>
                        </a:lnTo>
                        <a:lnTo>
                          <a:pt x="114" y="561"/>
                        </a:lnTo>
                        <a:lnTo>
                          <a:pt x="0" y="603"/>
                        </a:lnTo>
                        <a:lnTo>
                          <a:pt x="45" y="540"/>
                        </a:lnTo>
                        <a:lnTo>
                          <a:pt x="147" y="441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" name="Freeform 146">
                    <a:extLst>
                      <a:ext uri="{FF2B5EF4-FFF2-40B4-BE49-F238E27FC236}">
                        <a16:creationId xmlns:a16="http://schemas.microsoft.com/office/drawing/2014/main" id="{784DE429-59C4-4B1F-F774-EC43D5FFC77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220" y="2781"/>
                    <a:ext cx="270" cy="264"/>
                  </a:xfrm>
                  <a:custGeom>
                    <a:avLst/>
                    <a:gdLst>
                      <a:gd name="T0" fmla="*/ 270 w 270"/>
                      <a:gd name="T1" fmla="*/ 210 h 264"/>
                      <a:gd name="T2" fmla="*/ 228 w 270"/>
                      <a:gd name="T3" fmla="*/ 264 h 264"/>
                      <a:gd name="T4" fmla="*/ 156 w 270"/>
                      <a:gd name="T5" fmla="*/ 252 h 264"/>
                      <a:gd name="T6" fmla="*/ 57 w 270"/>
                      <a:gd name="T7" fmla="*/ 252 h 264"/>
                      <a:gd name="T8" fmla="*/ 0 w 270"/>
                      <a:gd name="T9" fmla="*/ 216 h 264"/>
                      <a:gd name="T10" fmla="*/ 21 w 270"/>
                      <a:gd name="T11" fmla="*/ 105 h 264"/>
                      <a:gd name="T12" fmla="*/ 81 w 270"/>
                      <a:gd name="T13" fmla="*/ 0 h 264"/>
                      <a:gd name="T14" fmla="*/ 132 w 270"/>
                      <a:gd name="T15" fmla="*/ 6 h 264"/>
                      <a:gd name="T16" fmla="*/ 213 w 270"/>
                      <a:gd name="T17" fmla="*/ 123 h 264"/>
                      <a:gd name="T18" fmla="*/ 267 w 270"/>
                      <a:gd name="T19" fmla="*/ 180 h 264"/>
                      <a:gd name="T20" fmla="*/ 270 w 270"/>
                      <a:gd name="T21" fmla="*/ 210 h 2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70" h="264">
                        <a:moveTo>
                          <a:pt x="270" y="210"/>
                        </a:moveTo>
                        <a:lnTo>
                          <a:pt x="228" y="264"/>
                        </a:lnTo>
                        <a:lnTo>
                          <a:pt x="156" y="252"/>
                        </a:lnTo>
                        <a:lnTo>
                          <a:pt x="57" y="252"/>
                        </a:lnTo>
                        <a:lnTo>
                          <a:pt x="0" y="216"/>
                        </a:lnTo>
                        <a:lnTo>
                          <a:pt x="21" y="105"/>
                        </a:lnTo>
                        <a:lnTo>
                          <a:pt x="81" y="0"/>
                        </a:lnTo>
                        <a:lnTo>
                          <a:pt x="132" y="6"/>
                        </a:lnTo>
                        <a:lnTo>
                          <a:pt x="213" y="123"/>
                        </a:lnTo>
                        <a:lnTo>
                          <a:pt x="267" y="180"/>
                        </a:lnTo>
                        <a:lnTo>
                          <a:pt x="270" y="210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" name="Freeform 147">
                    <a:extLst>
                      <a:ext uri="{FF2B5EF4-FFF2-40B4-BE49-F238E27FC236}">
                        <a16:creationId xmlns:a16="http://schemas.microsoft.com/office/drawing/2014/main" id="{1292C7B1-2B9D-EC13-5769-D744880A23B1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307" y="2544"/>
                    <a:ext cx="480" cy="468"/>
                  </a:xfrm>
                  <a:custGeom>
                    <a:avLst/>
                    <a:gdLst>
                      <a:gd name="T0" fmla="*/ 54 w 480"/>
                      <a:gd name="T1" fmla="*/ 255 h 468"/>
                      <a:gd name="T2" fmla="*/ 0 w 480"/>
                      <a:gd name="T3" fmla="*/ 237 h 468"/>
                      <a:gd name="T4" fmla="*/ 6 w 480"/>
                      <a:gd name="T5" fmla="*/ 201 h 468"/>
                      <a:gd name="T6" fmla="*/ 48 w 480"/>
                      <a:gd name="T7" fmla="*/ 183 h 468"/>
                      <a:gd name="T8" fmla="*/ 60 w 480"/>
                      <a:gd name="T9" fmla="*/ 102 h 468"/>
                      <a:gd name="T10" fmla="*/ 117 w 480"/>
                      <a:gd name="T11" fmla="*/ 84 h 468"/>
                      <a:gd name="T12" fmla="*/ 171 w 480"/>
                      <a:gd name="T13" fmla="*/ 6 h 468"/>
                      <a:gd name="T14" fmla="*/ 225 w 480"/>
                      <a:gd name="T15" fmla="*/ 0 h 468"/>
                      <a:gd name="T16" fmla="*/ 357 w 480"/>
                      <a:gd name="T17" fmla="*/ 180 h 468"/>
                      <a:gd name="T18" fmla="*/ 417 w 480"/>
                      <a:gd name="T19" fmla="*/ 285 h 468"/>
                      <a:gd name="T20" fmla="*/ 480 w 480"/>
                      <a:gd name="T21" fmla="*/ 360 h 468"/>
                      <a:gd name="T22" fmla="*/ 474 w 480"/>
                      <a:gd name="T23" fmla="*/ 390 h 468"/>
                      <a:gd name="T24" fmla="*/ 393 w 480"/>
                      <a:gd name="T25" fmla="*/ 465 h 468"/>
                      <a:gd name="T26" fmla="*/ 369 w 480"/>
                      <a:gd name="T27" fmla="*/ 468 h 468"/>
                      <a:gd name="T28" fmla="*/ 303 w 480"/>
                      <a:gd name="T29" fmla="*/ 399 h 468"/>
                      <a:gd name="T30" fmla="*/ 261 w 480"/>
                      <a:gd name="T31" fmla="*/ 354 h 468"/>
                      <a:gd name="T32" fmla="*/ 213 w 480"/>
                      <a:gd name="T33" fmla="*/ 348 h 468"/>
                      <a:gd name="T34" fmla="*/ 165 w 480"/>
                      <a:gd name="T35" fmla="*/ 396 h 468"/>
                      <a:gd name="T36" fmla="*/ 123 w 480"/>
                      <a:gd name="T37" fmla="*/ 366 h 468"/>
                      <a:gd name="T38" fmla="*/ 84 w 480"/>
                      <a:gd name="T39" fmla="*/ 300 h 468"/>
                      <a:gd name="T40" fmla="*/ 54 w 480"/>
                      <a:gd name="T41" fmla="*/ 255 h 4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480" h="468">
                        <a:moveTo>
                          <a:pt x="54" y="255"/>
                        </a:moveTo>
                        <a:lnTo>
                          <a:pt x="0" y="237"/>
                        </a:lnTo>
                        <a:lnTo>
                          <a:pt x="6" y="201"/>
                        </a:lnTo>
                        <a:lnTo>
                          <a:pt x="48" y="183"/>
                        </a:lnTo>
                        <a:lnTo>
                          <a:pt x="60" y="102"/>
                        </a:lnTo>
                        <a:lnTo>
                          <a:pt x="117" y="84"/>
                        </a:lnTo>
                        <a:lnTo>
                          <a:pt x="171" y="6"/>
                        </a:lnTo>
                        <a:lnTo>
                          <a:pt x="225" y="0"/>
                        </a:lnTo>
                        <a:lnTo>
                          <a:pt x="357" y="180"/>
                        </a:lnTo>
                        <a:lnTo>
                          <a:pt x="417" y="285"/>
                        </a:lnTo>
                        <a:lnTo>
                          <a:pt x="480" y="360"/>
                        </a:lnTo>
                        <a:lnTo>
                          <a:pt x="474" y="390"/>
                        </a:lnTo>
                        <a:lnTo>
                          <a:pt x="393" y="465"/>
                        </a:lnTo>
                        <a:lnTo>
                          <a:pt x="369" y="468"/>
                        </a:lnTo>
                        <a:lnTo>
                          <a:pt x="303" y="399"/>
                        </a:lnTo>
                        <a:lnTo>
                          <a:pt x="261" y="354"/>
                        </a:lnTo>
                        <a:lnTo>
                          <a:pt x="213" y="348"/>
                        </a:lnTo>
                        <a:lnTo>
                          <a:pt x="165" y="396"/>
                        </a:lnTo>
                        <a:lnTo>
                          <a:pt x="123" y="366"/>
                        </a:lnTo>
                        <a:lnTo>
                          <a:pt x="84" y="300"/>
                        </a:lnTo>
                        <a:lnTo>
                          <a:pt x="54" y="255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8" name="Freeform 148">
                    <a:extLst>
                      <a:ext uri="{FF2B5EF4-FFF2-40B4-BE49-F238E27FC236}">
                        <a16:creationId xmlns:a16="http://schemas.microsoft.com/office/drawing/2014/main" id="{7F98B7FA-6249-8FEE-ACE8-05A8A86A15C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505" y="2028"/>
                    <a:ext cx="630" cy="894"/>
                  </a:xfrm>
                  <a:custGeom>
                    <a:avLst/>
                    <a:gdLst>
                      <a:gd name="T0" fmla="*/ 288 w 630"/>
                      <a:gd name="T1" fmla="*/ 894 h 894"/>
                      <a:gd name="T2" fmla="*/ 423 w 630"/>
                      <a:gd name="T3" fmla="*/ 831 h 894"/>
                      <a:gd name="T4" fmla="*/ 477 w 630"/>
                      <a:gd name="T5" fmla="*/ 780 h 894"/>
                      <a:gd name="T6" fmla="*/ 498 w 630"/>
                      <a:gd name="T7" fmla="*/ 675 h 894"/>
                      <a:gd name="T8" fmla="*/ 573 w 630"/>
                      <a:gd name="T9" fmla="*/ 630 h 894"/>
                      <a:gd name="T10" fmla="*/ 630 w 630"/>
                      <a:gd name="T11" fmla="*/ 516 h 894"/>
                      <a:gd name="T12" fmla="*/ 588 w 630"/>
                      <a:gd name="T13" fmla="*/ 393 h 894"/>
                      <a:gd name="T14" fmla="*/ 489 w 630"/>
                      <a:gd name="T15" fmla="*/ 405 h 894"/>
                      <a:gd name="T16" fmla="*/ 483 w 630"/>
                      <a:gd name="T17" fmla="*/ 513 h 894"/>
                      <a:gd name="T18" fmla="*/ 471 w 630"/>
                      <a:gd name="T19" fmla="*/ 621 h 894"/>
                      <a:gd name="T20" fmla="*/ 444 w 630"/>
                      <a:gd name="T21" fmla="*/ 543 h 894"/>
                      <a:gd name="T22" fmla="*/ 444 w 630"/>
                      <a:gd name="T23" fmla="*/ 465 h 894"/>
                      <a:gd name="T24" fmla="*/ 351 w 630"/>
                      <a:gd name="T25" fmla="*/ 399 h 894"/>
                      <a:gd name="T26" fmla="*/ 372 w 630"/>
                      <a:gd name="T27" fmla="*/ 498 h 894"/>
                      <a:gd name="T28" fmla="*/ 366 w 630"/>
                      <a:gd name="T29" fmla="*/ 561 h 894"/>
                      <a:gd name="T30" fmla="*/ 441 w 630"/>
                      <a:gd name="T31" fmla="*/ 618 h 894"/>
                      <a:gd name="T32" fmla="*/ 429 w 630"/>
                      <a:gd name="T33" fmla="*/ 636 h 894"/>
                      <a:gd name="T34" fmla="*/ 384 w 630"/>
                      <a:gd name="T35" fmla="*/ 612 h 894"/>
                      <a:gd name="T36" fmla="*/ 333 w 630"/>
                      <a:gd name="T37" fmla="*/ 627 h 894"/>
                      <a:gd name="T38" fmla="*/ 219 w 630"/>
                      <a:gd name="T39" fmla="*/ 618 h 894"/>
                      <a:gd name="T40" fmla="*/ 231 w 630"/>
                      <a:gd name="T41" fmla="*/ 576 h 894"/>
                      <a:gd name="T42" fmla="*/ 324 w 630"/>
                      <a:gd name="T43" fmla="*/ 558 h 894"/>
                      <a:gd name="T44" fmla="*/ 348 w 630"/>
                      <a:gd name="T45" fmla="*/ 519 h 894"/>
                      <a:gd name="T46" fmla="*/ 306 w 630"/>
                      <a:gd name="T47" fmla="*/ 486 h 894"/>
                      <a:gd name="T48" fmla="*/ 252 w 630"/>
                      <a:gd name="T49" fmla="*/ 432 h 894"/>
                      <a:gd name="T50" fmla="*/ 219 w 630"/>
                      <a:gd name="T51" fmla="*/ 339 h 894"/>
                      <a:gd name="T52" fmla="*/ 249 w 630"/>
                      <a:gd name="T53" fmla="*/ 417 h 894"/>
                      <a:gd name="T54" fmla="*/ 294 w 630"/>
                      <a:gd name="T55" fmla="*/ 393 h 894"/>
                      <a:gd name="T56" fmla="*/ 264 w 630"/>
                      <a:gd name="T57" fmla="*/ 297 h 894"/>
                      <a:gd name="T58" fmla="*/ 228 w 630"/>
                      <a:gd name="T59" fmla="*/ 297 h 894"/>
                      <a:gd name="T60" fmla="*/ 204 w 630"/>
                      <a:gd name="T61" fmla="*/ 315 h 894"/>
                      <a:gd name="T62" fmla="*/ 234 w 630"/>
                      <a:gd name="T63" fmla="*/ 267 h 894"/>
                      <a:gd name="T64" fmla="*/ 252 w 630"/>
                      <a:gd name="T65" fmla="*/ 183 h 894"/>
                      <a:gd name="T66" fmla="*/ 231 w 630"/>
                      <a:gd name="T67" fmla="*/ 36 h 894"/>
                      <a:gd name="T68" fmla="*/ 231 w 630"/>
                      <a:gd name="T69" fmla="*/ 0 h 894"/>
                      <a:gd name="T70" fmla="*/ 165 w 630"/>
                      <a:gd name="T71" fmla="*/ 36 h 894"/>
                      <a:gd name="T72" fmla="*/ 54 w 630"/>
                      <a:gd name="T73" fmla="*/ 27 h 894"/>
                      <a:gd name="T74" fmla="*/ 48 w 630"/>
                      <a:gd name="T75" fmla="*/ 81 h 894"/>
                      <a:gd name="T76" fmla="*/ 87 w 630"/>
                      <a:gd name="T77" fmla="*/ 153 h 894"/>
                      <a:gd name="T78" fmla="*/ 120 w 630"/>
                      <a:gd name="T79" fmla="*/ 219 h 894"/>
                      <a:gd name="T80" fmla="*/ 51 w 630"/>
                      <a:gd name="T81" fmla="*/ 342 h 894"/>
                      <a:gd name="T82" fmla="*/ 3 w 630"/>
                      <a:gd name="T83" fmla="*/ 459 h 894"/>
                      <a:gd name="T84" fmla="*/ 0 w 630"/>
                      <a:gd name="T85" fmla="*/ 498 h 894"/>
                      <a:gd name="T86" fmla="*/ 30 w 630"/>
                      <a:gd name="T87" fmla="*/ 522 h 894"/>
                      <a:gd name="T88" fmla="*/ 48 w 630"/>
                      <a:gd name="T89" fmla="*/ 546 h 894"/>
                      <a:gd name="T90" fmla="*/ 108 w 630"/>
                      <a:gd name="T91" fmla="*/ 633 h 894"/>
                      <a:gd name="T92" fmla="*/ 177 w 630"/>
                      <a:gd name="T93" fmla="*/ 723 h 894"/>
                      <a:gd name="T94" fmla="*/ 219 w 630"/>
                      <a:gd name="T95" fmla="*/ 804 h 894"/>
                      <a:gd name="T96" fmla="*/ 279 w 630"/>
                      <a:gd name="T97" fmla="*/ 867 h 894"/>
                      <a:gd name="T98" fmla="*/ 288 w 630"/>
                      <a:gd name="T99" fmla="*/ 894 h 8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630" h="894">
                        <a:moveTo>
                          <a:pt x="288" y="894"/>
                        </a:moveTo>
                        <a:lnTo>
                          <a:pt x="423" y="831"/>
                        </a:lnTo>
                        <a:lnTo>
                          <a:pt x="477" y="780"/>
                        </a:lnTo>
                        <a:lnTo>
                          <a:pt x="498" y="675"/>
                        </a:lnTo>
                        <a:lnTo>
                          <a:pt x="573" y="630"/>
                        </a:lnTo>
                        <a:lnTo>
                          <a:pt x="630" y="516"/>
                        </a:lnTo>
                        <a:lnTo>
                          <a:pt x="588" y="393"/>
                        </a:lnTo>
                        <a:lnTo>
                          <a:pt x="489" y="405"/>
                        </a:lnTo>
                        <a:lnTo>
                          <a:pt x="483" y="513"/>
                        </a:lnTo>
                        <a:lnTo>
                          <a:pt x="471" y="621"/>
                        </a:lnTo>
                        <a:lnTo>
                          <a:pt x="444" y="543"/>
                        </a:lnTo>
                        <a:lnTo>
                          <a:pt x="444" y="465"/>
                        </a:lnTo>
                        <a:lnTo>
                          <a:pt x="351" y="399"/>
                        </a:lnTo>
                        <a:lnTo>
                          <a:pt x="372" y="498"/>
                        </a:lnTo>
                        <a:lnTo>
                          <a:pt x="366" y="561"/>
                        </a:lnTo>
                        <a:lnTo>
                          <a:pt x="441" y="618"/>
                        </a:lnTo>
                        <a:lnTo>
                          <a:pt x="429" y="636"/>
                        </a:lnTo>
                        <a:lnTo>
                          <a:pt x="384" y="612"/>
                        </a:lnTo>
                        <a:lnTo>
                          <a:pt x="333" y="627"/>
                        </a:lnTo>
                        <a:lnTo>
                          <a:pt x="219" y="618"/>
                        </a:lnTo>
                        <a:lnTo>
                          <a:pt x="231" y="576"/>
                        </a:lnTo>
                        <a:lnTo>
                          <a:pt x="324" y="558"/>
                        </a:lnTo>
                        <a:lnTo>
                          <a:pt x="348" y="519"/>
                        </a:lnTo>
                        <a:lnTo>
                          <a:pt x="306" y="486"/>
                        </a:lnTo>
                        <a:lnTo>
                          <a:pt x="252" y="432"/>
                        </a:lnTo>
                        <a:lnTo>
                          <a:pt x="219" y="339"/>
                        </a:lnTo>
                        <a:lnTo>
                          <a:pt x="249" y="417"/>
                        </a:lnTo>
                        <a:lnTo>
                          <a:pt x="294" y="393"/>
                        </a:lnTo>
                        <a:lnTo>
                          <a:pt x="264" y="297"/>
                        </a:lnTo>
                        <a:lnTo>
                          <a:pt x="228" y="297"/>
                        </a:lnTo>
                        <a:lnTo>
                          <a:pt x="204" y="315"/>
                        </a:lnTo>
                        <a:lnTo>
                          <a:pt x="234" y="267"/>
                        </a:lnTo>
                        <a:lnTo>
                          <a:pt x="252" y="183"/>
                        </a:lnTo>
                        <a:lnTo>
                          <a:pt x="231" y="36"/>
                        </a:lnTo>
                        <a:lnTo>
                          <a:pt x="231" y="0"/>
                        </a:lnTo>
                        <a:lnTo>
                          <a:pt x="165" y="36"/>
                        </a:lnTo>
                        <a:lnTo>
                          <a:pt x="54" y="27"/>
                        </a:lnTo>
                        <a:lnTo>
                          <a:pt x="48" y="81"/>
                        </a:lnTo>
                        <a:lnTo>
                          <a:pt x="87" y="153"/>
                        </a:lnTo>
                        <a:lnTo>
                          <a:pt x="120" y="219"/>
                        </a:lnTo>
                        <a:lnTo>
                          <a:pt x="51" y="342"/>
                        </a:lnTo>
                        <a:lnTo>
                          <a:pt x="3" y="459"/>
                        </a:lnTo>
                        <a:lnTo>
                          <a:pt x="0" y="498"/>
                        </a:lnTo>
                        <a:lnTo>
                          <a:pt x="30" y="522"/>
                        </a:lnTo>
                        <a:lnTo>
                          <a:pt x="48" y="546"/>
                        </a:lnTo>
                        <a:lnTo>
                          <a:pt x="108" y="633"/>
                        </a:lnTo>
                        <a:lnTo>
                          <a:pt x="177" y="723"/>
                        </a:lnTo>
                        <a:lnTo>
                          <a:pt x="219" y="804"/>
                        </a:lnTo>
                        <a:lnTo>
                          <a:pt x="279" y="867"/>
                        </a:lnTo>
                        <a:lnTo>
                          <a:pt x="288" y="894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9" name="Freeform 149">
                    <a:extLst>
                      <a:ext uri="{FF2B5EF4-FFF2-40B4-BE49-F238E27FC236}">
                        <a16:creationId xmlns:a16="http://schemas.microsoft.com/office/drawing/2014/main" id="{26498FE9-55C9-4CB9-4A64-B14B3946B9C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051" y="2850"/>
                    <a:ext cx="127" cy="159"/>
                  </a:xfrm>
                  <a:custGeom>
                    <a:avLst/>
                    <a:gdLst>
                      <a:gd name="T0" fmla="*/ 30 w 127"/>
                      <a:gd name="T1" fmla="*/ 156 h 159"/>
                      <a:gd name="T2" fmla="*/ 63 w 127"/>
                      <a:gd name="T3" fmla="*/ 150 h 159"/>
                      <a:gd name="T4" fmla="*/ 123 w 127"/>
                      <a:gd name="T5" fmla="*/ 117 h 159"/>
                      <a:gd name="T6" fmla="*/ 39 w 127"/>
                      <a:gd name="T7" fmla="*/ 15 h 159"/>
                      <a:gd name="T8" fmla="*/ 0 w 127"/>
                      <a:gd name="T9" fmla="*/ 27 h 159"/>
                      <a:gd name="T10" fmla="*/ 30 w 127"/>
                      <a:gd name="T11" fmla="*/ 156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27" h="159">
                        <a:moveTo>
                          <a:pt x="30" y="156"/>
                        </a:moveTo>
                        <a:cubicBezTo>
                          <a:pt x="33" y="159"/>
                          <a:pt x="48" y="156"/>
                          <a:pt x="63" y="150"/>
                        </a:cubicBezTo>
                        <a:cubicBezTo>
                          <a:pt x="78" y="144"/>
                          <a:pt x="127" y="139"/>
                          <a:pt x="123" y="117"/>
                        </a:cubicBezTo>
                        <a:cubicBezTo>
                          <a:pt x="119" y="95"/>
                          <a:pt x="59" y="30"/>
                          <a:pt x="39" y="15"/>
                        </a:cubicBezTo>
                        <a:cubicBezTo>
                          <a:pt x="19" y="0"/>
                          <a:pt x="1" y="4"/>
                          <a:pt x="0" y="27"/>
                        </a:cubicBezTo>
                        <a:cubicBezTo>
                          <a:pt x="0" y="27"/>
                          <a:pt x="32" y="153"/>
                          <a:pt x="30" y="156"/>
                        </a:cubicBez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0" name="Freeform 150">
                    <a:extLst>
                      <a:ext uri="{FF2B5EF4-FFF2-40B4-BE49-F238E27FC236}">
                        <a16:creationId xmlns:a16="http://schemas.microsoft.com/office/drawing/2014/main" id="{E730CDEC-713A-2FF6-A2F6-F11C4322DC9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099" y="2229"/>
                    <a:ext cx="426" cy="804"/>
                  </a:xfrm>
                  <a:custGeom>
                    <a:avLst/>
                    <a:gdLst>
                      <a:gd name="T0" fmla="*/ 99 w 426"/>
                      <a:gd name="T1" fmla="*/ 798 h 804"/>
                      <a:gd name="T2" fmla="*/ 126 w 426"/>
                      <a:gd name="T3" fmla="*/ 699 h 804"/>
                      <a:gd name="T4" fmla="*/ 54 w 426"/>
                      <a:gd name="T5" fmla="*/ 651 h 804"/>
                      <a:gd name="T6" fmla="*/ 30 w 426"/>
                      <a:gd name="T7" fmla="*/ 615 h 804"/>
                      <a:gd name="T8" fmla="*/ 126 w 426"/>
                      <a:gd name="T9" fmla="*/ 486 h 804"/>
                      <a:gd name="T10" fmla="*/ 177 w 426"/>
                      <a:gd name="T11" fmla="*/ 393 h 804"/>
                      <a:gd name="T12" fmla="*/ 177 w 426"/>
                      <a:gd name="T13" fmla="*/ 318 h 804"/>
                      <a:gd name="T14" fmla="*/ 123 w 426"/>
                      <a:gd name="T15" fmla="*/ 336 h 804"/>
                      <a:gd name="T16" fmla="*/ 102 w 426"/>
                      <a:gd name="T17" fmla="*/ 291 h 804"/>
                      <a:gd name="T18" fmla="*/ 144 w 426"/>
                      <a:gd name="T19" fmla="*/ 390 h 804"/>
                      <a:gd name="T20" fmla="*/ 114 w 426"/>
                      <a:gd name="T21" fmla="*/ 486 h 804"/>
                      <a:gd name="T22" fmla="*/ 45 w 426"/>
                      <a:gd name="T23" fmla="*/ 582 h 804"/>
                      <a:gd name="T24" fmla="*/ 0 w 426"/>
                      <a:gd name="T25" fmla="*/ 597 h 804"/>
                      <a:gd name="T26" fmla="*/ 69 w 426"/>
                      <a:gd name="T27" fmla="*/ 462 h 804"/>
                      <a:gd name="T28" fmla="*/ 75 w 426"/>
                      <a:gd name="T29" fmla="*/ 369 h 804"/>
                      <a:gd name="T30" fmla="*/ 30 w 426"/>
                      <a:gd name="T31" fmla="*/ 423 h 804"/>
                      <a:gd name="T32" fmla="*/ 30 w 426"/>
                      <a:gd name="T33" fmla="*/ 357 h 804"/>
                      <a:gd name="T34" fmla="*/ 39 w 426"/>
                      <a:gd name="T35" fmla="*/ 288 h 804"/>
                      <a:gd name="T36" fmla="*/ 96 w 426"/>
                      <a:gd name="T37" fmla="*/ 189 h 804"/>
                      <a:gd name="T38" fmla="*/ 144 w 426"/>
                      <a:gd name="T39" fmla="*/ 222 h 804"/>
                      <a:gd name="T40" fmla="*/ 165 w 426"/>
                      <a:gd name="T41" fmla="*/ 261 h 804"/>
                      <a:gd name="T42" fmla="*/ 183 w 426"/>
                      <a:gd name="T43" fmla="*/ 165 h 804"/>
                      <a:gd name="T44" fmla="*/ 159 w 426"/>
                      <a:gd name="T45" fmla="*/ 111 h 804"/>
                      <a:gd name="T46" fmla="*/ 108 w 426"/>
                      <a:gd name="T47" fmla="*/ 126 h 804"/>
                      <a:gd name="T48" fmla="*/ 48 w 426"/>
                      <a:gd name="T49" fmla="*/ 111 h 804"/>
                      <a:gd name="T50" fmla="*/ 42 w 426"/>
                      <a:gd name="T51" fmla="*/ 33 h 804"/>
                      <a:gd name="T52" fmla="*/ 60 w 426"/>
                      <a:gd name="T53" fmla="*/ 0 h 804"/>
                      <a:gd name="T54" fmla="*/ 114 w 426"/>
                      <a:gd name="T55" fmla="*/ 57 h 804"/>
                      <a:gd name="T56" fmla="*/ 123 w 426"/>
                      <a:gd name="T57" fmla="*/ 99 h 804"/>
                      <a:gd name="T58" fmla="*/ 168 w 426"/>
                      <a:gd name="T59" fmla="*/ 87 h 804"/>
                      <a:gd name="T60" fmla="*/ 201 w 426"/>
                      <a:gd name="T61" fmla="*/ 81 h 804"/>
                      <a:gd name="T62" fmla="*/ 363 w 426"/>
                      <a:gd name="T63" fmla="*/ 204 h 804"/>
                      <a:gd name="T64" fmla="*/ 426 w 426"/>
                      <a:gd name="T65" fmla="*/ 252 h 804"/>
                      <a:gd name="T66" fmla="*/ 393 w 426"/>
                      <a:gd name="T67" fmla="*/ 303 h 804"/>
                      <a:gd name="T68" fmla="*/ 393 w 426"/>
                      <a:gd name="T69" fmla="*/ 405 h 804"/>
                      <a:gd name="T70" fmla="*/ 324 w 426"/>
                      <a:gd name="T71" fmla="*/ 489 h 804"/>
                      <a:gd name="T72" fmla="*/ 240 w 426"/>
                      <a:gd name="T73" fmla="*/ 510 h 804"/>
                      <a:gd name="T74" fmla="*/ 195 w 426"/>
                      <a:gd name="T75" fmla="*/ 573 h 804"/>
                      <a:gd name="T76" fmla="*/ 156 w 426"/>
                      <a:gd name="T77" fmla="*/ 660 h 804"/>
                      <a:gd name="T78" fmla="*/ 186 w 426"/>
                      <a:gd name="T79" fmla="*/ 684 h 804"/>
                      <a:gd name="T80" fmla="*/ 204 w 426"/>
                      <a:gd name="T81" fmla="*/ 711 h 804"/>
                      <a:gd name="T82" fmla="*/ 147 w 426"/>
                      <a:gd name="T83" fmla="*/ 804 h 804"/>
                      <a:gd name="T84" fmla="*/ 99 w 426"/>
                      <a:gd name="T85" fmla="*/ 798 h 8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426" h="804">
                        <a:moveTo>
                          <a:pt x="99" y="798"/>
                        </a:moveTo>
                        <a:lnTo>
                          <a:pt x="126" y="699"/>
                        </a:lnTo>
                        <a:lnTo>
                          <a:pt x="54" y="651"/>
                        </a:lnTo>
                        <a:lnTo>
                          <a:pt x="30" y="615"/>
                        </a:lnTo>
                        <a:lnTo>
                          <a:pt x="126" y="486"/>
                        </a:lnTo>
                        <a:lnTo>
                          <a:pt x="177" y="393"/>
                        </a:lnTo>
                        <a:lnTo>
                          <a:pt x="177" y="318"/>
                        </a:lnTo>
                        <a:lnTo>
                          <a:pt x="123" y="336"/>
                        </a:lnTo>
                        <a:lnTo>
                          <a:pt x="102" y="291"/>
                        </a:lnTo>
                        <a:lnTo>
                          <a:pt x="144" y="390"/>
                        </a:lnTo>
                        <a:lnTo>
                          <a:pt x="114" y="486"/>
                        </a:lnTo>
                        <a:lnTo>
                          <a:pt x="45" y="582"/>
                        </a:lnTo>
                        <a:lnTo>
                          <a:pt x="0" y="597"/>
                        </a:lnTo>
                        <a:lnTo>
                          <a:pt x="69" y="462"/>
                        </a:lnTo>
                        <a:lnTo>
                          <a:pt x="75" y="369"/>
                        </a:lnTo>
                        <a:lnTo>
                          <a:pt x="30" y="423"/>
                        </a:lnTo>
                        <a:lnTo>
                          <a:pt x="30" y="357"/>
                        </a:lnTo>
                        <a:lnTo>
                          <a:pt x="39" y="288"/>
                        </a:lnTo>
                        <a:lnTo>
                          <a:pt x="96" y="189"/>
                        </a:lnTo>
                        <a:lnTo>
                          <a:pt x="144" y="222"/>
                        </a:lnTo>
                        <a:lnTo>
                          <a:pt x="165" y="261"/>
                        </a:lnTo>
                        <a:lnTo>
                          <a:pt x="183" y="165"/>
                        </a:lnTo>
                        <a:lnTo>
                          <a:pt x="159" y="111"/>
                        </a:lnTo>
                        <a:lnTo>
                          <a:pt x="108" y="126"/>
                        </a:lnTo>
                        <a:lnTo>
                          <a:pt x="48" y="111"/>
                        </a:lnTo>
                        <a:lnTo>
                          <a:pt x="42" y="33"/>
                        </a:lnTo>
                        <a:lnTo>
                          <a:pt x="60" y="0"/>
                        </a:lnTo>
                        <a:lnTo>
                          <a:pt x="114" y="57"/>
                        </a:lnTo>
                        <a:lnTo>
                          <a:pt x="123" y="99"/>
                        </a:lnTo>
                        <a:lnTo>
                          <a:pt x="168" y="87"/>
                        </a:lnTo>
                        <a:lnTo>
                          <a:pt x="201" y="81"/>
                        </a:lnTo>
                        <a:lnTo>
                          <a:pt x="363" y="204"/>
                        </a:lnTo>
                        <a:lnTo>
                          <a:pt x="426" y="252"/>
                        </a:lnTo>
                        <a:lnTo>
                          <a:pt x="393" y="303"/>
                        </a:lnTo>
                        <a:lnTo>
                          <a:pt x="393" y="405"/>
                        </a:lnTo>
                        <a:lnTo>
                          <a:pt x="324" y="489"/>
                        </a:lnTo>
                        <a:lnTo>
                          <a:pt x="240" y="510"/>
                        </a:lnTo>
                        <a:lnTo>
                          <a:pt x="195" y="573"/>
                        </a:lnTo>
                        <a:lnTo>
                          <a:pt x="156" y="660"/>
                        </a:lnTo>
                        <a:lnTo>
                          <a:pt x="186" y="684"/>
                        </a:lnTo>
                        <a:lnTo>
                          <a:pt x="204" y="711"/>
                        </a:lnTo>
                        <a:lnTo>
                          <a:pt x="147" y="804"/>
                        </a:lnTo>
                        <a:lnTo>
                          <a:pt x="99" y="798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1" name="Freeform 151">
                    <a:extLst>
                      <a:ext uri="{FF2B5EF4-FFF2-40B4-BE49-F238E27FC236}">
                        <a16:creationId xmlns:a16="http://schemas.microsoft.com/office/drawing/2014/main" id="{BD40660C-B1D8-8BCD-41BC-ACDE6370AF8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910" y="2196"/>
                    <a:ext cx="144" cy="144"/>
                  </a:xfrm>
                  <a:custGeom>
                    <a:avLst/>
                    <a:gdLst>
                      <a:gd name="T0" fmla="*/ 114 w 144"/>
                      <a:gd name="T1" fmla="*/ 144 h 144"/>
                      <a:gd name="T2" fmla="*/ 0 w 144"/>
                      <a:gd name="T3" fmla="*/ 81 h 144"/>
                      <a:gd name="T4" fmla="*/ 12 w 144"/>
                      <a:gd name="T5" fmla="*/ 0 h 144"/>
                      <a:gd name="T6" fmla="*/ 114 w 144"/>
                      <a:gd name="T7" fmla="*/ 21 h 144"/>
                      <a:gd name="T8" fmla="*/ 144 w 144"/>
                      <a:gd name="T9" fmla="*/ 99 h 144"/>
                      <a:gd name="T10" fmla="*/ 132 w 144"/>
                      <a:gd name="T11" fmla="*/ 135 h 144"/>
                      <a:gd name="T12" fmla="*/ 114 w 144"/>
                      <a:gd name="T13" fmla="*/ 144 h 1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4" h="144">
                        <a:moveTo>
                          <a:pt x="114" y="144"/>
                        </a:moveTo>
                        <a:lnTo>
                          <a:pt x="0" y="81"/>
                        </a:lnTo>
                        <a:lnTo>
                          <a:pt x="12" y="0"/>
                        </a:lnTo>
                        <a:lnTo>
                          <a:pt x="114" y="21"/>
                        </a:lnTo>
                        <a:lnTo>
                          <a:pt x="144" y="99"/>
                        </a:lnTo>
                        <a:lnTo>
                          <a:pt x="132" y="135"/>
                        </a:lnTo>
                        <a:lnTo>
                          <a:pt x="114" y="144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2" name="Freeform 152">
                    <a:extLst>
                      <a:ext uri="{FF2B5EF4-FFF2-40B4-BE49-F238E27FC236}">
                        <a16:creationId xmlns:a16="http://schemas.microsoft.com/office/drawing/2014/main" id="{A1209D16-0848-C805-8C2D-4A5DE00B4811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285" y="2154"/>
                    <a:ext cx="459" cy="267"/>
                  </a:xfrm>
                  <a:custGeom>
                    <a:avLst/>
                    <a:gdLst>
                      <a:gd name="T0" fmla="*/ 0 w 459"/>
                      <a:gd name="T1" fmla="*/ 54 h 267"/>
                      <a:gd name="T2" fmla="*/ 63 w 459"/>
                      <a:gd name="T3" fmla="*/ 21 h 267"/>
                      <a:gd name="T4" fmla="*/ 192 w 459"/>
                      <a:gd name="T5" fmla="*/ 27 h 267"/>
                      <a:gd name="T6" fmla="*/ 300 w 459"/>
                      <a:gd name="T7" fmla="*/ 0 h 267"/>
                      <a:gd name="T8" fmla="*/ 312 w 459"/>
                      <a:gd name="T9" fmla="*/ 30 h 267"/>
                      <a:gd name="T10" fmla="*/ 372 w 459"/>
                      <a:gd name="T11" fmla="*/ 30 h 267"/>
                      <a:gd name="T12" fmla="*/ 396 w 459"/>
                      <a:gd name="T13" fmla="*/ 9 h 267"/>
                      <a:gd name="T14" fmla="*/ 459 w 459"/>
                      <a:gd name="T15" fmla="*/ 9 h 267"/>
                      <a:gd name="T16" fmla="*/ 423 w 459"/>
                      <a:gd name="T17" fmla="*/ 90 h 267"/>
                      <a:gd name="T18" fmla="*/ 456 w 459"/>
                      <a:gd name="T19" fmla="*/ 165 h 267"/>
                      <a:gd name="T20" fmla="*/ 423 w 459"/>
                      <a:gd name="T21" fmla="*/ 267 h 267"/>
                      <a:gd name="T22" fmla="*/ 309 w 459"/>
                      <a:gd name="T23" fmla="*/ 243 h 267"/>
                      <a:gd name="T24" fmla="*/ 201 w 459"/>
                      <a:gd name="T25" fmla="*/ 138 h 267"/>
                      <a:gd name="T26" fmla="*/ 63 w 459"/>
                      <a:gd name="T27" fmla="*/ 81 h 267"/>
                      <a:gd name="T28" fmla="*/ 0 w 459"/>
                      <a:gd name="T29" fmla="*/ 54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59" h="267">
                        <a:moveTo>
                          <a:pt x="0" y="54"/>
                        </a:moveTo>
                        <a:lnTo>
                          <a:pt x="63" y="21"/>
                        </a:lnTo>
                        <a:lnTo>
                          <a:pt x="192" y="27"/>
                        </a:lnTo>
                        <a:lnTo>
                          <a:pt x="300" y="0"/>
                        </a:lnTo>
                        <a:lnTo>
                          <a:pt x="312" y="30"/>
                        </a:lnTo>
                        <a:lnTo>
                          <a:pt x="372" y="30"/>
                        </a:lnTo>
                        <a:lnTo>
                          <a:pt x="396" y="9"/>
                        </a:lnTo>
                        <a:lnTo>
                          <a:pt x="459" y="9"/>
                        </a:lnTo>
                        <a:lnTo>
                          <a:pt x="423" y="90"/>
                        </a:lnTo>
                        <a:lnTo>
                          <a:pt x="456" y="165"/>
                        </a:lnTo>
                        <a:lnTo>
                          <a:pt x="423" y="267"/>
                        </a:lnTo>
                        <a:lnTo>
                          <a:pt x="309" y="243"/>
                        </a:lnTo>
                        <a:lnTo>
                          <a:pt x="201" y="138"/>
                        </a:lnTo>
                        <a:lnTo>
                          <a:pt x="63" y="81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3" name="Freeform 153">
                    <a:extLst>
                      <a:ext uri="{FF2B5EF4-FFF2-40B4-BE49-F238E27FC236}">
                        <a16:creationId xmlns:a16="http://schemas.microsoft.com/office/drawing/2014/main" id="{200BB031-6BB4-7FF0-A321-F1F12D056502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949" y="1809"/>
                    <a:ext cx="651" cy="411"/>
                  </a:xfrm>
                  <a:custGeom>
                    <a:avLst/>
                    <a:gdLst>
                      <a:gd name="T0" fmla="*/ 309 w 651"/>
                      <a:gd name="T1" fmla="*/ 402 h 411"/>
                      <a:gd name="T2" fmla="*/ 210 w 651"/>
                      <a:gd name="T3" fmla="*/ 297 h 411"/>
                      <a:gd name="T4" fmla="*/ 207 w 651"/>
                      <a:gd name="T5" fmla="*/ 243 h 411"/>
                      <a:gd name="T6" fmla="*/ 189 w 651"/>
                      <a:gd name="T7" fmla="*/ 219 h 411"/>
                      <a:gd name="T8" fmla="*/ 132 w 651"/>
                      <a:gd name="T9" fmla="*/ 186 h 411"/>
                      <a:gd name="T10" fmla="*/ 111 w 651"/>
                      <a:gd name="T11" fmla="*/ 114 h 411"/>
                      <a:gd name="T12" fmla="*/ 84 w 651"/>
                      <a:gd name="T13" fmla="*/ 75 h 411"/>
                      <a:gd name="T14" fmla="*/ 0 w 651"/>
                      <a:gd name="T15" fmla="*/ 36 h 411"/>
                      <a:gd name="T16" fmla="*/ 27 w 651"/>
                      <a:gd name="T17" fmla="*/ 0 h 411"/>
                      <a:gd name="T18" fmla="*/ 201 w 651"/>
                      <a:gd name="T19" fmla="*/ 12 h 411"/>
                      <a:gd name="T20" fmla="*/ 273 w 651"/>
                      <a:gd name="T21" fmla="*/ 15 h 411"/>
                      <a:gd name="T22" fmla="*/ 393 w 651"/>
                      <a:gd name="T23" fmla="*/ 123 h 411"/>
                      <a:gd name="T24" fmla="*/ 456 w 651"/>
                      <a:gd name="T25" fmla="*/ 135 h 411"/>
                      <a:gd name="T26" fmla="*/ 606 w 651"/>
                      <a:gd name="T27" fmla="*/ 264 h 411"/>
                      <a:gd name="T28" fmla="*/ 651 w 651"/>
                      <a:gd name="T29" fmla="*/ 324 h 411"/>
                      <a:gd name="T30" fmla="*/ 630 w 651"/>
                      <a:gd name="T31" fmla="*/ 354 h 411"/>
                      <a:gd name="T32" fmla="*/ 582 w 651"/>
                      <a:gd name="T33" fmla="*/ 360 h 411"/>
                      <a:gd name="T34" fmla="*/ 495 w 651"/>
                      <a:gd name="T35" fmla="*/ 366 h 411"/>
                      <a:gd name="T36" fmla="*/ 399 w 651"/>
                      <a:gd name="T37" fmla="*/ 372 h 411"/>
                      <a:gd name="T38" fmla="*/ 357 w 651"/>
                      <a:gd name="T39" fmla="*/ 411 h 411"/>
                      <a:gd name="T40" fmla="*/ 309 w 651"/>
                      <a:gd name="T41" fmla="*/ 402 h 4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651" h="411">
                        <a:moveTo>
                          <a:pt x="309" y="402"/>
                        </a:moveTo>
                        <a:lnTo>
                          <a:pt x="210" y="297"/>
                        </a:lnTo>
                        <a:lnTo>
                          <a:pt x="207" y="243"/>
                        </a:lnTo>
                        <a:lnTo>
                          <a:pt x="189" y="219"/>
                        </a:lnTo>
                        <a:lnTo>
                          <a:pt x="132" y="186"/>
                        </a:lnTo>
                        <a:lnTo>
                          <a:pt x="111" y="114"/>
                        </a:lnTo>
                        <a:lnTo>
                          <a:pt x="84" y="75"/>
                        </a:lnTo>
                        <a:lnTo>
                          <a:pt x="0" y="36"/>
                        </a:lnTo>
                        <a:lnTo>
                          <a:pt x="27" y="0"/>
                        </a:lnTo>
                        <a:lnTo>
                          <a:pt x="201" y="12"/>
                        </a:lnTo>
                        <a:lnTo>
                          <a:pt x="273" y="15"/>
                        </a:lnTo>
                        <a:lnTo>
                          <a:pt x="393" y="123"/>
                        </a:lnTo>
                        <a:lnTo>
                          <a:pt x="456" y="135"/>
                        </a:lnTo>
                        <a:lnTo>
                          <a:pt x="606" y="264"/>
                        </a:lnTo>
                        <a:lnTo>
                          <a:pt x="651" y="324"/>
                        </a:lnTo>
                        <a:lnTo>
                          <a:pt x="630" y="354"/>
                        </a:lnTo>
                        <a:lnTo>
                          <a:pt x="582" y="360"/>
                        </a:lnTo>
                        <a:lnTo>
                          <a:pt x="495" y="366"/>
                        </a:lnTo>
                        <a:lnTo>
                          <a:pt x="399" y="372"/>
                        </a:lnTo>
                        <a:lnTo>
                          <a:pt x="357" y="411"/>
                        </a:lnTo>
                        <a:lnTo>
                          <a:pt x="309" y="402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4" name="Freeform 154">
                    <a:extLst>
                      <a:ext uri="{FF2B5EF4-FFF2-40B4-BE49-F238E27FC236}">
                        <a16:creationId xmlns:a16="http://schemas.microsoft.com/office/drawing/2014/main" id="{C261E522-5420-2A49-4118-DDAAA48DB905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234" y="1806"/>
                    <a:ext cx="429" cy="339"/>
                  </a:xfrm>
                  <a:custGeom>
                    <a:avLst/>
                    <a:gdLst>
                      <a:gd name="T0" fmla="*/ 96 w 429"/>
                      <a:gd name="T1" fmla="*/ 123 h 339"/>
                      <a:gd name="T2" fmla="*/ 0 w 429"/>
                      <a:gd name="T3" fmla="*/ 18 h 339"/>
                      <a:gd name="T4" fmla="*/ 81 w 429"/>
                      <a:gd name="T5" fmla="*/ 0 h 339"/>
                      <a:gd name="T6" fmla="*/ 294 w 429"/>
                      <a:gd name="T7" fmla="*/ 129 h 339"/>
                      <a:gd name="T8" fmla="*/ 429 w 429"/>
                      <a:gd name="T9" fmla="*/ 228 h 339"/>
                      <a:gd name="T10" fmla="*/ 396 w 429"/>
                      <a:gd name="T11" fmla="*/ 339 h 339"/>
                      <a:gd name="T12" fmla="*/ 339 w 429"/>
                      <a:gd name="T13" fmla="*/ 291 h 339"/>
                      <a:gd name="T14" fmla="*/ 252 w 429"/>
                      <a:gd name="T15" fmla="*/ 210 h 339"/>
                      <a:gd name="T16" fmla="*/ 213 w 429"/>
                      <a:gd name="T17" fmla="*/ 177 h 339"/>
                      <a:gd name="T18" fmla="*/ 174 w 429"/>
                      <a:gd name="T19" fmla="*/ 129 h 339"/>
                      <a:gd name="T20" fmla="*/ 96 w 429"/>
                      <a:gd name="T21" fmla="*/ 123 h 3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29" h="339">
                        <a:moveTo>
                          <a:pt x="96" y="123"/>
                        </a:moveTo>
                        <a:lnTo>
                          <a:pt x="0" y="18"/>
                        </a:lnTo>
                        <a:lnTo>
                          <a:pt x="81" y="0"/>
                        </a:lnTo>
                        <a:lnTo>
                          <a:pt x="294" y="129"/>
                        </a:lnTo>
                        <a:lnTo>
                          <a:pt x="429" y="228"/>
                        </a:lnTo>
                        <a:lnTo>
                          <a:pt x="396" y="339"/>
                        </a:lnTo>
                        <a:lnTo>
                          <a:pt x="339" y="291"/>
                        </a:lnTo>
                        <a:lnTo>
                          <a:pt x="252" y="210"/>
                        </a:lnTo>
                        <a:lnTo>
                          <a:pt x="213" y="177"/>
                        </a:lnTo>
                        <a:lnTo>
                          <a:pt x="174" y="129"/>
                        </a:lnTo>
                        <a:lnTo>
                          <a:pt x="96" y="123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5" name="Freeform 155">
                    <a:extLst>
                      <a:ext uri="{FF2B5EF4-FFF2-40B4-BE49-F238E27FC236}">
                        <a16:creationId xmlns:a16="http://schemas.microsoft.com/office/drawing/2014/main" id="{493BB7E3-319A-9843-328E-DC26E09CB7F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852" y="1956"/>
                    <a:ext cx="699" cy="822"/>
                  </a:xfrm>
                  <a:custGeom>
                    <a:avLst/>
                    <a:gdLst>
                      <a:gd name="T0" fmla="*/ 564 w 699"/>
                      <a:gd name="T1" fmla="*/ 666 h 822"/>
                      <a:gd name="T2" fmla="*/ 432 w 699"/>
                      <a:gd name="T3" fmla="*/ 561 h 822"/>
                      <a:gd name="T4" fmla="*/ 333 w 699"/>
                      <a:gd name="T5" fmla="*/ 453 h 822"/>
                      <a:gd name="T6" fmla="*/ 300 w 699"/>
                      <a:gd name="T7" fmla="*/ 402 h 822"/>
                      <a:gd name="T8" fmla="*/ 273 w 699"/>
                      <a:gd name="T9" fmla="*/ 333 h 822"/>
                      <a:gd name="T10" fmla="*/ 306 w 699"/>
                      <a:gd name="T11" fmla="*/ 279 h 822"/>
                      <a:gd name="T12" fmla="*/ 261 w 699"/>
                      <a:gd name="T13" fmla="*/ 270 h 822"/>
                      <a:gd name="T14" fmla="*/ 222 w 699"/>
                      <a:gd name="T15" fmla="*/ 324 h 822"/>
                      <a:gd name="T16" fmla="*/ 126 w 699"/>
                      <a:gd name="T17" fmla="*/ 354 h 822"/>
                      <a:gd name="T18" fmla="*/ 111 w 699"/>
                      <a:gd name="T19" fmla="*/ 438 h 822"/>
                      <a:gd name="T20" fmla="*/ 21 w 699"/>
                      <a:gd name="T21" fmla="*/ 480 h 822"/>
                      <a:gd name="T22" fmla="*/ 0 w 699"/>
                      <a:gd name="T23" fmla="*/ 387 h 822"/>
                      <a:gd name="T24" fmla="*/ 51 w 699"/>
                      <a:gd name="T25" fmla="*/ 312 h 822"/>
                      <a:gd name="T26" fmla="*/ 45 w 699"/>
                      <a:gd name="T27" fmla="*/ 252 h 822"/>
                      <a:gd name="T28" fmla="*/ 87 w 699"/>
                      <a:gd name="T29" fmla="*/ 225 h 822"/>
                      <a:gd name="T30" fmla="*/ 60 w 699"/>
                      <a:gd name="T31" fmla="*/ 90 h 822"/>
                      <a:gd name="T32" fmla="*/ 78 w 699"/>
                      <a:gd name="T33" fmla="*/ 0 h 822"/>
                      <a:gd name="T34" fmla="*/ 297 w 699"/>
                      <a:gd name="T35" fmla="*/ 78 h 822"/>
                      <a:gd name="T36" fmla="*/ 282 w 699"/>
                      <a:gd name="T37" fmla="*/ 117 h 822"/>
                      <a:gd name="T38" fmla="*/ 159 w 699"/>
                      <a:gd name="T39" fmla="*/ 81 h 822"/>
                      <a:gd name="T40" fmla="*/ 165 w 699"/>
                      <a:gd name="T41" fmla="*/ 132 h 822"/>
                      <a:gd name="T42" fmla="*/ 360 w 699"/>
                      <a:gd name="T43" fmla="*/ 222 h 822"/>
                      <a:gd name="T44" fmla="*/ 507 w 699"/>
                      <a:gd name="T45" fmla="*/ 366 h 822"/>
                      <a:gd name="T46" fmla="*/ 468 w 699"/>
                      <a:gd name="T47" fmla="*/ 456 h 822"/>
                      <a:gd name="T48" fmla="*/ 534 w 699"/>
                      <a:gd name="T49" fmla="*/ 492 h 822"/>
                      <a:gd name="T50" fmla="*/ 603 w 699"/>
                      <a:gd name="T51" fmla="*/ 549 h 822"/>
                      <a:gd name="T52" fmla="*/ 519 w 699"/>
                      <a:gd name="T53" fmla="*/ 561 h 822"/>
                      <a:gd name="T54" fmla="*/ 540 w 699"/>
                      <a:gd name="T55" fmla="*/ 606 h 822"/>
                      <a:gd name="T56" fmla="*/ 624 w 699"/>
                      <a:gd name="T57" fmla="*/ 654 h 822"/>
                      <a:gd name="T58" fmla="*/ 624 w 699"/>
                      <a:gd name="T59" fmla="*/ 699 h 822"/>
                      <a:gd name="T60" fmla="*/ 591 w 699"/>
                      <a:gd name="T61" fmla="*/ 687 h 822"/>
                      <a:gd name="T62" fmla="*/ 675 w 699"/>
                      <a:gd name="T63" fmla="*/ 729 h 822"/>
                      <a:gd name="T64" fmla="*/ 699 w 699"/>
                      <a:gd name="T65" fmla="*/ 777 h 822"/>
                      <a:gd name="T66" fmla="*/ 672 w 699"/>
                      <a:gd name="T67" fmla="*/ 822 h 822"/>
                      <a:gd name="T68" fmla="*/ 618 w 699"/>
                      <a:gd name="T69" fmla="*/ 780 h 822"/>
                      <a:gd name="T70" fmla="*/ 600 w 699"/>
                      <a:gd name="T71" fmla="*/ 768 h 822"/>
                      <a:gd name="T72" fmla="*/ 561 w 699"/>
                      <a:gd name="T73" fmla="*/ 732 h 822"/>
                      <a:gd name="T74" fmla="*/ 585 w 699"/>
                      <a:gd name="T75" fmla="*/ 681 h 822"/>
                      <a:gd name="T76" fmla="*/ 564 w 699"/>
                      <a:gd name="T77" fmla="*/ 666 h 8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699" h="822">
                        <a:moveTo>
                          <a:pt x="564" y="666"/>
                        </a:moveTo>
                        <a:lnTo>
                          <a:pt x="432" y="561"/>
                        </a:lnTo>
                        <a:lnTo>
                          <a:pt x="333" y="453"/>
                        </a:lnTo>
                        <a:lnTo>
                          <a:pt x="300" y="402"/>
                        </a:lnTo>
                        <a:lnTo>
                          <a:pt x="273" y="333"/>
                        </a:lnTo>
                        <a:lnTo>
                          <a:pt x="306" y="279"/>
                        </a:lnTo>
                        <a:lnTo>
                          <a:pt x="261" y="270"/>
                        </a:lnTo>
                        <a:lnTo>
                          <a:pt x="222" y="324"/>
                        </a:lnTo>
                        <a:lnTo>
                          <a:pt x="126" y="354"/>
                        </a:lnTo>
                        <a:lnTo>
                          <a:pt x="111" y="438"/>
                        </a:lnTo>
                        <a:lnTo>
                          <a:pt x="21" y="480"/>
                        </a:lnTo>
                        <a:lnTo>
                          <a:pt x="0" y="387"/>
                        </a:lnTo>
                        <a:lnTo>
                          <a:pt x="51" y="312"/>
                        </a:lnTo>
                        <a:lnTo>
                          <a:pt x="45" y="252"/>
                        </a:lnTo>
                        <a:lnTo>
                          <a:pt x="87" y="225"/>
                        </a:lnTo>
                        <a:lnTo>
                          <a:pt x="60" y="90"/>
                        </a:lnTo>
                        <a:lnTo>
                          <a:pt x="78" y="0"/>
                        </a:lnTo>
                        <a:lnTo>
                          <a:pt x="297" y="78"/>
                        </a:lnTo>
                        <a:lnTo>
                          <a:pt x="282" y="117"/>
                        </a:lnTo>
                        <a:lnTo>
                          <a:pt x="159" y="81"/>
                        </a:lnTo>
                        <a:lnTo>
                          <a:pt x="165" y="132"/>
                        </a:lnTo>
                        <a:lnTo>
                          <a:pt x="360" y="222"/>
                        </a:lnTo>
                        <a:lnTo>
                          <a:pt x="507" y="366"/>
                        </a:lnTo>
                        <a:lnTo>
                          <a:pt x="468" y="456"/>
                        </a:lnTo>
                        <a:lnTo>
                          <a:pt x="534" y="492"/>
                        </a:lnTo>
                        <a:lnTo>
                          <a:pt x="603" y="549"/>
                        </a:lnTo>
                        <a:lnTo>
                          <a:pt x="519" y="561"/>
                        </a:lnTo>
                        <a:lnTo>
                          <a:pt x="540" y="606"/>
                        </a:lnTo>
                        <a:lnTo>
                          <a:pt x="624" y="654"/>
                        </a:lnTo>
                        <a:lnTo>
                          <a:pt x="624" y="699"/>
                        </a:lnTo>
                        <a:lnTo>
                          <a:pt x="591" y="687"/>
                        </a:lnTo>
                        <a:lnTo>
                          <a:pt x="675" y="729"/>
                        </a:lnTo>
                        <a:lnTo>
                          <a:pt x="699" y="777"/>
                        </a:lnTo>
                        <a:lnTo>
                          <a:pt x="672" y="822"/>
                        </a:lnTo>
                        <a:lnTo>
                          <a:pt x="618" y="780"/>
                        </a:lnTo>
                        <a:lnTo>
                          <a:pt x="600" y="768"/>
                        </a:lnTo>
                        <a:lnTo>
                          <a:pt x="561" y="732"/>
                        </a:lnTo>
                        <a:lnTo>
                          <a:pt x="585" y="681"/>
                        </a:lnTo>
                        <a:lnTo>
                          <a:pt x="564" y="666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6" name="Freeform 156">
                    <a:extLst>
                      <a:ext uri="{FF2B5EF4-FFF2-40B4-BE49-F238E27FC236}">
                        <a16:creationId xmlns:a16="http://schemas.microsoft.com/office/drawing/2014/main" id="{5633E92F-2FE3-C1B9-AC87-253624D7E59B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4545" y="2523"/>
                    <a:ext cx="147" cy="138"/>
                  </a:xfrm>
                  <a:custGeom>
                    <a:avLst/>
                    <a:gdLst>
                      <a:gd name="T0" fmla="*/ 99 w 147"/>
                      <a:gd name="T1" fmla="*/ 138 h 138"/>
                      <a:gd name="T2" fmla="*/ 0 w 147"/>
                      <a:gd name="T3" fmla="*/ 90 h 138"/>
                      <a:gd name="T4" fmla="*/ 105 w 147"/>
                      <a:gd name="T5" fmla="*/ 0 h 138"/>
                      <a:gd name="T6" fmla="*/ 147 w 147"/>
                      <a:gd name="T7" fmla="*/ 72 h 138"/>
                      <a:gd name="T8" fmla="*/ 99 w 147"/>
                      <a:gd name="T9" fmla="*/ 138 h 1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7" h="138">
                        <a:moveTo>
                          <a:pt x="99" y="138"/>
                        </a:moveTo>
                        <a:lnTo>
                          <a:pt x="0" y="90"/>
                        </a:lnTo>
                        <a:lnTo>
                          <a:pt x="105" y="0"/>
                        </a:lnTo>
                        <a:lnTo>
                          <a:pt x="147" y="72"/>
                        </a:lnTo>
                        <a:lnTo>
                          <a:pt x="99" y="138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7" name="Freeform 157">
                    <a:extLst>
                      <a:ext uri="{FF2B5EF4-FFF2-40B4-BE49-F238E27FC236}">
                        <a16:creationId xmlns:a16="http://schemas.microsoft.com/office/drawing/2014/main" id="{18C6988E-8D37-E5B7-0AFA-1C0B75A7897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466" y="2598"/>
                    <a:ext cx="747" cy="558"/>
                  </a:xfrm>
                  <a:custGeom>
                    <a:avLst/>
                    <a:gdLst>
                      <a:gd name="T0" fmla="*/ 207 w 747"/>
                      <a:gd name="T1" fmla="*/ 558 h 558"/>
                      <a:gd name="T2" fmla="*/ 96 w 747"/>
                      <a:gd name="T3" fmla="*/ 465 h 558"/>
                      <a:gd name="T4" fmla="*/ 0 w 747"/>
                      <a:gd name="T5" fmla="*/ 384 h 558"/>
                      <a:gd name="T6" fmla="*/ 39 w 747"/>
                      <a:gd name="T7" fmla="*/ 291 h 558"/>
                      <a:gd name="T8" fmla="*/ 117 w 747"/>
                      <a:gd name="T9" fmla="*/ 288 h 558"/>
                      <a:gd name="T10" fmla="*/ 204 w 747"/>
                      <a:gd name="T11" fmla="*/ 393 h 558"/>
                      <a:gd name="T12" fmla="*/ 270 w 747"/>
                      <a:gd name="T13" fmla="*/ 381 h 558"/>
                      <a:gd name="T14" fmla="*/ 321 w 747"/>
                      <a:gd name="T15" fmla="*/ 321 h 558"/>
                      <a:gd name="T16" fmla="*/ 411 w 747"/>
                      <a:gd name="T17" fmla="*/ 282 h 558"/>
                      <a:gd name="T18" fmla="*/ 486 w 747"/>
                      <a:gd name="T19" fmla="*/ 228 h 558"/>
                      <a:gd name="T20" fmla="*/ 561 w 747"/>
                      <a:gd name="T21" fmla="*/ 198 h 558"/>
                      <a:gd name="T22" fmla="*/ 612 w 747"/>
                      <a:gd name="T23" fmla="*/ 132 h 558"/>
                      <a:gd name="T24" fmla="*/ 657 w 747"/>
                      <a:gd name="T25" fmla="*/ 27 h 558"/>
                      <a:gd name="T26" fmla="*/ 714 w 747"/>
                      <a:gd name="T27" fmla="*/ 0 h 558"/>
                      <a:gd name="T28" fmla="*/ 714 w 747"/>
                      <a:gd name="T29" fmla="*/ 105 h 558"/>
                      <a:gd name="T30" fmla="*/ 630 w 747"/>
                      <a:gd name="T31" fmla="*/ 210 h 558"/>
                      <a:gd name="T32" fmla="*/ 561 w 747"/>
                      <a:gd name="T33" fmla="*/ 309 h 558"/>
                      <a:gd name="T34" fmla="*/ 555 w 747"/>
                      <a:gd name="T35" fmla="*/ 351 h 558"/>
                      <a:gd name="T36" fmla="*/ 492 w 747"/>
                      <a:gd name="T37" fmla="*/ 327 h 558"/>
                      <a:gd name="T38" fmla="*/ 456 w 747"/>
                      <a:gd name="T39" fmla="*/ 312 h 558"/>
                      <a:gd name="T40" fmla="*/ 399 w 747"/>
                      <a:gd name="T41" fmla="*/ 366 h 558"/>
                      <a:gd name="T42" fmla="*/ 453 w 747"/>
                      <a:gd name="T43" fmla="*/ 390 h 558"/>
                      <a:gd name="T44" fmla="*/ 591 w 747"/>
                      <a:gd name="T45" fmla="*/ 405 h 558"/>
                      <a:gd name="T46" fmla="*/ 738 w 747"/>
                      <a:gd name="T47" fmla="*/ 477 h 558"/>
                      <a:gd name="T48" fmla="*/ 747 w 747"/>
                      <a:gd name="T49" fmla="*/ 525 h 558"/>
                      <a:gd name="T50" fmla="*/ 723 w 747"/>
                      <a:gd name="T51" fmla="*/ 534 h 558"/>
                      <a:gd name="T52" fmla="*/ 576 w 747"/>
                      <a:gd name="T53" fmla="*/ 477 h 558"/>
                      <a:gd name="T54" fmla="*/ 507 w 747"/>
                      <a:gd name="T55" fmla="*/ 453 h 558"/>
                      <a:gd name="T56" fmla="*/ 414 w 747"/>
                      <a:gd name="T57" fmla="*/ 453 h 558"/>
                      <a:gd name="T58" fmla="*/ 345 w 747"/>
                      <a:gd name="T59" fmla="*/ 498 h 558"/>
                      <a:gd name="T60" fmla="*/ 252 w 747"/>
                      <a:gd name="T61" fmla="*/ 528 h 558"/>
                      <a:gd name="T62" fmla="*/ 207 w 747"/>
                      <a:gd name="T63" fmla="*/ 558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747" h="558">
                        <a:moveTo>
                          <a:pt x="207" y="558"/>
                        </a:moveTo>
                        <a:lnTo>
                          <a:pt x="96" y="465"/>
                        </a:lnTo>
                        <a:lnTo>
                          <a:pt x="0" y="384"/>
                        </a:lnTo>
                        <a:lnTo>
                          <a:pt x="39" y="291"/>
                        </a:lnTo>
                        <a:lnTo>
                          <a:pt x="117" y="288"/>
                        </a:lnTo>
                        <a:lnTo>
                          <a:pt x="204" y="393"/>
                        </a:lnTo>
                        <a:lnTo>
                          <a:pt x="270" y="381"/>
                        </a:lnTo>
                        <a:lnTo>
                          <a:pt x="321" y="321"/>
                        </a:lnTo>
                        <a:lnTo>
                          <a:pt x="411" y="282"/>
                        </a:lnTo>
                        <a:lnTo>
                          <a:pt x="486" y="228"/>
                        </a:lnTo>
                        <a:lnTo>
                          <a:pt x="561" y="198"/>
                        </a:lnTo>
                        <a:lnTo>
                          <a:pt x="612" y="132"/>
                        </a:lnTo>
                        <a:lnTo>
                          <a:pt x="657" y="27"/>
                        </a:lnTo>
                        <a:lnTo>
                          <a:pt x="714" y="0"/>
                        </a:lnTo>
                        <a:lnTo>
                          <a:pt x="714" y="105"/>
                        </a:lnTo>
                        <a:lnTo>
                          <a:pt x="630" y="210"/>
                        </a:lnTo>
                        <a:lnTo>
                          <a:pt x="561" y="309"/>
                        </a:lnTo>
                        <a:lnTo>
                          <a:pt x="555" y="351"/>
                        </a:lnTo>
                        <a:lnTo>
                          <a:pt x="492" y="327"/>
                        </a:lnTo>
                        <a:lnTo>
                          <a:pt x="456" y="312"/>
                        </a:lnTo>
                        <a:lnTo>
                          <a:pt x="399" y="366"/>
                        </a:lnTo>
                        <a:lnTo>
                          <a:pt x="453" y="390"/>
                        </a:lnTo>
                        <a:lnTo>
                          <a:pt x="591" y="405"/>
                        </a:lnTo>
                        <a:lnTo>
                          <a:pt x="738" y="477"/>
                        </a:lnTo>
                        <a:lnTo>
                          <a:pt x="747" y="525"/>
                        </a:lnTo>
                        <a:lnTo>
                          <a:pt x="723" y="534"/>
                        </a:lnTo>
                        <a:lnTo>
                          <a:pt x="576" y="477"/>
                        </a:lnTo>
                        <a:lnTo>
                          <a:pt x="507" y="453"/>
                        </a:lnTo>
                        <a:lnTo>
                          <a:pt x="414" y="453"/>
                        </a:lnTo>
                        <a:lnTo>
                          <a:pt x="345" y="498"/>
                        </a:lnTo>
                        <a:lnTo>
                          <a:pt x="252" y="528"/>
                        </a:lnTo>
                        <a:lnTo>
                          <a:pt x="207" y="558"/>
                        </a:ln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cxnSp>
                <p:nvCxnSpPr>
                  <p:cNvPr id="48" name="Line 158">
                    <a:extLst>
                      <a:ext uri="{FF2B5EF4-FFF2-40B4-BE49-F238E27FC236}">
                        <a16:creationId xmlns:a16="http://schemas.microsoft.com/office/drawing/2014/main" id="{2886A25E-764F-44FD-669E-B0243037EFAB}"/>
                      </a:ext>
                    </a:extLst>
                  </p:cNvPr>
                  <p:cNvCxnSpPr>
                    <a:cxnSpLocks noChangeAspect="1" noEditPoints="1" noChangeArrowheads="1" noChangeShapeType="1"/>
                  </p:cNvCxnSpPr>
                  <p:nvPr/>
                </p:nvCxnSpPr>
                <p:spPr bwMode="auto">
                  <a:xfrm flipV="1">
                    <a:off x="570" y="2850"/>
                    <a:ext cx="4810" cy="4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10" name="Text Box 159">
                  <a:extLst>
                    <a:ext uri="{FF2B5EF4-FFF2-40B4-BE49-F238E27FC236}">
                      <a16:creationId xmlns:a16="http://schemas.microsoft.com/office/drawing/2014/main" id="{95A53A47-CFA1-E20F-356F-848ADF6B497A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2187" y="3541"/>
                  <a:ext cx="400" cy="1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Am S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Text Box 160">
                  <a:extLst>
                    <a:ext uri="{FF2B5EF4-FFF2-40B4-BE49-F238E27FC236}">
                      <a16:creationId xmlns:a16="http://schemas.microsoft.com/office/drawing/2014/main" id="{9633A4CA-CFB0-7CB7-92DA-85F9B5DA8624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2329" y="3015"/>
                  <a:ext cx="410" cy="15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Am N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Text Box 161">
                  <a:extLst>
                    <a:ext uri="{FF2B5EF4-FFF2-40B4-BE49-F238E27FC236}">
                      <a16:creationId xmlns:a16="http://schemas.microsoft.com/office/drawing/2014/main" id="{C7F8A520-F9E7-4100-02C1-80C469024881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128" y="2751"/>
                  <a:ext cx="259" cy="3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Eu N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Text Box 162">
                  <a:extLst>
                    <a:ext uri="{FF2B5EF4-FFF2-40B4-BE49-F238E27FC236}">
                      <a16:creationId xmlns:a16="http://schemas.microsoft.com/office/drawing/2014/main" id="{FBDABBBB-D97B-211D-A12F-7BE0D465093D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2647" y="3927"/>
                  <a:ext cx="349" cy="1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Afr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Text Box 163">
                  <a:extLst>
                    <a:ext uri="{FF2B5EF4-FFF2-40B4-BE49-F238E27FC236}">
                      <a16:creationId xmlns:a16="http://schemas.microsoft.com/office/drawing/2014/main" id="{C4D4DA2E-E051-77F9-172B-1BAA0AF1EE70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147" y="3770"/>
                  <a:ext cx="319" cy="1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Ara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Text Box 164">
                  <a:extLst>
                    <a:ext uri="{FF2B5EF4-FFF2-40B4-BE49-F238E27FC236}">
                      <a16:creationId xmlns:a16="http://schemas.microsoft.com/office/drawing/2014/main" id="{2FBF82E4-15BE-FB5C-26DE-55B540336182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424" y="2548"/>
                  <a:ext cx="148" cy="1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Text Box 165">
                  <a:extLst>
                    <a:ext uri="{FF2B5EF4-FFF2-40B4-BE49-F238E27FC236}">
                      <a16:creationId xmlns:a16="http://schemas.microsoft.com/office/drawing/2014/main" id="{659AA738-F489-2556-B491-0F3BBAC56CC8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028" y="2283"/>
                  <a:ext cx="270" cy="1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Sib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Text Box 166">
                  <a:extLst>
                    <a:ext uri="{FF2B5EF4-FFF2-40B4-BE49-F238E27FC236}">
                      <a16:creationId xmlns:a16="http://schemas.microsoft.com/office/drawing/2014/main" id="{481FF3CA-DCE7-8391-2914-E0DB6E31CE9C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796" y="2548"/>
                  <a:ext cx="391" cy="1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Chi N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Text Box 167">
                  <a:extLst>
                    <a:ext uri="{FF2B5EF4-FFF2-40B4-BE49-F238E27FC236}">
                      <a16:creationId xmlns:a16="http://schemas.microsoft.com/office/drawing/2014/main" id="{B6210F41-8B10-6ABC-90AF-AB1968E588DF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206" y="3866"/>
                  <a:ext cx="341" cy="1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Aus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Text Box 168">
                  <a:extLst>
                    <a:ext uri="{FF2B5EF4-FFF2-40B4-BE49-F238E27FC236}">
                      <a16:creationId xmlns:a16="http://schemas.microsoft.com/office/drawing/2014/main" id="{EBA55DD8-C269-88AC-FBC8-90FC253C7BC1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168" y="4118"/>
                  <a:ext cx="332" cy="1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Ind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Text Box 169">
                  <a:extLst>
                    <a:ext uri="{FF2B5EF4-FFF2-40B4-BE49-F238E27FC236}">
                      <a16:creationId xmlns:a16="http://schemas.microsoft.com/office/drawing/2014/main" id="{5BD82F5D-0B0A-0BB2-5B95-0A138734C154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531" y="3258"/>
                  <a:ext cx="730" cy="1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Equateur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Text Box 170">
                  <a:extLst>
                    <a:ext uri="{FF2B5EF4-FFF2-40B4-BE49-F238E27FC236}">
                      <a16:creationId xmlns:a16="http://schemas.microsoft.com/office/drawing/2014/main" id="{478A45AA-8117-6228-F2C0-511C6D6BE6DF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2337" y="3731"/>
                  <a:ext cx="790" cy="1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 i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Gondwana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Text Box 171">
                  <a:extLst>
                    <a:ext uri="{FF2B5EF4-FFF2-40B4-BE49-F238E27FC236}">
                      <a16:creationId xmlns:a16="http://schemas.microsoft.com/office/drawing/2014/main" id="{54F04ACC-F047-BAFD-FDF6-CEA15FE7BA24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2217" y="2761"/>
                  <a:ext cx="630" cy="1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700" b="1" i="1">
                      <a:solidFill>
                        <a:srgbClr val="0000FF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Laurasia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6" name="Group 172">
                <a:extLst>
                  <a:ext uri="{FF2B5EF4-FFF2-40B4-BE49-F238E27FC236}">
                    <a16:creationId xmlns:a16="http://schemas.microsoft.com/office/drawing/2014/main" id="{E3099742-C001-21DB-E055-3F78966570E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10" y="4468"/>
                <a:ext cx="1871" cy="175"/>
                <a:chOff x="610" y="4514"/>
                <a:chExt cx="1871" cy="175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CF871A1D-AA7B-5376-036B-6E663B5F6BC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610" y="4520"/>
                  <a:ext cx="320" cy="16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8" name="Text Box 174">
                  <a:extLst>
                    <a:ext uri="{FF2B5EF4-FFF2-40B4-BE49-F238E27FC236}">
                      <a16:creationId xmlns:a16="http://schemas.microsoft.com/office/drawing/2014/main" id="{444CF9F8-0754-3CE1-D8EA-2327E5828C95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991" y="4514"/>
                  <a:ext cx="1490" cy="1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r>
                    <a:rPr lang="fr-FR" sz="7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Chaîne Hercynienne</a:t>
                  </a:r>
                  <a:endParaRPr lang="fr-FR" sz="1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4" name="Text Box 176">
              <a:extLst>
                <a:ext uri="{FF2B5EF4-FFF2-40B4-BE49-F238E27FC236}">
                  <a16:creationId xmlns:a16="http://schemas.microsoft.com/office/drawing/2014/main" id="{7296E543-4210-58C2-A134-399B96C69C3B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8590" y="4358"/>
              <a:ext cx="379" cy="26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18000" tIns="10800" rIns="18000" bIns="10800" anchor="t" anchorCtr="0" upright="1">
              <a:noAutofit/>
            </a:bodyPr>
            <a:lstStyle/>
            <a:p>
              <a:pPr algn="ctr"/>
              <a:r>
                <a:rPr lang="fr-FR" sz="1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D597030F-1443-B48A-C7EA-BDDF0BDCC666}"/>
              </a:ext>
            </a:extLst>
          </p:cNvPr>
          <p:cNvSpPr txBox="1"/>
          <p:nvPr/>
        </p:nvSpPr>
        <p:spPr>
          <a:xfrm>
            <a:off x="1224425" y="242595"/>
            <a:ext cx="10002121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isposition des masses continentales au Paléozoïque: macroévolution</a:t>
            </a:r>
          </a:p>
        </p:txBody>
      </p:sp>
    </p:spTree>
    <p:extLst>
      <p:ext uri="{BB962C8B-B14F-4D97-AF65-F5344CB8AC3E}">
        <p14:creationId xmlns:p14="http://schemas.microsoft.com/office/powerpoint/2010/main" val="1353268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33108D-7BBA-9740-6219-885A960A3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diagramme, ligne, capture d’écran&#10;&#10;Description générée automatiquement">
            <a:extLst>
              <a:ext uri="{FF2B5EF4-FFF2-40B4-BE49-F238E27FC236}">
                <a16:creationId xmlns:a16="http://schemas.microsoft.com/office/drawing/2014/main" id="{DC8D7F5B-91B5-D8D0-D848-3A5F66591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7"/>
          <a:stretch/>
        </p:blipFill>
        <p:spPr>
          <a:xfrm>
            <a:off x="276044" y="72737"/>
            <a:ext cx="11915955" cy="679663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613B728-B3B1-DD92-9308-04E41C9E1F95}"/>
              </a:ext>
            </a:extLst>
          </p:cNvPr>
          <p:cNvSpPr txBox="1"/>
          <p:nvPr/>
        </p:nvSpPr>
        <p:spPr>
          <a:xfrm>
            <a:off x="276044" y="72737"/>
            <a:ext cx="11662913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Frise : Causes de la variation de la température depuis 500Ma </a:t>
            </a:r>
          </a:p>
        </p:txBody>
      </p:sp>
    </p:spTree>
    <p:extLst>
      <p:ext uri="{BB962C8B-B14F-4D97-AF65-F5344CB8AC3E}">
        <p14:creationId xmlns:p14="http://schemas.microsoft.com/office/powerpoint/2010/main" val="36602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196336-79F5-05C9-1239-0C011EEFC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667" y="144992"/>
            <a:ext cx="10515600" cy="1325563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fr-FR" i="1" dirty="0">
                <a:solidFill>
                  <a:schemeClr val="bg1"/>
                </a:solidFill>
              </a:rPr>
              <a:t>« Parce que l’on protège ce que l’on aime…</a:t>
            </a:r>
            <a:br>
              <a:rPr lang="fr-FR" i="1" dirty="0">
                <a:solidFill>
                  <a:schemeClr val="bg1"/>
                </a:solidFill>
              </a:rPr>
            </a:br>
            <a:r>
              <a:rPr lang="fr-FR" i="1" dirty="0">
                <a:solidFill>
                  <a:schemeClr val="bg1"/>
                </a:solidFill>
              </a:rPr>
              <a:t>et que l’on aime ce que l’on connaît. »</a:t>
            </a:r>
          </a:p>
        </p:txBody>
      </p:sp>
      <p:pic>
        <p:nvPicPr>
          <p:cNvPr id="7" name="Image 6" descr="Une image contenant planète, objet astronomique, sphère, Terre&#10;&#10;Description générée automatiquement">
            <a:extLst>
              <a:ext uri="{FF2B5EF4-FFF2-40B4-BE49-F238E27FC236}">
                <a16:creationId xmlns:a16="http://schemas.microsoft.com/office/drawing/2014/main" id="{A944369A-0BC8-0FA1-41C9-600DB5C46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066" y="1563688"/>
            <a:ext cx="5223933" cy="522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37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2367">
            <a:extLst>
              <a:ext uri="{FF2B5EF4-FFF2-40B4-BE49-F238E27FC236}">
                <a16:creationId xmlns:a16="http://schemas.microsoft.com/office/drawing/2014/main" id="{38818FEA-440B-169D-4CDB-122884F886FD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2442227" y="3375529"/>
            <a:ext cx="2023110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kern="1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font314"/>
              </a:rPr>
              <a:t>Bactéries=Premiers procaryotes</a:t>
            </a:r>
            <a:endParaRPr lang="fr-FR" sz="1100" kern="100">
              <a:effectLst/>
              <a:latin typeface="Calibri" panose="020F0502020204030204" pitchFamily="34" charset="0"/>
              <a:ea typeface="Arial Unicode MS" panose="020B0604020202020204" pitchFamily="34" charset="-128"/>
              <a:cs typeface="font314"/>
            </a:endParaRPr>
          </a:p>
        </p:txBody>
      </p:sp>
      <p:sp>
        <p:nvSpPr>
          <p:cNvPr id="20" name="Text Box 2366">
            <a:extLst>
              <a:ext uri="{FF2B5EF4-FFF2-40B4-BE49-F238E27FC236}">
                <a16:creationId xmlns:a16="http://schemas.microsoft.com/office/drawing/2014/main" id="{09050FEF-0751-9256-14A7-A364EEFECAB2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4725199" y="3393692"/>
            <a:ext cx="1478915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kern="1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font314"/>
              </a:rPr>
              <a:t>Premiers eucaryotes</a:t>
            </a:r>
            <a:endParaRPr lang="fr-FR" sz="1100" kern="100">
              <a:effectLst/>
              <a:latin typeface="Calibri" panose="020F0502020204030204" pitchFamily="34" charset="0"/>
              <a:ea typeface="Arial Unicode MS" panose="020B0604020202020204" pitchFamily="34" charset="-128"/>
              <a:cs typeface="font314"/>
            </a:endParaRPr>
          </a:p>
        </p:txBody>
      </p:sp>
      <p:sp>
        <p:nvSpPr>
          <p:cNvPr id="9" name="Oval 2386">
            <a:extLst>
              <a:ext uri="{FF2B5EF4-FFF2-40B4-BE49-F238E27FC236}">
                <a16:creationId xmlns:a16="http://schemas.microsoft.com/office/drawing/2014/main" id="{DDA1A78C-8164-0A20-6BDA-3AA2CC232B25}"/>
              </a:ext>
            </a:extLst>
          </p:cNvPr>
          <p:cNvSpPr>
            <a:spLocks noChangeAspect="1" noEditPoints="1" noChangeArrowheads="1" noChangeShapeType="1" noTextEdit="1"/>
          </p:cNvSpPr>
          <p:nvPr/>
        </p:nvSpPr>
        <p:spPr bwMode="auto">
          <a:xfrm>
            <a:off x="1517861" y="4811433"/>
            <a:ext cx="1223104" cy="1224624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sp>
        <p:nvSpPr>
          <p:cNvPr id="18" name="AutoShape 2377">
            <a:extLst>
              <a:ext uri="{FF2B5EF4-FFF2-40B4-BE49-F238E27FC236}">
                <a16:creationId xmlns:a16="http://schemas.microsoft.com/office/drawing/2014/main" id="{18B0451B-0F35-0B9C-BE08-6CBC1BE04F04}"/>
              </a:ext>
            </a:extLst>
          </p:cNvPr>
          <p:cNvSpPr>
            <a:spLocks noChangeAspect="1" noEditPoints="1" noChangeArrowheads="1" noChangeShapeType="1" noTextEdit="1"/>
          </p:cNvSpPr>
          <p:nvPr/>
        </p:nvSpPr>
        <p:spPr bwMode="auto">
          <a:xfrm>
            <a:off x="358953" y="3884399"/>
            <a:ext cx="11568223" cy="965605"/>
          </a:xfrm>
          <a:prstGeom prst="homePlate">
            <a:avLst>
              <a:gd name="adj" fmla="val 30222"/>
            </a:avLst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sp>
        <p:nvSpPr>
          <p:cNvPr id="25" name="Text Box 2382">
            <a:extLst>
              <a:ext uri="{FF2B5EF4-FFF2-40B4-BE49-F238E27FC236}">
                <a16:creationId xmlns:a16="http://schemas.microsoft.com/office/drawing/2014/main" id="{227D116C-9D10-80D1-405E-07FA44FD735D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2514895" y="3181795"/>
            <a:ext cx="4986020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kern="1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font314"/>
              </a:rPr>
              <a:t>Vie uniquement unicellulaire</a:t>
            </a:r>
            <a:endParaRPr lang="fr-FR" sz="1100" kern="100">
              <a:effectLst/>
              <a:latin typeface="Calibri" panose="020F0502020204030204" pitchFamily="34" charset="0"/>
              <a:ea typeface="Arial Unicode MS" panose="020B0604020202020204" pitchFamily="34" charset="-128"/>
              <a:cs typeface="font314"/>
            </a:endParaRPr>
          </a:p>
        </p:txBody>
      </p:sp>
      <p:sp>
        <p:nvSpPr>
          <p:cNvPr id="26" name="Text Box 2368">
            <a:extLst>
              <a:ext uri="{FF2B5EF4-FFF2-40B4-BE49-F238E27FC236}">
                <a16:creationId xmlns:a16="http://schemas.microsoft.com/office/drawing/2014/main" id="{F10C3E69-8CA3-851C-6CCA-587C608B6897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7172933" y="3110266"/>
            <a:ext cx="2618105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kern="1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font314"/>
              </a:rPr>
              <a:t>Vie unicellulaire et pluricellulaire</a:t>
            </a:r>
            <a:endParaRPr lang="fr-FR" sz="1100" kern="100">
              <a:effectLst/>
              <a:latin typeface="Calibri" panose="020F0502020204030204" pitchFamily="34" charset="0"/>
              <a:ea typeface="Arial Unicode MS" panose="020B0604020202020204" pitchFamily="34" charset="-128"/>
              <a:cs typeface="font314"/>
            </a:endParaRPr>
          </a:p>
        </p:txBody>
      </p:sp>
      <p:sp>
        <p:nvSpPr>
          <p:cNvPr id="27" name="Text Box 2238">
            <a:extLst>
              <a:ext uri="{FF2B5EF4-FFF2-40B4-BE49-F238E27FC236}">
                <a16:creationId xmlns:a16="http://schemas.microsoft.com/office/drawing/2014/main" id="{823B8E7E-088B-FB24-CB25-48B3C46E0903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2869088" y="3538117"/>
            <a:ext cx="4460875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kern="1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font314"/>
              </a:rPr>
              <a:t>Reproduction asexuée</a:t>
            </a:r>
            <a:endParaRPr lang="fr-FR" sz="1100" kern="100">
              <a:effectLst/>
              <a:latin typeface="Calibri" panose="020F0502020204030204" pitchFamily="34" charset="0"/>
              <a:ea typeface="Arial Unicode MS" panose="020B0604020202020204" pitchFamily="34" charset="-128"/>
              <a:cs typeface="font314"/>
            </a:endParaRPr>
          </a:p>
        </p:txBody>
      </p:sp>
      <p:sp>
        <p:nvSpPr>
          <p:cNvPr id="28" name="Text Box 2237">
            <a:extLst>
              <a:ext uri="{FF2B5EF4-FFF2-40B4-BE49-F238E27FC236}">
                <a16:creationId xmlns:a16="http://schemas.microsoft.com/office/drawing/2014/main" id="{A023CA6C-2AFA-7C9B-A76A-1C3F996731B9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6912776" y="4105009"/>
            <a:ext cx="2515870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kern="1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font314"/>
              </a:rPr>
              <a:t>Reproduction sexuée</a:t>
            </a:r>
            <a:endParaRPr lang="fr-FR" sz="1100" kern="100">
              <a:effectLst/>
              <a:latin typeface="Calibri" panose="020F0502020204030204" pitchFamily="34" charset="0"/>
              <a:ea typeface="Arial Unicode MS" panose="020B0604020202020204" pitchFamily="34" charset="-128"/>
              <a:cs typeface="font314"/>
            </a:endParaRPr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CDFB9349-E37D-2217-1C67-9CCFEA71437B}"/>
              </a:ext>
            </a:extLst>
          </p:cNvPr>
          <p:cNvGrpSpPr/>
          <p:nvPr/>
        </p:nvGrpSpPr>
        <p:grpSpPr>
          <a:xfrm>
            <a:off x="2190807" y="1947730"/>
            <a:ext cx="8131823" cy="1444917"/>
            <a:chOff x="2190807" y="1947730"/>
            <a:chExt cx="8131823" cy="1444917"/>
          </a:xfrm>
        </p:grpSpPr>
        <p:sp>
          <p:nvSpPr>
            <p:cNvPr id="30" name="AutoShape 2381">
              <a:extLst>
                <a:ext uri="{FF2B5EF4-FFF2-40B4-BE49-F238E27FC236}">
                  <a16:creationId xmlns:a16="http://schemas.microsoft.com/office/drawing/2014/main" id="{0D7C6CBC-7845-57E2-0A91-51D414943B5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201746" y="2148433"/>
              <a:ext cx="8120884" cy="965835"/>
            </a:xfrm>
            <a:prstGeom prst="homePlate">
              <a:avLst>
                <a:gd name="adj" fmla="val 30222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26F85AC-CE35-2C9F-64BD-6A38AA9191E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861837" y="2155567"/>
              <a:ext cx="833733" cy="963295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C0FCB88-59C0-C4DF-D28A-3C9AF8FEA36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489202" y="2155708"/>
              <a:ext cx="1364061" cy="976630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8152110-3BE7-5DB7-6584-D3DA4DA1566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190807" y="2155708"/>
              <a:ext cx="5278152" cy="976630"/>
            </a:xfrm>
            <a:prstGeom prst="rect">
              <a:avLst/>
            </a:prstGeom>
            <a:solidFill>
              <a:srgbClr val="974706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cxnSp>
          <p:nvCxnSpPr>
            <p:cNvPr id="5" name="AutoShape 2389">
              <a:extLst>
                <a:ext uri="{FF2B5EF4-FFF2-40B4-BE49-F238E27FC236}">
                  <a16:creationId xmlns:a16="http://schemas.microsoft.com/office/drawing/2014/main" id="{CC66DC85-433F-E995-B084-CE8996E72E06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2201746" y="1947730"/>
              <a:ext cx="0" cy="1444917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AutoShape 2388">
              <a:extLst>
                <a:ext uri="{FF2B5EF4-FFF2-40B4-BE49-F238E27FC236}">
                  <a16:creationId xmlns:a16="http://schemas.microsoft.com/office/drawing/2014/main" id="{A71AC468-1C27-3D21-F4E2-11E64A3D21E9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3310886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AutoShape 2387">
              <a:extLst>
                <a:ext uri="{FF2B5EF4-FFF2-40B4-BE49-F238E27FC236}">
                  <a16:creationId xmlns:a16="http://schemas.microsoft.com/office/drawing/2014/main" id="{1BAD072A-E9A9-8DFB-2424-98BAD7B4A34B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5396549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2385">
              <a:extLst>
                <a:ext uri="{FF2B5EF4-FFF2-40B4-BE49-F238E27FC236}">
                  <a16:creationId xmlns:a16="http://schemas.microsoft.com/office/drawing/2014/main" id="{C804EDE2-3C86-4679-123C-8EA6FABD5804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7482211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AutoShape 2384">
              <a:extLst>
                <a:ext uri="{FF2B5EF4-FFF2-40B4-BE49-F238E27FC236}">
                  <a16:creationId xmlns:a16="http://schemas.microsoft.com/office/drawing/2014/main" id="{C8529663-A07E-F4BB-BB42-C2285737BF05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9706517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2383">
              <a:extLst>
                <a:ext uri="{FF2B5EF4-FFF2-40B4-BE49-F238E27FC236}">
                  <a16:creationId xmlns:a16="http://schemas.microsoft.com/office/drawing/2014/main" id="{4FC1BAE3-276E-2CD4-A515-356B32D8B669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8868635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AutoShape 2384">
              <a:extLst>
                <a:ext uri="{FF2B5EF4-FFF2-40B4-BE49-F238E27FC236}">
                  <a16:creationId xmlns:a16="http://schemas.microsoft.com/office/drawing/2014/main" id="{07DE5E8C-FA63-A22F-D674-820D5830BB03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10033728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0B04C472-379E-93E2-CC44-9D582E0D96A8}"/>
              </a:ext>
            </a:extLst>
          </p:cNvPr>
          <p:cNvSpPr txBox="1"/>
          <p:nvPr/>
        </p:nvSpPr>
        <p:spPr>
          <a:xfrm>
            <a:off x="9907069" y="1640711"/>
            <a:ext cx="7106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Actuel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59F9A82-4571-0ED4-FB8F-D165F89B8F60}"/>
              </a:ext>
            </a:extLst>
          </p:cNvPr>
          <p:cNvSpPr txBox="1"/>
          <p:nvPr/>
        </p:nvSpPr>
        <p:spPr>
          <a:xfrm>
            <a:off x="2992833" y="1566171"/>
            <a:ext cx="81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3500Ma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0CDAAB9-18FA-F7B3-73D6-7AD1F9907B24}"/>
              </a:ext>
            </a:extLst>
          </p:cNvPr>
          <p:cNvSpPr txBox="1"/>
          <p:nvPr/>
        </p:nvSpPr>
        <p:spPr>
          <a:xfrm>
            <a:off x="8564543" y="1632002"/>
            <a:ext cx="81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250Ma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1FF7938-0EB7-C572-FCBB-EC145425DB99}"/>
              </a:ext>
            </a:extLst>
          </p:cNvPr>
          <p:cNvSpPr txBox="1"/>
          <p:nvPr/>
        </p:nvSpPr>
        <p:spPr>
          <a:xfrm>
            <a:off x="7146689" y="1624868"/>
            <a:ext cx="719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543Ma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24D9BE9-2F30-441C-CFE1-A66009FEF153}"/>
              </a:ext>
            </a:extLst>
          </p:cNvPr>
          <p:cNvSpPr txBox="1"/>
          <p:nvPr/>
        </p:nvSpPr>
        <p:spPr>
          <a:xfrm>
            <a:off x="5007905" y="1626238"/>
            <a:ext cx="81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2500Ma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68B9C6A-0567-FD38-5041-9FA0A06FD6B4}"/>
              </a:ext>
            </a:extLst>
          </p:cNvPr>
          <p:cNvSpPr txBox="1"/>
          <p:nvPr/>
        </p:nvSpPr>
        <p:spPr>
          <a:xfrm>
            <a:off x="1762501" y="1571158"/>
            <a:ext cx="753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4500Ma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FDCFCDE9-613B-A5F4-4DF4-C3F21BE7E895}"/>
              </a:ext>
            </a:extLst>
          </p:cNvPr>
          <p:cNvSpPr txBox="1"/>
          <p:nvPr/>
        </p:nvSpPr>
        <p:spPr>
          <a:xfrm>
            <a:off x="9237690" y="1636352"/>
            <a:ext cx="81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65Ma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3CA79E7-4364-E79B-E116-3E2A4F7B0216}"/>
              </a:ext>
            </a:extLst>
          </p:cNvPr>
          <p:cNvSpPr txBox="1"/>
          <p:nvPr/>
        </p:nvSpPr>
        <p:spPr>
          <a:xfrm>
            <a:off x="4219731" y="479685"/>
            <a:ext cx="2042457" cy="37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Précambrien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CF72B984-7E1F-6F15-5EE9-2B03F21B3FDB}"/>
              </a:ext>
            </a:extLst>
          </p:cNvPr>
          <p:cNvSpPr txBox="1"/>
          <p:nvPr/>
        </p:nvSpPr>
        <p:spPr>
          <a:xfrm>
            <a:off x="6355830" y="667062"/>
            <a:ext cx="169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Paléozoïque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01263BFC-83C2-5CF3-0ADD-6DE3558F5CA4}"/>
              </a:ext>
            </a:extLst>
          </p:cNvPr>
          <p:cNvSpPr txBox="1"/>
          <p:nvPr/>
        </p:nvSpPr>
        <p:spPr>
          <a:xfrm>
            <a:off x="7866301" y="832128"/>
            <a:ext cx="169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Mésozoïque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7C6CD7EB-3E8C-C1A1-59C7-749E1663A8A1}"/>
              </a:ext>
            </a:extLst>
          </p:cNvPr>
          <p:cNvSpPr txBox="1"/>
          <p:nvPr/>
        </p:nvSpPr>
        <p:spPr>
          <a:xfrm>
            <a:off x="9031574" y="479685"/>
            <a:ext cx="151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Cénozoïque</a:t>
            </a:r>
          </a:p>
        </p:txBody>
      </p:sp>
    </p:spTree>
    <p:extLst>
      <p:ext uri="{BB962C8B-B14F-4D97-AF65-F5344CB8AC3E}">
        <p14:creationId xmlns:p14="http://schemas.microsoft.com/office/powerpoint/2010/main" val="1556889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CAACDF6-CDF5-04D5-27EC-5C2CCAE653AB}"/>
              </a:ext>
            </a:extLst>
          </p:cNvPr>
          <p:cNvSpPr txBox="1"/>
          <p:nvPr/>
        </p:nvSpPr>
        <p:spPr>
          <a:xfrm>
            <a:off x="709522" y="637709"/>
            <a:ext cx="4800720" cy="34163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solidFill>
                  <a:schemeClr val="bg1"/>
                </a:solidFill>
              </a:rPr>
              <a:t>La Grande Histoire de la Vie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27396F3-6E63-D895-3E2F-C7887B613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086" y="206773"/>
            <a:ext cx="4445000" cy="646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235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2367">
            <a:extLst>
              <a:ext uri="{FF2B5EF4-FFF2-40B4-BE49-F238E27FC236}">
                <a16:creationId xmlns:a16="http://schemas.microsoft.com/office/drawing/2014/main" id="{38818FEA-440B-169D-4CDB-122884F886FD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2442227" y="3375529"/>
            <a:ext cx="2023110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kern="1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font314"/>
              </a:rPr>
              <a:t>Bactéries=Premiers procaryotes</a:t>
            </a:r>
            <a:endParaRPr lang="fr-FR" sz="1100" kern="100">
              <a:effectLst/>
              <a:latin typeface="Calibri" panose="020F0502020204030204" pitchFamily="34" charset="0"/>
              <a:ea typeface="Arial Unicode MS" panose="020B0604020202020204" pitchFamily="34" charset="-128"/>
              <a:cs typeface="font314"/>
            </a:endParaRPr>
          </a:p>
        </p:txBody>
      </p:sp>
      <p:sp>
        <p:nvSpPr>
          <p:cNvPr id="20" name="Text Box 2366">
            <a:extLst>
              <a:ext uri="{FF2B5EF4-FFF2-40B4-BE49-F238E27FC236}">
                <a16:creationId xmlns:a16="http://schemas.microsoft.com/office/drawing/2014/main" id="{09050FEF-0751-9256-14A7-A364EEFECAB2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4725199" y="3393692"/>
            <a:ext cx="1478915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kern="1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font314"/>
              </a:rPr>
              <a:t>Premiers eucaryotes</a:t>
            </a:r>
            <a:endParaRPr lang="fr-FR" sz="1100" kern="100">
              <a:effectLst/>
              <a:latin typeface="Calibri" panose="020F0502020204030204" pitchFamily="34" charset="0"/>
              <a:ea typeface="Arial Unicode MS" panose="020B0604020202020204" pitchFamily="34" charset="-128"/>
              <a:cs typeface="font314"/>
            </a:endParaRPr>
          </a:p>
        </p:txBody>
      </p:sp>
      <p:sp>
        <p:nvSpPr>
          <p:cNvPr id="9" name="Oval 2386">
            <a:extLst>
              <a:ext uri="{FF2B5EF4-FFF2-40B4-BE49-F238E27FC236}">
                <a16:creationId xmlns:a16="http://schemas.microsoft.com/office/drawing/2014/main" id="{DDA1A78C-8164-0A20-6BDA-3AA2CC232B25}"/>
              </a:ext>
            </a:extLst>
          </p:cNvPr>
          <p:cNvSpPr>
            <a:spLocks noChangeAspect="1" noEditPoints="1" noChangeArrowheads="1" noChangeShapeType="1" noTextEdit="1"/>
          </p:cNvSpPr>
          <p:nvPr/>
        </p:nvSpPr>
        <p:spPr bwMode="auto">
          <a:xfrm>
            <a:off x="5240958" y="3235471"/>
            <a:ext cx="790736" cy="791719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sp>
        <p:nvSpPr>
          <p:cNvPr id="26" name="Text Box 2368">
            <a:extLst>
              <a:ext uri="{FF2B5EF4-FFF2-40B4-BE49-F238E27FC236}">
                <a16:creationId xmlns:a16="http://schemas.microsoft.com/office/drawing/2014/main" id="{F10C3E69-8CA3-851C-6CCA-587C608B6897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7172933" y="3110266"/>
            <a:ext cx="2618105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kern="1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font314"/>
              </a:rPr>
              <a:t>Vie unicellulaire et pluricellulaire</a:t>
            </a:r>
            <a:endParaRPr lang="fr-FR" sz="1100" kern="100">
              <a:effectLst/>
              <a:latin typeface="Calibri" panose="020F0502020204030204" pitchFamily="34" charset="0"/>
              <a:ea typeface="Arial Unicode MS" panose="020B0604020202020204" pitchFamily="34" charset="-128"/>
              <a:cs typeface="font314"/>
            </a:endParaRPr>
          </a:p>
        </p:txBody>
      </p:sp>
      <p:sp>
        <p:nvSpPr>
          <p:cNvPr id="28" name="Text Box 2237">
            <a:extLst>
              <a:ext uri="{FF2B5EF4-FFF2-40B4-BE49-F238E27FC236}">
                <a16:creationId xmlns:a16="http://schemas.microsoft.com/office/drawing/2014/main" id="{A023CA6C-2AFA-7C9B-A76A-1C3F996731B9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6912776" y="4105009"/>
            <a:ext cx="2515870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000" kern="1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font314"/>
              </a:rPr>
              <a:t>Reproduction sexuée</a:t>
            </a:r>
            <a:endParaRPr lang="fr-FR" sz="1100" kern="100">
              <a:effectLst/>
              <a:latin typeface="Calibri" panose="020F0502020204030204" pitchFamily="34" charset="0"/>
              <a:ea typeface="Arial Unicode MS" panose="020B0604020202020204" pitchFamily="34" charset="-128"/>
              <a:cs typeface="font314"/>
            </a:endParaRPr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CDFB9349-E37D-2217-1C67-9CCFEA71437B}"/>
              </a:ext>
            </a:extLst>
          </p:cNvPr>
          <p:cNvGrpSpPr/>
          <p:nvPr/>
        </p:nvGrpSpPr>
        <p:grpSpPr>
          <a:xfrm>
            <a:off x="5714070" y="2946754"/>
            <a:ext cx="4795205" cy="1444917"/>
            <a:chOff x="2190807" y="1947730"/>
            <a:chExt cx="8131823" cy="1444917"/>
          </a:xfrm>
        </p:grpSpPr>
        <p:sp>
          <p:nvSpPr>
            <p:cNvPr id="30" name="AutoShape 2381">
              <a:extLst>
                <a:ext uri="{FF2B5EF4-FFF2-40B4-BE49-F238E27FC236}">
                  <a16:creationId xmlns:a16="http://schemas.microsoft.com/office/drawing/2014/main" id="{0D7C6CBC-7845-57E2-0A91-51D414943B5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201746" y="2148433"/>
              <a:ext cx="8120884" cy="965835"/>
            </a:xfrm>
            <a:prstGeom prst="homePlate">
              <a:avLst>
                <a:gd name="adj" fmla="val 30222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26F85AC-CE35-2C9F-64BD-6A38AA9191E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861837" y="2155567"/>
              <a:ext cx="833733" cy="963295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C0FCB88-59C0-C4DF-D28A-3C9AF8FEA36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489202" y="2155708"/>
              <a:ext cx="1364061" cy="976630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8152110-3BE7-5DB7-6584-D3DA4DA1566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190807" y="2155708"/>
              <a:ext cx="5278152" cy="976630"/>
            </a:xfrm>
            <a:prstGeom prst="rect">
              <a:avLst/>
            </a:prstGeom>
            <a:solidFill>
              <a:srgbClr val="974706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cxnSp>
          <p:nvCxnSpPr>
            <p:cNvPr id="5" name="AutoShape 2389">
              <a:extLst>
                <a:ext uri="{FF2B5EF4-FFF2-40B4-BE49-F238E27FC236}">
                  <a16:creationId xmlns:a16="http://schemas.microsoft.com/office/drawing/2014/main" id="{CC66DC85-433F-E995-B084-CE8996E72E06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2201746" y="1947730"/>
              <a:ext cx="0" cy="1444917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AutoShape 2388">
              <a:extLst>
                <a:ext uri="{FF2B5EF4-FFF2-40B4-BE49-F238E27FC236}">
                  <a16:creationId xmlns:a16="http://schemas.microsoft.com/office/drawing/2014/main" id="{A71AC468-1C27-3D21-F4E2-11E64A3D21E9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3310887" y="1947730"/>
              <a:ext cx="0" cy="1444917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AutoShape 2387">
              <a:extLst>
                <a:ext uri="{FF2B5EF4-FFF2-40B4-BE49-F238E27FC236}">
                  <a16:creationId xmlns:a16="http://schemas.microsoft.com/office/drawing/2014/main" id="{1BAD072A-E9A9-8DFB-2424-98BAD7B4A34B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5396548" y="1947730"/>
              <a:ext cx="0" cy="1444917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2385">
              <a:extLst>
                <a:ext uri="{FF2B5EF4-FFF2-40B4-BE49-F238E27FC236}">
                  <a16:creationId xmlns:a16="http://schemas.microsoft.com/office/drawing/2014/main" id="{C804EDE2-3C86-4679-123C-8EA6FABD5804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7482212" y="1947730"/>
              <a:ext cx="0" cy="143249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AutoShape 2384">
              <a:extLst>
                <a:ext uri="{FF2B5EF4-FFF2-40B4-BE49-F238E27FC236}">
                  <a16:creationId xmlns:a16="http://schemas.microsoft.com/office/drawing/2014/main" id="{C8529663-A07E-F4BB-BB42-C2285737BF05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9706517" y="1947730"/>
              <a:ext cx="0" cy="142044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2383">
              <a:extLst>
                <a:ext uri="{FF2B5EF4-FFF2-40B4-BE49-F238E27FC236}">
                  <a16:creationId xmlns:a16="http://schemas.microsoft.com/office/drawing/2014/main" id="{4FC1BAE3-276E-2CD4-A515-356B32D8B669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8868636" y="1947730"/>
              <a:ext cx="0" cy="143249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AutoShape 2384">
              <a:extLst>
                <a:ext uri="{FF2B5EF4-FFF2-40B4-BE49-F238E27FC236}">
                  <a16:creationId xmlns:a16="http://schemas.microsoft.com/office/drawing/2014/main" id="{07DE5E8C-FA63-A22F-D674-820D5830BB03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10033728" y="1947730"/>
              <a:ext cx="0" cy="1409452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0B04C472-379E-93E2-CC44-9D582E0D96A8}"/>
              </a:ext>
            </a:extLst>
          </p:cNvPr>
          <p:cNvSpPr txBox="1"/>
          <p:nvPr/>
        </p:nvSpPr>
        <p:spPr>
          <a:xfrm>
            <a:off x="10135142" y="2616420"/>
            <a:ext cx="81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Actuel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59F9A82-4571-0ED4-FB8F-D165F89B8F60}"/>
              </a:ext>
            </a:extLst>
          </p:cNvPr>
          <p:cNvSpPr txBox="1"/>
          <p:nvPr/>
        </p:nvSpPr>
        <p:spPr>
          <a:xfrm>
            <a:off x="5978868" y="2606185"/>
            <a:ext cx="92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- 3,5Ga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0CDAAB9-18FA-F7B3-73D6-7AD1F9907B24}"/>
              </a:ext>
            </a:extLst>
          </p:cNvPr>
          <p:cNvSpPr txBox="1"/>
          <p:nvPr/>
        </p:nvSpPr>
        <p:spPr>
          <a:xfrm>
            <a:off x="9015402" y="2626886"/>
            <a:ext cx="1065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- 250Ma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1FF7938-0EB7-C572-FCBB-EC145425DB99}"/>
              </a:ext>
            </a:extLst>
          </p:cNvPr>
          <p:cNvSpPr txBox="1"/>
          <p:nvPr/>
        </p:nvSpPr>
        <p:spPr>
          <a:xfrm>
            <a:off x="8136715" y="2616420"/>
            <a:ext cx="109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- 543Ma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24D9BE9-2F30-441C-CFE1-A66009FEF153}"/>
              </a:ext>
            </a:extLst>
          </p:cNvPr>
          <p:cNvSpPr txBox="1"/>
          <p:nvPr/>
        </p:nvSpPr>
        <p:spPr>
          <a:xfrm>
            <a:off x="7201979" y="2603642"/>
            <a:ext cx="903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- 2,5Ga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68B9C6A-0567-FD38-5041-9FA0A06FD6B4}"/>
              </a:ext>
            </a:extLst>
          </p:cNvPr>
          <p:cNvSpPr txBox="1"/>
          <p:nvPr/>
        </p:nvSpPr>
        <p:spPr>
          <a:xfrm>
            <a:off x="5137004" y="2601323"/>
            <a:ext cx="992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- 4,5Ga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FDCFCDE9-613B-A5F4-4DF4-C3F21BE7E895}"/>
              </a:ext>
            </a:extLst>
          </p:cNvPr>
          <p:cNvSpPr txBox="1"/>
          <p:nvPr/>
        </p:nvSpPr>
        <p:spPr>
          <a:xfrm>
            <a:off x="9658746" y="2351629"/>
            <a:ext cx="90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- 65Ma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3CA79E7-4364-E79B-E116-3E2A4F7B0216}"/>
              </a:ext>
            </a:extLst>
          </p:cNvPr>
          <p:cNvSpPr txBox="1"/>
          <p:nvPr/>
        </p:nvSpPr>
        <p:spPr>
          <a:xfrm>
            <a:off x="6138239" y="3462498"/>
            <a:ext cx="1694122" cy="37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Précambrien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CF72B984-7E1F-6F15-5EE9-2B03F21B3FDB}"/>
              </a:ext>
            </a:extLst>
          </p:cNvPr>
          <p:cNvSpPr txBox="1"/>
          <p:nvPr/>
        </p:nvSpPr>
        <p:spPr>
          <a:xfrm>
            <a:off x="8362503" y="3155456"/>
            <a:ext cx="169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Paléozoïque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01263BFC-83C2-5CF3-0ADD-6DE3558F5CA4}"/>
              </a:ext>
            </a:extLst>
          </p:cNvPr>
          <p:cNvSpPr txBox="1"/>
          <p:nvPr/>
        </p:nvSpPr>
        <p:spPr>
          <a:xfrm>
            <a:off x="9025897" y="3424601"/>
            <a:ext cx="169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Mésozoïque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7C6CD7EB-3E8C-C1A1-59C7-749E1663A8A1}"/>
              </a:ext>
            </a:extLst>
          </p:cNvPr>
          <p:cNvSpPr txBox="1"/>
          <p:nvPr/>
        </p:nvSpPr>
        <p:spPr>
          <a:xfrm>
            <a:off x="9535299" y="3731857"/>
            <a:ext cx="151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Cénozoïque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F13D44D-B36C-C60A-DABE-D702040EEE86}"/>
              </a:ext>
            </a:extLst>
          </p:cNvPr>
          <p:cNvSpPr txBox="1"/>
          <p:nvPr/>
        </p:nvSpPr>
        <p:spPr>
          <a:xfrm>
            <a:off x="1111483" y="161515"/>
            <a:ext cx="8013817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Frise 1: L’histoire du vivant dans l’Univers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939EAF-260B-F1ED-F7E7-6EAFA7FD7C34}"/>
              </a:ext>
            </a:extLst>
          </p:cNvPr>
          <p:cNvSpPr txBox="1"/>
          <p:nvPr/>
        </p:nvSpPr>
        <p:spPr>
          <a:xfrm>
            <a:off x="-118517" y="2287779"/>
            <a:ext cx="1592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- 15 Milliards d’années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5A9695E-88A8-17F7-7A1E-8116E1FA523A}"/>
              </a:ext>
            </a:extLst>
          </p:cNvPr>
          <p:cNvSpPr txBox="1"/>
          <p:nvPr/>
        </p:nvSpPr>
        <p:spPr>
          <a:xfrm>
            <a:off x="10890116" y="2377272"/>
            <a:ext cx="139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+ 5 Milliards d’années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A6F089A-E0D6-B2BC-3C74-0D278840FB4F}"/>
              </a:ext>
            </a:extLst>
          </p:cNvPr>
          <p:cNvSpPr txBox="1"/>
          <p:nvPr/>
        </p:nvSpPr>
        <p:spPr>
          <a:xfrm>
            <a:off x="-66732" y="4413241"/>
            <a:ext cx="128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BIG BANG :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Naissance de l’Univers</a:t>
            </a:r>
          </a:p>
        </p:txBody>
      </p:sp>
      <p:cxnSp>
        <p:nvCxnSpPr>
          <p:cNvPr id="12" name="AutoShape 2389">
            <a:extLst>
              <a:ext uri="{FF2B5EF4-FFF2-40B4-BE49-F238E27FC236}">
                <a16:creationId xmlns:a16="http://schemas.microsoft.com/office/drawing/2014/main" id="{F9013BF4-D666-3D95-4B7F-6B07B7D0EDB9}"/>
              </a:ext>
            </a:extLst>
          </p:cNvPr>
          <p:cNvCxnSpPr>
            <a:cxnSpLocks noChangeAspect="1" noEditPoints="1" noChangeArrowheads="1" noChangeShapeType="1"/>
          </p:cNvCxnSpPr>
          <p:nvPr/>
        </p:nvCxnSpPr>
        <p:spPr bwMode="auto">
          <a:xfrm>
            <a:off x="320924" y="2934327"/>
            <a:ext cx="0" cy="1444917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AutoShape 2389">
            <a:extLst>
              <a:ext uri="{FF2B5EF4-FFF2-40B4-BE49-F238E27FC236}">
                <a16:creationId xmlns:a16="http://schemas.microsoft.com/office/drawing/2014/main" id="{7850B6D1-DA54-B671-CA49-766C3392BBCD}"/>
              </a:ext>
            </a:extLst>
          </p:cNvPr>
          <p:cNvCxnSpPr>
            <a:cxnSpLocks noChangeAspect="1" noEditPoints="1" noChangeArrowheads="1" noChangeShapeType="1"/>
          </p:cNvCxnSpPr>
          <p:nvPr/>
        </p:nvCxnSpPr>
        <p:spPr bwMode="auto">
          <a:xfrm>
            <a:off x="2865865" y="2948179"/>
            <a:ext cx="0" cy="1444917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2D09B06D-C97F-C4B5-4615-2DCBB7DC12DD}"/>
              </a:ext>
            </a:extLst>
          </p:cNvPr>
          <p:cNvSpPr txBox="1"/>
          <p:nvPr/>
        </p:nvSpPr>
        <p:spPr>
          <a:xfrm>
            <a:off x="3175580" y="4178199"/>
            <a:ext cx="1864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Explosion de l’étoile en une Supernova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ACAFDF3-29C5-17FB-977B-87F26293C1D8}"/>
              </a:ext>
            </a:extLst>
          </p:cNvPr>
          <p:cNvSpPr txBox="1"/>
          <p:nvPr/>
        </p:nvSpPr>
        <p:spPr>
          <a:xfrm>
            <a:off x="-155895" y="5567729"/>
            <a:ext cx="1992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Formation des premiers atomes d’hydrogène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3F6DAB7-2C7A-F858-1169-DE71D3389214}"/>
              </a:ext>
            </a:extLst>
          </p:cNvPr>
          <p:cNvSpPr txBox="1"/>
          <p:nvPr/>
        </p:nvSpPr>
        <p:spPr>
          <a:xfrm>
            <a:off x="6874083" y="5296079"/>
            <a:ext cx="1215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1ers récifs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E9FA7EE-D78D-E5FA-D30E-D7E90EC65C54}"/>
              </a:ext>
            </a:extLst>
          </p:cNvPr>
          <p:cNvSpPr txBox="1"/>
          <p:nvPr/>
        </p:nvSpPr>
        <p:spPr>
          <a:xfrm>
            <a:off x="5810998" y="4393096"/>
            <a:ext cx="129122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1ers signes de vie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09339FA-9500-7E43-28CF-BC138507A538}"/>
              </a:ext>
            </a:extLst>
          </p:cNvPr>
          <p:cNvSpPr txBox="1"/>
          <p:nvPr/>
        </p:nvSpPr>
        <p:spPr>
          <a:xfrm>
            <a:off x="4848556" y="5265988"/>
            <a:ext cx="1640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Formation du Soleil et de la Terre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FCE8F3C-65F5-CC6D-B8AF-A8C478E680AA}"/>
              </a:ext>
            </a:extLst>
          </p:cNvPr>
          <p:cNvSpPr txBox="1"/>
          <p:nvPr/>
        </p:nvSpPr>
        <p:spPr>
          <a:xfrm>
            <a:off x="1479577" y="4628438"/>
            <a:ext cx="1752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Agonie de l’étoile à cours de carburant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A845808-8EF5-4FCF-6B27-F3A4CF3B3500}"/>
              </a:ext>
            </a:extLst>
          </p:cNvPr>
          <p:cNvSpPr txBox="1"/>
          <p:nvPr/>
        </p:nvSpPr>
        <p:spPr>
          <a:xfrm>
            <a:off x="1129095" y="1223766"/>
            <a:ext cx="1701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Formation d’une étoile identique au Soleil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C950A3E-2DE9-B1E4-5719-D323E7DC2B48}"/>
              </a:ext>
            </a:extLst>
          </p:cNvPr>
          <p:cNvSpPr txBox="1"/>
          <p:nvPr/>
        </p:nvSpPr>
        <p:spPr>
          <a:xfrm>
            <a:off x="3006758" y="2176773"/>
            <a:ext cx="1701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Formation des atomes lourds de fer 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7DC7F0D-CD8E-AE6F-8473-D32251A8C731}"/>
              </a:ext>
            </a:extLst>
          </p:cNvPr>
          <p:cNvSpPr txBox="1"/>
          <p:nvPr/>
        </p:nvSpPr>
        <p:spPr>
          <a:xfrm>
            <a:off x="2099414" y="5894886"/>
            <a:ext cx="170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Effondrement gravitationnel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404655B-9186-4855-DAA7-0999A7162D67}"/>
              </a:ext>
            </a:extLst>
          </p:cNvPr>
          <p:cNvSpPr txBox="1"/>
          <p:nvPr/>
        </p:nvSpPr>
        <p:spPr>
          <a:xfrm>
            <a:off x="3218404" y="5039665"/>
            <a:ext cx="1701315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Disparition de toute vie éventuelle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C37DB043-6F4E-8310-CE8E-9064EB17F75D}"/>
              </a:ext>
            </a:extLst>
          </p:cNvPr>
          <p:cNvSpPr txBox="1"/>
          <p:nvPr/>
        </p:nvSpPr>
        <p:spPr>
          <a:xfrm>
            <a:off x="7274847" y="4464612"/>
            <a:ext cx="170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 Début de la photosynthèse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D22120D8-943F-98B1-F1CC-23FAF6DA52D5}"/>
              </a:ext>
            </a:extLst>
          </p:cNvPr>
          <p:cNvSpPr txBox="1"/>
          <p:nvPr/>
        </p:nvSpPr>
        <p:spPr>
          <a:xfrm>
            <a:off x="8192665" y="5114626"/>
            <a:ext cx="170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1ers animaux et végétaux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3A355FB3-A3B3-5825-6919-B1F362B8A6D4}"/>
              </a:ext>
            </a:extLst>
          </p:cNvPr>
          <p:cNvSpPr txBox="1"/>
          <p:nvPr/>
        </p:nvSpPr>
        <p:spPr>
          <a:xfrm>
            <a:off x="9295305" y="4425141"/>
            <a:ext cx="170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Apparition </a:t>
            </a:r>
          </a:p>
          <a:p>
            <a:pPr algn="ctr"/>
            <a:r>
              <a:rPr lang="fr-FR" dirty="0"/>
              <a:t>des Hommes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438A935A-AAB7-9C91-5F95-62914F235863}"/>
              </a:ext>
            </a:extLst>
          </p:cNvPr>
          <p:cNvSpPr txBox="1"/>
          <p:nvPr/>
        </p:nvSpPr>
        <p:spPr>
          <a:xfrm>
            <a:off x="10470230" y="3184952"/>
            <a:ext cx="1268925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Disparition 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de la vie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CF8BFE6F-073F-F23A-0DC1-AE8C03E38381}"/>
              </a:ext>
            </a:extLst>
          </p:cNvPr>
          <p:cNvSpPr txBox="1"/>
          <p:nvPr/>
        </p:nvSpPr>
        <p:spPr>
          <a:xfrm>
            <a:off x="9896396" y="5107260"/>
            <a:ext cx="170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Evaporation des océans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DE4C9CA2-5923-31F0-4CDE-E2F52254B99C}"/>
              </a:ext>
            </a:extLst>
          </p:cNvPr>
          <p:cNvSpPr txBox="1"/>
          <p:nvPr/>
        </p:nvSpPr>
        <p:spPr>
          <a:xfrm>
            <a:off x="10062285" y="1096090"/>
            <a:ext cx="1701315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Notre Soleil, jaune, devient une 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Géante rouge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C06731C7-22ED-71E4-CE54-0E02BAD1E2CE}"/>
              </a:ext>
            </a:extLst>
          </p:cNvPr>
          <p:cNvSpPr txBox="1"/>
          <p:nvPr/>
        </p:nvSpPr>
        <p:spPr>
          <a:xfrm>
            <a:off x="10815014" y="4263792"/>
            <a:ext cx="1268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Disparition de la Terre</a:t>
            </a:r>
          </a:p>
        </p:txBody>
      </p:sp>
      <p:sp>
        <p:nvSpPr>
          <p:cNvPr id="18" name="AutoShape 2377">
            <a:extLst>
              <a:ext uri="{FF2B5EF4-FFF2-40B4-BE49-F238E27FC236}">
                <a16:creationId xmlns:a16="http://schemas.microsoft.com/office/drawing/2014/main" id="{18B0451B-0F35-0B9C-BE08-6CBC1BE04F04}"/>
              </a:ext>
            </a:extLst>
          </p:cNvPr>
          <p:cNvSpPr>
            <a:spLocks noChangeAspect="1" noEditPoints="1" noChangeArrowheads="1" noChangeShapeType="1" noTextEdit="1"/>
          </p:cNvSpPr>
          <p:nvPr/>
        </p:nvSpPr>
        <p:spPr bwMode="auto">
          <a:xfrm>
            <a:off x="324147" y="3160895"/>
            <a:ext cx="11568223" cy="965605"/>
          </a:xfrm>
          <a:prstGeom prst="homePlate">
            <a:avLst>
              <a:gd name="adj" fmla="val 30222"/>
            </a:avLst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pic>
        <p:nvPicPr>
          <p:cNvPr id="24" name="Espace réservé du contenu 4" descr="Une image contenant espace, astronomie&#10;&#10;Description générée automatiquement">
            <a:extLst>
              <a:ext uri="{FF2B5EF4-FFF2-40B4-BE49-F238E27FC236}">
                <a16:creationId xmlns:a16="http://schemas.microsoft.com/office/drawing/2014/main" id="{8643B8BE-FD0B-3263-E316-3E505F80C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84421" y="1084638"/>
            <a:ext cx="2083580" cy="1289287"/>
          </a:xfrm>
        </p:spPr>
      </p:pic>
    </p:spTree>
    <p:extLst>
      <p:ext uri="{BB962C8B-B14F-4D97-AF65-F5344CB8AC3E}">
        <p14:creationId xmlns:p14="http://schemas.microsoft.com/office/powerpoint/2010/main" val="1637801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8B8AE8-EB96-D69E-7160-B0CD21B78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9416" y="152351"/>
            <a:ext cx="7428259" cy="594382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fr-FR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Frise 2: L’histoire de l’atmosphère terrestre</a:t>
            </a:r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D2AD6D4B-0BDE-8333-E633-4423E568B068}"/>
              </a:ext>
            </a:extLst>
          </p:cNvPr>
          <p:cNvSpPr>
            <a:spLocks noChangeAspect="1" noEditPoints="1" noChangeArrowheads="1" noChangeShapeType="1" noTextEdit="1"/>
          </p:cNvSpPr>
          <p:nvPr/>
        </p:nvSpPr>
        <p:spPr bwMode="auto">
          <a:xfrm>
            <a:off x="6102883" y="2066095"/>
            <a:ext cx="4866134" cy="2065982"/>
          </a:xfrm>
          <a:custGeom>
            <a:avLst/>
            <a:gdLst>
              <a:gd name="T0" fmla="*/ 0 w 3493"/>
              <a:gd name="T1" fmla="*/ 1483 h 1483"/>
              <a:gd name="T2" fmla="*/ 450 w 3493"/>
              <a:gd name="T3" fmla="*/ 1363 h 1483"/>
              <a:gd name="T4" fmla="*/ 730 w 3493"/>
              <a:gd name="T5" fmla="*/ 1213 h 1483"/>
              <a:gd name="T6" fmla="*/ 1140 w 3493"/>
              <a:gd name="T7" fmla="*/ 933 h 1483"/>
              <a:gd name="T8" fmla="*/ 2503 w 3493"/>
              <a:gd name="T9" fmla="*/ 138 h 1483"/>
              <a:gd name="T10" fmla="*/ 3493 w 3493"/>
              <a:gd name="T11" fmla="*/ 71 h 1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93" h="1483">
                <a:moveTo>
                  <a:pt x="0" y="1483"/>
                </a:moveTo>
                <a:cubicBezTo>
                  <a:pt x="164" y="1445"/>
                  <a:pt x="328" y="1408"/>
                  <a:pt x="450" y="1363"/>
                </a:cubicBezTo>
                <a:cubicBezTo>
                  <a:pt x="572" y="1318"/>
                  <a:pt x="615" y="1285"/>
                  <a:pt x="730" y="1213"/>
                </a:cubicBezTo>
                <a:cubicBezTo>
                  <a:pt x="845" y="1141"/>
                  <a:pt x="841" y="1113"/>
                  <a:pt x="1140" y="933"/>
                </a:cubicBezTo>
                <a:cubicBezTo>
                  <a:pt x="1439" y="753"/>
                  <a:pt x="2121" y="276"/>
                  <a:pt x="2503" y="138"/>
                </a:cubicBezTo>
                <a:cubicBezTo>
                  <a:pt x="2885" y="0"/>
                  <a:pt x="3287" y="85"/>
                  <a:pt x="3493" y="71"/>
                </a:cubicBezTo>
              </a:path>
            </a:pathLst>
          </a:custGeom>
          <a:noFill/>
          <a:ln w="12700" cap="flat" cmpd="sng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sp>
        <p:nvSpPr>
          <p:cNvPr id="29" name="Freeform 9">
            <a:extLst>
              <a:ext uri="{FF2B5EF4-FFF2-40B4-BE49-F238E27FC236}">
                <a16:creationId xmlns:a16="http://schemas.microsoft.com/office/drawing/2014/main" id="{E5BC4B90-8692-92AD-5953-50E743158D03}"/>
              </a:ext>
            </a:extLst>
          </p:cNvPr>
          <p:cNvSpPr>
            <a:spLocks noChangeAspect="1" noEditPoints="1" noChangeArrowheads="1" noChangeShapeType="1" noTextEdit="1"/>
          </p:cNvSpPr>
          <p:nvPr/>
        </p:nvSpPr>
        <p:spPr bwMode="auto">
          <a:xfrm>
            <a:off x="9195588" y="3487068"/>
            <a:ext cx="1699594" cy="603217"/>
          </a:xfrm>
          <a:custGeom>
            <a:avLst/>
            <a:gdLst>
              <a:gd name="T0" fmla="*/ 0 w 1220"/>
              <a:gd name="T1" fmla="*/ 433 h 433"/>
              <a:gd name="T2" fmla="*/ 220 w 1220"/>
              <a:gd name="T3" fmla="*/ 343 h 433"/>
              <a:gd name="T4" fmla="*/ 500 w 1220"/>
              <a:gd name="T5" fmla="*/ 153 h 433"/>
              <a:gd name="T6" fmla="*/ 880 w 1220"/>
              <a:gd name="T7" fmla="*/ 23 h 433"/>
              <a:gd name="T8" fmla="*/ 1220 w 1220"/>
              <a:gd name="T9" fmla="*/ 13 h 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0" h="433">
                <a:moveTo>
                  <a:pt x="0" y="433"/>
                </a:moveTo>
                <a:cubicBezTo>
                  <a:pt x="37" y="418"/>
                  <a:pt x="137" y="390"/>
                  <a:pt x="220" y="343"/>
                </a:cubicBezTo>
                <a:cubicBezTo>
                  <a:pt x="303" y="296"/>
                  <a:pt x="390" y="206"/>
                  <a:pt x="500" y="153"/>
                </a:cubicBezTo>
                <a:cubicBezTo>
                  <a:pt x="670" y="73"/>
                  <a:pt x="760" y="46"/>
                  <a:pt x="880" y="23"/>
                </a:cubicBezTo>
                <a:cubicBezTo>
                  <a:pt x="1000" y="0"/>
                  <a:pt x="1110" y="6"/>
                  <a:pt x="1220" y="13"/>
                </a:cubicBezTo>
              </a:path>
            </a:pathLst>
          </a:custGeom>
          <a:noFill/>
          <a:ln w="12700" cap="flat" cmpd="sng">
            <a:solidFill>
              <a:srgbClr val="808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62E77B63-EBE0-69A9-4749-1C7C3E7A2E98}"/>
              </a:ext>
            </a:extLst>
          </p:cNvPr>
          <p:cNvSpPr>
            <a:spLocks noChangeAspect="1" noEditPoints="1" noChangeArrowheads="1" noChangeShapeType="1" noTextEdit="1"/>
          </p:cNvSpPr>
          <p:nvPr/>
        </p:nvSpPr>
        <p:spPr bwMode="auto">
          <a:xfrm>
            <a:off x="1617068" y="2112068"/>
            <a:ext cx="9250252" cy="2020009"/>
          </a:xfrm>
          <a:custGeom>
            <a:avLst/>
            <a:gdLst>
              <a:gd name="T0" fmla="*/ 0 w 6640"/>
              <a:gd name="T1" fmla="*/ 0 h 1450"/>
              <a:gd name="T2" fmla="*/ 590 w 6640"/>
              <a:gd name="T3" fmla="*/ 900 h 1450"/>
              <a:gd name="T4" fmla="*/ 2160 w 6640"/>
              <a:gd name="T5" fmla="*/ 1450 h 1450"/>
              <a:gd name="T6" fmla="*/ 6640 w 6640"/>
              <a:gd name="T7" fmla="*/ 1450 h 1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640" h="1450">
                <a:moveTo>
                  <a:pt x="0" y="0"/>
                </a:moveTo>
                <a:cubicBezTo>
                  <a:pt x="98" y="150"/>
                  <a:pt x="390" y="754"/>
                  <a:pt x="590" y="900"/>
                </a:cubicBezTo>
                <a:cubicBezTo>
                  <a:pt x="790" y="1046"/>
                  <a:pt x="1152" y="1358"/>
                  <a:pt x="2160" y="1450"/>
                </a:cubicBezTo>
                <a:cubicBezTo>
                  <a:pt x="3140" y="1450"/>
                  <a:pt x="5707" y="1450"/>
                  <a:pt x="6640" y="1450"/>
                </a:cubicBezTo>
              </a:path>
            </a:pathLst>
          </a:custGeom>
          <a:noFill/>
          <a:ln w="9525" cmpd="sng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sp>
        <p:nvSpPr>
          <p:cNvPr id="32" name="Text Box 28">
            <a:extLst>
              <a:ext uri="{FF2B5EF4-FFF2-40B4-BE49-F238E27FC236}">
                <a16:creationId xmlns:a16="http://schemas.microsoft.com/office/drawing/2014/main" id="{77B77162-61FA-7CAD-4DC6-5A2B183B2BDA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967250" y="2026962"/>
            <a:ext cx="752279" cy="30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</a:t>
            </a:r>
            <a:r>
              <a:rPr lang="fr-FR" sz="9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endParaRPr lang="fr-FR" sz="7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33" name="Group 44">
            <a:extLst>
              <a:ext uri="{FF2B5EF4-FFF2-40B4-BE49-F238E27FC236}">
                <a16:creationId xmlns:a16="http://schemas.microsoft.com/office/drawing/2014/main" id="{35642F68-0586-6AA0-CC44-E6124212B02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86420" y="2394869"/>
            <a:ext cx="919453" cy="1755319"/>
            <a:chOff x="1928" y="2663"/>
            <a:chExt cx="660" cy="1260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7CF7D19E-C373-9AEA-EFE9-86C190A78DA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928" y="2663"/>
              <a:ext cx="360" cy="1260"/>
            </a:xfrm>
            <a:custGeom>
              <a:avLst/>
              <a:gdLst>
                <a:gd name="T0" fmla="*/ 0 w 360"/>
                <a:gd name="T1" fmla="*/ 0 h 1260"/>
                <a:gd name="T2" fmla="*/ 82 w 360"/>
                <a:gd name="T3" fmla="*/ 630 h 1260"/>
                <a:gd name="T4" fmla="*/ 262 w 360"/>
                <a:gd name="T5" fmla="*/ 1125 h 1260"/>
                <a:gd name="T6" fmla="*/ 360 w 360"/>
                <a:gd name="T7" fmla="*/ 1260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0" h="1260">
                  <a:moveTo>
                    <a:pt x="0" y="0"/>
                  </a:moveTo>
                  <a:cubicBezTo>
                    <a:pt x="19" y="221"/>
                    <a:pt x="38" y="443"/>
                    <a:pt x="82" y="630"/>
                  </a:cubicBezTo>
                  <a:cubicBezTo>
                    <a:pt x="126" y="817"/>
                    <a:pt x="216" y="1020"/>
                    <a:pt x="262" y="1125"/>
                  </a:cubicBezTo>
                  <a:cubicBezTo>
                    <a:pt x="308" y="1230"/>
                    <a:pt x="334" y="1245"/>
                    <a:pt x="360" y="126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5" name="Text Box 29">
              <a:extLst>
                <a:ext uri="{FF2B5EF4-FFF2-40B4-BE49-F238E27FC236}">
                  <a16:creationId xmlns:a16="http://schemas.microsoft.com/office/drawing/2014/main" id="{D9D19E78-82C0-1196-55A5-0EF0D56549BA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2048" y="3511"/>
              <a:ext cx="54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/>
              <a:r>
                <a:rPr lang="fr-FR" sz="9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H</a:t>
              </a:r>
              <a:r>
                <a:rPr lang="fr-FR" sz="900" baseline="-2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2</a:t>
              </a:r>
              <a:r>
                <a:rPr lang="fr-FR" sz="9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O</a:t>
              </a:r>
              <a:endParaRPr lang="fr-FR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8" name="Text Box 11">
            <a:extLst>
              <a:ext uri="{FF2B5EF4-FFF2-40B4-BE49-F238E27FC236}">
                <a16:creationId xmlns:a16="http://schemas.microsoft.com/office/drawing/2014/main" id="{FAE4E26E-B362-11D6-74BE-9A890F4927BD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1366308" y="4285320"/>
            <a:ext cx="557244" cy="34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- 4,6</a:t>
            </a:r>
            <a:endParaRPr lang="fr-FR" sz="10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D928386C-99B5-4551-198A-53F952BB711A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2870867" y="4299251"/>
            <a:ext cx="557244" cy="34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- 4</a:t>
            </a:r>
            <a:endParaRPr lang="fr-FR" sz="10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8F742A4A-13A5-BCC5-2C5E-C7B1CE52D87B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4835152" y="4299251"/>
            <a:ext cx="557244" cy="34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- 3</a:t>
            </a:r>
            <a:endParaRPr lang="fr-FR" sz="10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35C2CDEE-3AA8-B6D7-FAF5-BC47DF1AA320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6799438" y="4285320"/>
            <a:ext cx="557244" cy="34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- 2</a:t>
            </a:r>
            <a:endParaRPr lang="fr-FR" sz="10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3D5B631F-8995-566D-D2B2-55D2D60AF063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8749792" y="4257458"/>
            <a:ext cx="557244" cy="34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- 1</a:t>
            </a:r>
            <a:endParaRPr lang="fr-FR" sz="10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2E25E205-1336-4D5B-CB60-62397B4ED2B8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10609594" y="4285320"/>
            <a:ext cx="487589" cy="34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</a:t>
            </a:r>
            <a:endParaRPr lang="fr-FR" sz="10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D9F87B51-815D-4F4A-C764-34B11A0AD34E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10911899" y="3686283"/>
            <a:ext cx="961246" cy="61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temps (GA)</a:t>
            </a:r>
          </a:p>
        </p:txBody>
      </p:sp>
      <p:grpSp>
        <p:nvGrpSpPr>
          <p:cNvPr id="18" name="Group 38">
            <a:extLst>
              <a:ext uri="{FF2B5EF4-FFF2-40B4-BE49-F238E27FC236}">
                <a16:creationId xmlns:a16="http://schemas.microsoft.com/office/drawing/2014/main" id="{BF71B586-BE1C-5C47-C617-C682FB603A5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86419" y="764931"/>
            <a:ext cx="9487081" cy="3456306"/>
            <a:chOff x="1928" y="1493"/>
            <a:chExt cx="6810" cy="2481"/>
          </a:xfrm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403E11B0-F6B4-06FE-BBF4-17956D440E3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928" y="1493"/>
              <a:ext cx="6810" cy="2430"/>
            </a:xfrm>
            <a:custGeom>
              <a:avLst/>
              <a:gdLst>
                <a:gd name="T0" fmla="*/ 0 w 6705"/>
                <a:gd name="T1" fmla="*/ 0 h 2430"/>
                <a:gd name="T2" fmla="*/ 0 w 6705"/>
                <a:gd name="T3" fmla="*/ 2430 h 2430"/>
                <a:gd name="T4" fmla="*/ 6705 w 6705"/>
                <a:gd name="T5" fmla="*/ 2430 h 2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705" h="2430">
                  <a:moveTo>
                    <a:pt x="0" y="0"/>
                  </a:moveTo>
                  <a:lnTo>
                    <a:pt x="0" y="2430"/>
                  </a:lnTo>
                  <a:lnTo>
                    <a:pt x="6705" y="243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grpSp>
          <p:nvGrpSpPr>
            <p:cNvPr id="20" name="Group 37">
              <a:extLst>
                <a:ext uri="{FF2B5EF4-FFF2-40B4-BE49-F238E27FC236}">
                  <a16:creationId xmlns:a16="http://schemas.microsoft.com/office/drawing/2014/main" id="{874BC80D-6B82-2D58-E4A5-31A34F1785E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31" y="3900"/>
              <a:ext cx="6649" cy="74"/>
              <a:chOff x="1931" y="3900"/>
              <a:chExt cx="6649" cy="74"/>
            </a:xfrm>
          </p:grpSpPr>
          <p:cxnSp>
            <p:nvCxnSpPr>
              <p:cNvPr id="21" name="Line 30">
                <a:extLst>
                  <a:ext uri="{FF2B5EF4-FFF2-40B4-BE49-F238E27FC236}">
                    <a16:creationId xmlns:a16="http://schemas.microsoft.com/office/drawing/2014/main" id="{03FC1BFD-A577-2EE2-86C0-B0ED7B17F5C1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1931" y="3904"/>
                <a:ext cx="0" cy="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Line 31">
                <a:extLst>
                  <a:ext uri="{FF2B5EF4-FFF2-40B4-BE49-F238E27FC236}">
                    <a16:creationId xmlns:a16="http://schemas.microsoft.com/office/drawing/2014/main" id="{22501F2D-07C4-1A52-ECD6-090CCFD5AF2D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3010" y="3901"/>
                <a:ext cx="0" cy="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Line 32">
                <a:extLst>
                  <a:ext uri="{FF2B5EF4-FFF2-40B4-BE49-F238E27FC236}">
                    <a16:creationId xmlns:a16="http://schemas.microsoft.com/office/drawing/2014/main" id="{47A79527-CF69-5A50-888E-509A81A5F19C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4420" y="3900"/>
                <a:ext cx="0" cy="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Line 33">
                <a:extLst>
                  <a:ext uri="{FF2B5EF4-FFF2-40B4-BE49-F238E27FC236}">
                    <a16:creationId xmlns:a16="http://schemas.microsoft.com/office/drawing/2014/main" id="{D9654F4D-3B11-5AA1-88C7-35DCF27BBF51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5820" y="3900"/>
                <a:ext cx="0" cy="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Line 34">
                <a:extLst>
                  <a:ext uri="{FF2B5EF4-FFF2-40B4-BE49-F238E27FC236}">
                    <a16:creationId xmlns:a16="http://schemas.microsoft.com/office/drawing/2014/main" id="{79D3B069-B18B-CE1F-60B2-07C418688D18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7230" y="3900"/>
                <a:ext cx="0" cy="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Line 35">
                <a:extLst>
                  <a:ext uri="{FF2B5EF4-FFF2-40B4-BE49-F238E27FC236}">
                    <a16:creationId xmlns:a16="http://schemas.microsoft.com/office/drawing/2014/main" id="{F83D3DA0-2D5B-4006-B0DC-9E88ADC14F65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8580" y="3902"/>
                <a:ext cx="0" cy="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A2F1296D-11E9-4971-EB9C-654D658E6CB2}"/>
              </a:ext>
            </a:extLst>
          </p:cNvPr>
          <p:cNvSpPr txBox="1"/>
          <p:nvPr/>
        </p:nvSpPr>
        <p:spPr>
          <a:xfrm>
            <a:off x="368644" y="4990234"/>
            <a:ext cx="1734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Formation de la Terre par collage de poussières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F321933-711A-27E6-32AF-88C413D28774}"/>
              </a:ext>
            </a:extLst>
          </p:cNvPr>
          <p:cNvSpPr txBox="1"/>
          <p:nvPr/>
        </p:nvSpPr>
        <p:spPr>
          <a:xfrm>
            <a:off x="115517" y="248381"/>
            <a:ext cx="305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Teneur en gaz de l’atmosphère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0E1B71A-1097-F332-183E-F653EACAA3A4}"/>
              </a:ext>
            </a:extLst>
          </p:cNvPr>
          <p:cNvSpPr txBox="1"/>
          <p:nvPr/>
        </p:nvSpPr>
        <p:spPr>
          <a:xfrm>
            <a:off x="2126928" y="4833007"/>
            <a:ext cx="1741298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Apparition de la vie: comment ?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27FE3C0-9295-417A-8553-FD51CCC84900}"/>
              </a:ext>
            </a:extLst>
          </p:cNvPr>
          <p:cNvSpPr txBox="1"/>
          <p:nvPr/>
        </p:nvSpPr>
        <p:spPr>
          <a:xfrm>
            <a:off x="3134844" y="5551277"/>
            <a:ext cx="2789928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Début de la photosynthèse des cyanobactéries sur stromatolithe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DD365B9A-CC21-F719-F947-2AA45B8D82B2}"/>
              </a:ext>
            </a:extLst>
          </p:cNvPr>
          <p:cNvSpPr txBox="1"/>
          <p:nvPr/>
        </p:nvSpPr>
        <p:spPr>
          <a:xfrm>
            <a:off x="1520023" y="1306723"/>
            <a:ext cx="1686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passage du 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</a:t>
            </a:r>
            <a:r>
              <a:rPr lang="fr-FR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endParaRPr lang="fr-FR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dans l’eau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504012A1-3A03-8F78-38A3-E85AF32B358D}"/>
              </a:ext>
            </a:extLst>
          </p:cNvPr>
          <p:cNvSpPr txBox="1"/>
          <p:nvPr/>
        </p:nvSpPr>
        <p:spPr>
          <a:xfrm>
            <a:off x="27576" y="2371533"/>
            <a:ext cx="1574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formation des océans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9FE24011-297A-BECB-D8E1-A67282FAE053}"/>
              </a:ext>
            </a:extLst>
          </p:cNvPr>
          <p:cNvSpPr txBox="1"/>
          <p:nvPr/>
        </p:nvSpPr>
        <p:spPr>
          <a:xfrm>
            <a:off x="4478518" y="4647529"/>
            <a:ext cx="225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Formation des fers rubanés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6BF9477A-935E-C8F2-D9DE-9A5F2D1F0FD5}"/>
              </a:ext>
            </a:extLst>
          </p:cNvPr>
          <p:cNvSpPr txBox="1"/>
          <p:nvPr/>
        </p:nvSpPr>
        <p:spPr>
          <a:xfrm>
            <a:off x="6269061" y="2705389"/>
            <a:ext cx="2026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respiration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867A7212-DDB2-AADE-1DE8-D320E63003A5}"/>
              </a:ext>
            </a:extLst>
          </p:cNvPr>
          <p:cNvSpPr txBox="1"/>
          <p:nvPr/>
        </p:nvSpPr>
        <p:spPr>
          <a:xfrm>
            <a:off x="4559416" y="3321590"/>
            <a:ext cx="190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Océan saturé en O2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5F79F6E3-B9F2-A45C-8F3E-0DB7D14D6DD4}"/>
              </a:ext>
            </a:extLst>
          </p:cNvPr>
          <p:cNvSpPr txBox="1"/>
          <p:nvPr/>
        </p:nvSpPr>
        <p:spPr>
          <a:xfrm>
            <a:off x="7200864" y="4673077"/>
            <a:ext cx="2106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Formation des paléosols rouges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E824F80E-6C27-B2A2-25C8-4E0E0D653D63}"/>
              </a:ext>
            </a:extLst>
          </p:cNvPr>
          <p:cNvSpPr txBox="1"/>
          <p:nvPr/>
        </p:nvSpPr>
        <p:spPr>
          <a:xfrm>
            <a:off x="6246380" y="2352043"/>
            <a:ext cx="225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O2 sort de l’océan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4FD804E1-7CBA-C7A7-9D97-E88853B99A2A}"/>
              </a:ext>
            </a:extLst>
          </p:cNvPr>
          <p:cNvSpPr txBox="1"/>
          <p:nvPr/>
        </p:nvSpPr>
        <p:spPr>
          <a:xfrm>
            <a:off x="5904693" y="679799"/>
            <a:ext cx="3631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C’est l’hypothèse GAÏA: </a:t>
            </a:r>
          </a:p>
        </p:txBody>
      </p:sp>
      <p:sp>
        <p:nvSpPr>
          <p:cNvPr id="77" name="Text Box 26">
            <a:extLst>
              <a:ext uri="{FF2B5EF4-FFF2-40B4-BE49-F238E27FC236}">
                <a16:creationId xmlns:a16="http://schemas.microsoft.com/office/drawing/2014/main" id="{3E29AD24-0DC7-64B9-64BE-5FA4F2E5FAE5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8526053" y="2342483"/>
            <a:ext cx="752279" cy="37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9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</a:t>
            </a:r>
            <a:r>
              <a:rPr lang="fr-FR" sz="900" baseline="-25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endParaRPr lang="fr-FR" sz="7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F20F7D59-49B4-1E59-8709-EACC1FEA760E}"/>
              </a:ext>
            </a:extLst>
          </p:cNvPr>
          <p:cNvSpPr txBox="1"/>
          <p:nvPr/>
        </p:nvSpPr>
        <p:spPr>
          <a:xfrm>
            <a:off x="8714388" y="2446678"/>
            <a:ext cx="2254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 Formation de l’Ozone : O3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C7FAC6DB-461A-C999-9395-5A9C6C02BEDF}"/>
              </a:ext>
            </a:extLst>
          </p:cNvPr>
          <p:cNvSpPr txBox="1"/>
          <p:nvPr/>
        </p:nvSpPr>
        <p:spPr>
          <a:xfrm>
            <a:off x="9506241" y="4462952"/>
            <a:ext cx="1771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Ozone = gaz protégeant l’ADN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CE98FF7A-651D-6CED-218F-8F22E52D5CA4}"/>
              </a:ext>
            </a:extLst>
          </p:cNvPr>
          <p:cNvSpPr txBox="1"/>
          <p:nvPr/>
        </p:nvSpPr>
        <p:spPr>
          <a:xfrm>
            <a:off x="9807860" y="3041137"/>
            <a:ext cx="1803565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sortie des eaux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9393BA0C-16FB-CF72-A3C5-B0506742DE29}"/>
              </a:ext>
            </a:extLst>
          </p:cNvPr>
          <p:cNvSpPr txBox="1"/>
          <p:nvPr/>
        </p:nvSpPr>
        <p:spPr>
          <a:xfrm>
            <a:off x="1977362" y="2506395"/>
            <a:ext cx="2132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Formation des calcaires : CaCO3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3C7F33FF-E835-B5B8-0847-6F0D93363FF2}"/>
              </a:ext>
            </a:extLst>
          </p:cNvPr>
          <p:cNvSpPr txBox="1"/>
          <p:nvPr/>
        </p:nvSpPr>
        <p:spPr>
          <a:xfrm>
            <a:off x="4301265" y="1078967"/>
            <a:ext cx="782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La Terre, ses enveloppes et ses êtres vivants sont en interaction permanente</a:t>
            </a:r>
          </a:p>
        </p:txBody>
      </p:sp>
      <p:pic>
        <p:nvPicPr>
          <p:cNvPr id="88" name="Image 87" descr="Une image contenant personne, art, main, rouge&#10;&#10;Description générée automatiquement">
            <a:extLst>
              <a:ext uri="{FF2B5EF4-FFF2-40B4-BE49-F238E27FC236}">
                <a16:creationId xmlns:a16="http://schemas.microsoft.com/office/drawing/2014/main" id="{687622A4-1414-1B83-7ED8-6631F92E8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913" y="2267005"/>
            <a:ext cx="851337" cy="924112"/>
          </a:xfrm>
          <a:prstGeom prst="rect">
            <a:avLst/>
          </a:prstGeom>
        </p:spPr>
      </p:pic>
      <p:pic>
        <p:nvPicPr>
          <p:cNvPr id="90" name="Image 89" descr="Une image contenant ciel, plein air, eau, mer&#10;&#10;Description générée automatiquement">
            <a:extLst>
              <a:ext uri="{FF2B5EF4-FFF2-40B4-BE49-F238E27FC236}">
                <a16:creationId xmlns:a16="http://schemas.microsoft.com/office/drawing/2014/main" id="{D18823ED-1535-244F-48B7-97139032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433" y="3275367"/>
            <a:ext cx="1056375" cy="584470"/>
          </a:xfrm>
          <a:prstGeom prst="rect">
            <a:avLst/>
          </a:prstGeom>
        </p:spPr>
      </p:pic>
      <p:pic>
        <p:nvPicPr>
          <p:cNvPr id="92" name="Image 91" descr="Une image contenant chenille, invertébré, larve, ver&#10;&#10;Description générée automatiquement">
            <a:extLst>
              <a:ext uri="{FF2B5EF4-FFF2-40B4-BE49-F238E27FC236}">
                <a16:creationId xmlns:a16="http://schemas.microsoft.com/office/drawing/2014/main" id="{2E6E8B9C-169C-D96D-DBE4-D1BA3ECB9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689" y="1671957"/>
            <a:ext cx="1161153" cy="622764"/>
          </a:xfrm>
          <a:prstGeom prst="rect">
            <a:avLst/>
          </a:prstGeom>
        </p:spPr>
      </p:pic>
      <p:pic>
        <p:nvPicPr>
          <p:cNvPr id="94" name="Image 93" descr="Une image contenant plein air, ciel, nature, arbre&#10;&#10;Description générée automatiquement">
            <a:extLst>
              <a:ext uri="{FF2B5EF4-FFF2-40B4-BE49-F238E27FC236}">
                <a16:creationId xmlns:a16="http://schemas.microsoft.com/office/drawing/2014/main" id="{7DD38CD1-CF7D-0631-1398-F850C06AF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808" y="582634"/>
            <a:ext cx="1100702" cy="707337"/>
          </a:xfrm>
          <a:prstGeom prst="rect">
            <a:avLst/>
          </a:prstGeom>
        </p:spPr>
      </p:pic>
      <p:pic>
        <p:nvPicPr>
          <p:cNvPr id="96" name="Image 95" descr="Une image contenant plein air, sol, arbre, ciel&#10;&#10;Description générée automatiquement">
            <a:extLst>
              <a:ext uri="{FF2B5EF4-FFF2-40B4-BE49-F238E27FC236}">
                <a16:creationId xmlns:a16="http://schemas.microsoft.com/office/drawing/2014/main" id="{7324CA37-40A7-23C5-FEEE-092B3AE48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8251" y="3211264"/>
            <a:ext cx="1253634" cy="818372"/>
          </a:xfrm>
          <a:prstGeom prst="rect">
            <a:avLst/>
          </a:prstGeom>
        </p:spPr>
      </p:pic>
      <p:pic>
        <p:nvPicPr>
          <p:cNvPr id="98" name="Image 97" descr="Une image contenant texte, diagramme, capture d’écran&#10;&#10;Description générée automatiquement">
            <a:extLst>
              <a:ext uri="{FF2B5EF4-FFF2-40B4-BE49-F238E27FC236}">
                <a16:creationId xmlns:a16="http://schemas.microsoft.com/office/drawing/2014/main" id="{644193E2-3ECC-0101-EFF0-6E5EE72374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0647" y="1569825"/>
            <a:ext cx="1411506" cy="89141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661FC7E-7ECD-28DE-6ECC-07E621D41881}"/>
              </a:ext>
            </a:extLst>
          </p:cNvPr>
          <p:cNvSpPr txBox="1"/>
          <p:nvPr/>
        </p:nvSpPr>
        <p:spPr>
          <a:xfrm>
            <a:off x="6181719" y="5554813"/>
            <a:ext cx="2619813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Formation des végétaux et des animaux </a:t>
            </a:r>
          </a:p>
        </p:txBody>
      </p:sp>
    </p:spTree>
    <p:extLst>
      <p:ext uri="{BB962C8B-B14F-4D97-AF65-F5344CB8AC3E}">
        <p14:creationId xmlns:p14="http://schemas.microsoft.com/office/powerpoint/2010/main" val="30867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7" grpId="0" animBg="1"/>
      <p:bldP spid="59" grpId="0"/>
      <p:bldP spid="60" grpId="0"/>
      <p:bldP spid="62" grpId="0"/>
      <p:bldP spid="63" grpId="0"/>
      <p:bldP spid="68" grpId="0"/>
      <p:bldP spid="70" grpId="0"/>
      <p:bldP spid="73" grpId="0"/>
      <p:bldP spid="76" grpId="0"/>
      <p:bldP spid="78" grpId="0"/>
      <p:bldP spid="79" grpId="0"/>
      <p:bldP spid="80" grpId="0" animBg="1"/>
      <p:bldP spid="85" grpId="0"/>
      <p:bldP spid="86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41">
            <a:extLst>
              <a:ext uri="{FF2B5EF4-FFF2-40B4-BE49-F238E27FC236}">
                <a16:creationId xmlns:a16="http://schemas.microsoft.com/office/drawing/2014/main" id="{58C75A31-6C55-093B-0B81-0D52297A9C58}"/>
              </a:ext>
            </a:extLst>
          </p:cNvPr>
          <p:cNvGrpSpPr>
            <a:grpSpLocks/>
          </p:cNvGrpSpPr>
          <p:nvPr/>
        </p:nvGrpSpPr>
        <p:grpSpPr bwMode="auto">
          <a:xfrm>
            <a:off x="241540" y="1024390"/>
            <a:ext cx="11438893" cy="5048605"/>
            <a:chOff x="5681" y="1298"/>
            <a:chExt cx="6354" cy="3523"/>
          </a:xfrm>
        </p:grpSpPr>
        <p:grpSp>
          <p:nvGrpSpPr>
            <p:cNvPr id="110" name="Group 129">
              <a:extLst>
                <a:ext uri="{FF2B5EF4-FFF2-40B4-BE49-F238E27FC236}">
                  <a16:creationId xmlns:a16="http://schemas.microsoft.com/office/drawing/2014/main" id="{5655C55D-9167-88E2-D43B-67A2AF2297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81" y="1617"/>
              <a:ext cx="5026" cy="2669"/>
              <a:chOff x="1508" y="4703"/>
              <a:chExt cx="5692" cy="3022"/>
            </a:xfrm>
          </p:grpSpPr>
          <p:sp>
            <p:nvSpPr>
              <p:cNvPr id="164" name="Freeform 116">
                <a:extLst>
                  <a:ext uri="{FF2B5EF4-FFF2-40B4-BE49-F238E27FC236}">
                    <a16:creationId xmlns:a16="http://schemas.microsoft.com/office/drawing/2014/main" id="{38D49D29-5BA9-BE75-E15D-99589EE54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8" y="4703"/>
                <a:ext cx="5692" cy="3022"/>
              </a:xfrm>
              <a:custGeom>
                <a:avLst/>
                <a:gdLst>
                  <a:gd name="T0" fmla="*/ 0 w 5692"/>
                  <a:gd name="T1" fmla="*/ 3022 h 3022"/>
                  <a:gd name="T2" fmla="*/ 337 w 5692"/>
                  <a:gd name="T3" fmla="*/ 2947 h 3022"/>
                  <a:gd name="T4" fmla="*/ 682 w 5692"/>
                  <a:gd name="T5" fmla="*/ 2640 h 3022"/>
                  <a:gd name="T6" fmla="*/ 787 w 5692"/>
                  <a:gd name="T7" fmla="*/ 2685 h 3022"/>
                  <a:gd name="T8" fmla="*/ 840 w 5692"/>
                  <a:gd name="T9" fmla="*/ 2422 h 3022"/>
                  <a:gd name="T10" fmla="*/ 907 w 5692"/>
                  <a:gd name="T11" fmla="*/ 2565 h 3022"/>
                  <a:gd name="T12" fmla="*/ 982 w 5692"/>
                  <a:gd name="T13" fmla="*/ 2505 h 3022"/>
                  <a:gd name="T14" fmla="*/ 1132 w 5692"/>
                  <a:gd name="T15" fmla="*/ 2505 h 3022"/>
                  <a:gd name="T16" fmla="*/ 1387 w 5692"/>
                  <a:gd name="T17" fmla="*/ 1912 h 3022"/>
                  <a:gd name="T18" fmla="*/ 1635 w 5692"/>
                  <a:gd name="T19" fmla="*/ 1410 h 3022"/>
                  <a:gd name="T20" fmla="*/ 1710 w 5692"/>
                  <a:gd name="T21" fmla="*/ 1410 h 3022"/>
                  <a:gd name="T22" fmla="*/ 1725 w 5692"/>
                  <a:gd name="T23" fmla="*/ 1792 h 3022"/>
                  <a:gd name="T24" fmla="*/ 1860 w 5692"/>
                  <a:gd name="T25" fmla="*/ 1470 h 3022"/>
                  <a:gd name="T26" fmla="*/ 1987 w 5692"/>
                  <a:gd name="T27" fmla="*/ 1410 h 3022"/>
                  <a:gd name="T28" fmla="*/ 2062 w 5692"/>
                  <a:gd name="T29" fmla="*/ 1477 h 3022"/>
                  <a:gd name="T30" fmla="*/ 2250 w 5692"/>
                  <a:gd name="T31" fmla="*/ 1305 h 3022"/>
                  <a:gd name="T32" fmla="*/ 2310 w 5692"/>
                  <a:gd name="T33" fmla="*/ 1350 h 3022"/>
                  <a:gd name="T34" fmla="*/ 2347 w 5692"/>
                  <a:gd name="T35" fmla="*/ 1650 h 3022"/>
                  <a:gd name="T36" fmla="*/ 2422 w 5692"/>
                  <a:gd name="T37" fmla="*/ 1492 h 3022"/>
                  <a:gd name="T38" fmla="*/ 2557 w 5692"/>
                  <a:gd name="T39" fmla="*/ 1432 h 3022"/>
                  <a:gd name="T40" fmla="*/ 2662 w 5692"/>
                  <a:gd name="T41" fmla="*/ 1365 h 3022"/>
                  <a:gd name="T42" fmla="*/ 2820 w 5692"/>
                  <a:gd name="T43" fmla="*/ 1365 h 3022"/>
                  <a:gd name="T44" fmla="*/ 2865 w 5692"/>
                  <a:gd name="T45" fmla="*/ 1447 h 3022"/>
                  <a:gd name="T46" fmla="*/ 2925 w 5692"/>
                  <a:gd name="T47" fmla="*/ 1372 h 3022"/>
                  <a:gd name="T48" fmla="*/ 2992 w 5692"/>
                  <a:gd name="T49" fmla="*/ 1395 h 3022"/>
                  <a:gd name="T50" fmla="*/ 3030 w 5692"/>
                  <a:gd name="T51" fmla="*/ 1335 h 3022"/>
                  <a:gd name="T52" fmla="*/ 3180 w 5692"/>
                  <a:gd name="T53" fmla="*/ 1485 h 3022"/>
                  <a:gd name="T54" fmla="*/ 3292 w 5692"/>
                  <a:gd name="T55" fmla="*/ 1410 h 3022"/>
                  <a:gd name="T56" fmla="*/ 3367 w 5692"/>
                  <a:gd name="T57" fmla="*/ 1485 h 3022"/>
                  <a:gd name="T58" fmla="*/ 3442 w 5692"/>
                  <a:gd name="T59" fmla="*/ 2242 h 3022"/>
                  <a:gd name="T60" fmla="*/ 3645 w 5692"/>
                  <a:gd name="T61" fmla="*/ 1882 h 3022"/>
                  <a:gd name="T62" fmla="*/ 3742 w 5692"/>
                  <a:gd name="T63" fmla="*/ 2017 h 3022"/>
                  <a:gd name="T64" fmla="*/ 3885 w 5692"/>
                  <a:gd name="T65" fmla="*/ 1897 h 3022"/>
                  <a:gd name="T66" fmla="*/ 3952 w 5692"/>
                  <a:gd name="T67" fmla="*/ 1807 h 3022"/>
                  <a:gd name="T68" fmla="*/ 3997 w 5692"/>
                  <a:gd name="T69" fmla="*/ 1875 h 3022"/>
                  <a:gd name="T70" fmla="*/ 4125 w 5692"/>
                  <a:gd name="T71" fmla="*/ 1642 h 3022"/>
                  <a:gd name="T72" fmla="*/ 4162 w 5692"/>
                  <a:gd name="T73" fmla="*/ 1597 h 3022"/>
                  <a:gd name="T74" fmla="*/ 4357 w 5692"/>
                  <a:gd name="T75" fmla="*/ 1417 h 3022"/>
                  <a:gd name="T76" fmla="*/ 4477 w 5692"/>
                  <a:gd name="T77" fmla="*/ 1395 h 3022"/>
                  <a:gd name="T78" fmla="*/ 4579 w 5692"/>
                  <a:gd name="T79" fmla="*/ 1340 h 3022"/>
                  <a:gd name="T80" fmla="*/ 4762 w 5692"/>
                  <a:gd name="T81" fmla="*/ 1170 h 3022"/>
                  <a:gd name="T82" fmla="*/ 4822 w 5692"/>
                  <a:gd name="T83" fmla="*/ 1132 h 3022"/>
                  <a:gd name="T84" fmla="*/ 4852 w 5692"/>
                  <a:gd name="T85" fmla="*/ 900 h 3022"/>
                  <a:gd name="T86" fmla="*/ 4965 w 5692"/>
                  <a:gd name="T87" fmla="*/ 832 h 3022"/>
                  <a:gd name="T88" fmla="*/ 5047 w 5692"/>
                  <a:gd name="T89" fmla="*/ 720 h 3022"/>
                  <a:gd name="T90" fmla="*/ 5070 w 5692"/>
                  <a:gd name="T91" fmla="*/ 637 h 3022"/>
                  <a:gd name="T92" fmla="*/ 5085 w 5692"/>
                  <a:gd name="T93" fmla="*/ 1035 h 3022"/>
                  <a:gd name="T94" fmla="*/ 5205 w 5692"/>
                  <a:gd name="T95" fmla="*/ 802 h 3022"/>
                  <a:gd name="T96" fmla="*/ 5212 w 5692"/>
                  <a:gd name="T97" fmla="*/ 607 h 3022"/>
                  <a:gd name="T98" fmla="*/ 5302 w 5692"/>
                  <a:gd name="T99" fmla="*/ 435 h 3022"/>
                  <a:gd name="T100" fmla="*/ 5332 w 5692"/>
                  <a:gd name="T101" fmla="*/ 285 h 3022"/>
                  <a:gd name="T102" fmla="*/ 5550 w 5692"/>
                  <a:gd name="T103" fmla="*/ 195 h 3022"/>
                  <a:gd name="T104" fmla="*/ 5692 w 5692"/>
                  <a:gd name="T105" fmla="*/ 0 h 3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692" h="3022">
                    <a:moveTo>
                      <a:pt x="0" y="3022"/>
                    </a:moveTo>
                    <a:lnTo>
                      <a:pt x="337" y="2947"/>
                    </a:lnTo>
                    <a:lnTo>
                      <a:pt x="682" y="2640"/>
                    </a:lnTo>
                    <a:lnTo>
                      <a:pt x="787" y="2685"/>
                    </a:lnTo>
                    <a:lnTo>
                      <a:pt x="840" y="2422"/>
                    </a:lnTo>
                    <a:lnTo>
                      <a:pt x="907" y="2565"/>
                    </a:lnTo>
                    <a:lnTo>
                      <a:pt x="982" y="2505"/>
                    </a:lnTo>
                    <a:lnTo>
                      <a:pt x="1132" y="2505"/>
                    </a:lnTo>
                    <a:lnTo>
                      <a:pt x="1387" y="1912"/>
                    </a:lnTo>
                    <a:lnTo>
                      <a:pt x="1635" y="1410"/>
                    </a:lnTo>
                    <a:lnTo>
                      <a:pt x="1710" y="1410"/>
                    </a:lnTo>
                    <a:lnTo>
                      <a:pt x="1725" y="1792"/>
                    </a:lnTo>
                    <a:lnTo>
                      <a:pt x="1860" y="1470"/>
                    </a:lnTo>
                    <a:lnTo>
                      <a:pt x="1987" y="1410"/>
                    </a:lnTo>
                    <a:lnTo>
                      <a:pt x="2062" y="1477"/>
                    </a:lnTo>
                    <a:lnTo>
                      <a:pt x="2250" y="1305"/>
                    </a:lnTo>
                    <a:lnTo>
                      <a:pt x="2310" y="1350"/>
                    </a:lnTo>
                    <a:lnTo>
                      <a:pt x="2347" y="1650"/>
                    </a:lnTo>
                    <a:lnTo>
                      <a:pt x="2422" y="1492"/>
                    </a:lnTo>
                    <a:lnTo>
                      <a:pt x="2557" y="1432"/>
                    </a:lnTo>
                    <a:lnTo>
                      <a:pt x="2662" y="1365"/>
                    </a:lnTo>
                    <a:lnTo>
                      <a:pt x="2820" y="1365"/>
                    </a:lnTo>
                    <a:lnTo>
                      <a:pt x="2865" y="1447"/>
                    </a:lnTo>
                    <a:lnTo>
                      <a:pt x="2925" y="1372"/>
                    </a:lnTo>
                    <a:lnTo>
                      <a:pt x="2992" y="1395"/>
                    </a:lnTo>
                    <a:lnTo>
                      <a:pt x="3030" y="1335"/>
                    </a:lnTo>
                    <a:lnTo>
                      <a:pt x="3180" y="1485"/>
                    </a:lnTo>
                    <a:lnTo>
                      <a:pt x="3292" y="1410"/>
                    </a:lnTo>
                    <a:lnTo>
                      <a:pt x="3367" y="1485"/>
                    </a:lnTo>
                    <a:lnTo>
                      <a:pt x="3442" y="2242"/>
                    </a:lnTo>
                    <a:lnTo>
                      <a:pt x="3645" y="1882"/>
                    </a:lnTo>
                    <a:lnTo>
                      <a:pt x="3742" y="2017"/>
                    </a:lnTo>
                    <a:lnTo>
                      <a:pt x="3885" y="1897"/>
                    </a:lnTo>
                    <a:lnTo>
                      <a:pt x="3952" y="1807"/>
                    </a:lnTo>
                    <a:lnTo>
                      <a:pt x="3997" y="1875"/>
                    </a:lnTo>
                    <a:lnTo>
                      <a:pt x="4125" y="1642"/>
                    </a:lnTo>
                    <a:lnTo>
                      <a:pt x="4162" y="1597"/>
                    </a:lnTo>
                    <a:lnTo>
                      <a:pt x="4357" y="1417"/>
                    </a:lnTo>
                    <a:lnTo>
                      <a:pt x="4477" y="1395"/>
                    </a:lnTo>
                    <a:lnTo>
                      <a:pt x="4579" y="1340"/>
                    </a:lnTo>
                    <a:lnTo>
                      <a:pt x="4762" y="1170"/>
                    </a:lnTo>
                    <a:lnTo>
                      <a:pt x="4822" y="1132"/>
                    </a:lnTo>
                    <a:lnTo>
                      <a:pt x="4852" y="900"/>
                    </a:lnTo>
                    <a:lnTo>
                      <a:pt x="4965" y="832"/>
                    </a:lnTo>
                    <a:lnTo>
                      <a:pt x="5047" y="720"/>
                    </a:lnTo>
                    <a:lnTo>
                      <a:pt x="5070" y="637"/>
                    </a:lnTo>
                    <a:lnTo>
                      <a:pt x="5085" y="1035"/>
                    </a:lnTo>
                    <a:lnTo>
                      <a:pt x="5205" y="802"/>
                    </a:lnTo>
                    <a:lnTo>
                      <a:pt x="5212" y="607"/>
                    </a:lnTo>
                    <a:lnTo>
                      <a:pt x="5302" y="435"/>
                    </a:lnTo>
                    <a:lnTo>
                      <a:pt x="5332" y="285"/>
                    </a:lnTo>
                    <a:lnTo>
                      <a:pt x="5550" y="195"/>
                    </a:lnTo>
                    <a:lnTo>
                      <a:pt x="5692" y="0"/>
                    </a:ln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165" name="Group 128">
                <a:extLst>
                  <a:ext uri="{FF2B5EF4-FFF2-40B4-BE49-F238E27FC236}">
                    <a16:creationId xmlns:a16="http://schemas.microsoft.com/office/drawing/2014/main" id="{624124C6-2534-EB01-8F25-7F8420ABAE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52" y="5079"/>
                <a:ext cx="3492" cy="1842"/>
                <a:chOff x="3152" y="5079"/>
                <a:chExt cx="3492" cy="1842"/>
              </a:xfrm>
            </p:grpSpPr>
            <p:sp>
              <p:nvSpPr>
                <p:cNvPr id="166" name="AutoShape 117">
                  <a:extLst>
                    <a:ext uri="{FF2B5EF4-FFF2-40B4-BE49-F238E27FC236}">
                      <a16:creationId xmlns:a16="http://schemas.microsoft.com/office/drawing/2014/main" id="{B91E53CC-044A-48A5-6530-3CA76309DB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5866"/>
                  <a:ext cx="143" cy="143"/>
                </a:xfrm>
                <a:prstGeom prst="star5">
                  <a:avLst/>
                </a:prstGeom>
                <a:solidFill>
                  <a:srgbClr val="0000FF"/>
                </a:solid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67" name="AutoShape 118">
                  <a:extLst>
                    <a:ext uri="{FF2B5EF4-FFF2-40B4-BE49-F238E27FC236}">
                      <a16:creationId xmlns:a16="http://schemas.microsoft.com/office/drawing/2014/main" id="{1F4617C8-6909-613E-7682-2298EA1381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7" y="6431"/>
                  <a:ext cx="143" cy="143"/>
                </a:xfrm>
                <a:prstGeom prst="star5">
                  <a:avLst/>
                </a:prstGeom>
                <a:solidFill>
                  <a:srgbClr val="0000FF"/>
                </a:solid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68" name="AutoShape 119">
                  <a:extLst>
                    <a:ext uri="{FF2B5EF4-FFF2-40B4-BE49-F238E27FC236}">
                      <a16:creationId xmlns:a16="http://schemas.microsoft.com/office/drawing/2014/main" id="{6F67BCD8-B7FB-E5A2-4817-AE49E1AAE4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0" y="5804"/>
                  <a:ext cx="143" cy="143"/>
                </a:xfrm>
                <a:prstGeom prst="star5">
                  <a:avLst/>
                </a:prstGeom>
                <a:solidFill>
                  <a:srgbClr val="0000FF"/>
                </a:solid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69" name="AutoShape 120">
                  <a:extLst>
                    <a:ext uri="{FF2B5EF4-FFF2-40B4-BE49-F238E27FC236}">
                      <a16:creationId xmlns:a16="http://schemas.microsoft.com/office/drawing/2014/main" id="{60667B72-D79C-9E7E-2772-AC3B8C7509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21" y="6778"/>
                  <a:ext cx="143" cy="143"/>
                </a:xfrm>
                <a:prstGeom prst="star5">
                  <a:avLst/>
                </a:prstGeom>
                <a:solidFill>
                  <a:srgbClr val="0000FF"/>
                </a:solid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70" name="AutoShape 121">
                  <a:extLst>
                    <a:ext uri="{FF2B5EF4-FFF2-40B4-BE49-F238E27FC236}">
                      <a16:creationId xmlns:a16="http://schemas.microsoft.com/office/drawing/2014/main" id="{1936F168-BA23-11ED-C937-624752B368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01" y="5079"/>
                  <a:ext cx="143" cy="143"/>
                </a:xfrm>
                <a:prstGeom prst="star5">
                  <a:avLst/>
                </a:prstGeom>
                <a:solidFill>
                  <a:srgbClr val="0000FF"/>
                </a:solid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</p:grpSp>
        </p:grpSp>
        <p:grpSp>
          <p:nvGrpSpPr>
            <p:cNvPr id="111" name="Group 140">
              <a:extLst>
                <a:ext uri="{FF2B5EF4-FFF2-40B4-BE49-F238E27FC236}">
                  <a16:creationId xmlns:a16="http://schemas.microsoft.com/office/drawing/2014/main" id="{0703099F-0C38-7965-2516-38B051A712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81" y="1298"/>
              <a:ext cx="6354" cy="3523"/>
              <a:chOff x="5681" y="1298"/>
              <a:chExt cx="6354" cy="3523"/>
            </a:xfrm>
          </p:grpSpPr>
          <p:grpSp>
            <p:nvGrpSpPr>
              <p:cNvPr id="112" name="Group 109">
                <a:extLst>
                  <a:ext uri="{FF2B5EF4-FFF2-40B4-BE49-F238E27FC236}">
                    <a16:creationId xmlns:a16="http://schemas.microsoft.com/office/drawing/2014/main" id="{07394FFE-5A00-1C3B-BBB8-2103017601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81" y="1452"/>
                <a:ext cx="6354" cy="3369"/>
                <a:chOff x="942" y="4516"/>
                <a:chExt cx="7200" cy="3815"/>
              </a:xfrm>
            </p:grpSpPr>
            <p:grpSp>
              <p:nvGrpSpPr>
                <p:cNvPr id="114" name="Group 108">
                  <a:extLst>
                    <a:ext uri="{FF2B5EF4-FFF2-40B4-BE49-F238E27FC236}">
                      <a16:creationId xmlns:a16="http://schemas.microsoft.com/office/drawing/2014/main" id="{5A8B508C-590F-E16E-76D3-34DC867A6F2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42" y="5020"/>
                  <a:ext cx="579" cy="2871"/>
                  <a:chOff x="942" y="5020"/>
                  <a:chExt cx="579" cy="2871"/>
                </a:xfrm>
              </p:grpSpPr>
              <p:grpSp>
                <p:nvGrpSpPr>
                  <p:cNvPr id="149" name="Group 59">
                    <a:extLst>
                      <a:ext uri="{FF2B5EF4-FFF2-40B4-BE49-F238E27FC236}">
                        <a16:creationId xmlns:a16="http://schemas.microsoft.com/office/drawing/2014/main" id="{4C53817A-69BB-EB2A-C7CF-EA0FE887312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42" y="5020"/>
                    <a:ext cx="576" cy="228"/>
                    <a:chOff x="948" y="915"/>
                    <a:chExt cx="576" cy="228"/>
                  </a:xfrm>
                </p:grpSpPr>
                <p:cxnSp>
                  <p:nvCxnSpPr>
                    <p:cNvPr id="162" name="Line 60">
                      <a:extLst>
                        <a:ext uri="{FF2B5EF4-FFF2-40B4-BE49-F238E27FC236}">
                          <a16:creationId xmlns:a16="http://schemas.microsoft.com/office/drawing/2014/main" id="{0AE5A8DB-9992-43FD-0B1F-7878CBDA60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1443" y="1029"/>
                      <a:ext cx="8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63" name="Text Box 61">
                      <a:extLst>
                        <a:ext uri="{FF2B5EF4-FFF2-40B4-BE49-F238E27FC236}">
                          <a16:creationId xmlns:a16="http://schemas.microsoft.com/office/drawing/2014/main" id="{1003C441-7763-7721-898A-432F51EC7C85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 bwMode="auto">
                    <a:xfrm>
                      <a:off x="948" y="915"/>
                      <a:ext cx="480" cy="22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0" tIns="0" rIns="0" bIns="0" anchor="t" anchorCtr="0" upright="1">
                      <a:noAutofit/>
                    </a:bodyPr>
                    <a:lstStyle/>
                    <a:p>
                      <a:pPr algn="r"/>
                      <a:r>
                        <a:rPr lang="fr-FR" sz="8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fr-FR" sz="1000">
                        <a:effectLst/>
                        <a:latin typeface="Arial Narrow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150" name="Group 62">
                    <a:extLst>
                      <a:ext uri="{FF2B5EF4-FFF2-40B4-BE49-F238E27FC236}">
                        <a16:creationId xmlns:a16="http://schemas.microsoft.com/office/drawing/2014/main" id="{1D247A03-4B85-1D38-7923-3A483766D48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45" y="5677"/>
                    <a:ext cx="576" cy="228"/>
                    <a:chOff x="948" y="915"/>
                    <a:chExt cx="576" cy="228"/>
                  </a:xfrm>
                </p:grpSpPr>
                <p:cxnSp>
                  <p:nvCxnSpPr>
                    <p:cNvPr id="160" name="Line 63">
                      <a:extLst>
                        <a:ext uri="{FF2B5EF4-FFF2-40B4-BE49-F238E27FC236}">
                          <a16:creationId xmlns:a16="http://schemas.microsoft.com/office/drawing/2014/main" id="{B167FABC-369E-F04E-9E36-274A7D67F6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1443" y="1029"/>
                      <a:ext cx="8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61" name="Text Box 64">
                      <a:extLst>
                        <a:ext uri="{FF2B5EF4-FFF2-40B4-BE49-F238E27FC236}">
                          <a16:creationId xmlns:a16="http://schemas.microsoft.com/office/drawing/2014/main" id="{1296840E-6C1C-8967-707E-C530A922DEB6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 bwMode="auto">
                    <a:xfrm>
                      <a:off x="948" y="915"/>
                      <a:ext cx="480" cy="22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0" tIns="0" rIns="0" bIns="0" anchor="t" anchorCtr="0" upright="1">
                      <a:noAutofit/>
                    </a:bodyPr>
                    <a:lstStyle/>
                    <a:p>
                      <a:pPr algn="r"/>
                      <a:r>
                        <a:rPr lang="fr-FR" sz="8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fr-FR" sz="1000">
                        <a:effectLst/>
                        <a:latin typeface="Arial Narrow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151" name="Group 65">
                    <a:extLst>
                      <a:ext uri="{FF2B5EF4-FFF2-40B4-BE49-F238E27FC236}">
                        <a16:creationId xmlns:a16="http://schemas.microsoft.com/office/drawing/2014/main" id="{1D67827C-C8B3-E8C2-6939-411E17E5558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42" y="6340"/>
                    <a:ext cx="576" cy="228"/>
                    <a:chOff x="948" y="915"/>
                    <a:chExt cx="576" cy="228"/>
                  </a:xfrm>
                </p:grpSpPr>
                <p:cxnSp>
                  <p:nvCxnSpPr>
                    <p:cNvPr id="158" name="Line 66">
                      <a:extLst>
                        <a:ext uri="{FF2B5EF4-FFF2-40B4-BE49-F238E27FC236}">
                          <a16:creationId xmlns:a16="http://schemas.microsoft.com/office/drawing/2014/main" id="{554BCDAA-B4C8-5DE0-F0F1-BA30FECDAE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1443" y="1029"/>
                      <a:ext cx="8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59" name="Text Box 67">
                      <a:extLst>
                        <a:ext uri="{FF2B5EF4-FFF2-40B4-BE49-F238E27FC236}">
                          <a16:creationId xmlns:a16="http://schemas.microsoft.com/office/drawing/2014/main" id="{286B8AAE-E455-B20E-D256-1F63C7B607FE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 bwMode="auto">
                    <a:xfrm>
                      <a:off x="948" y="915"/>
                      <a:ext cx="480" cy="22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0" tIns="0" rIns="0" bIns="0" anchor="t" anchorCtr="0" upright="1">
                      <a:noAutofit/>
                    </a:bodyPr>
                    <a:lstStyle/>
                    <a:p>
                      <a:pPr algn="r"/>
                      <a:r>
                        <a:rPr lang="fr-FR" sz="8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fr-FR" sz="1000">
                        <a:effectLst/>
                        <a:latin typeface="Arial Narrow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152" name="Group 68">
                    <a:extLst>
                      <a:ext uri="{FF2B5EF4-FFF2-40B4-BE49-F238E27FC236}">
                        <a16:creationId xmlns:a16="http://schemas.microsoft.com/office/drawing/2014/main" id="{0E126625-507D-AC59-67D4-5E56B20CFAE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42" y="7000"/>
                    <a:ext cx="576" cy="228"/>
                    <a:chOff x="948" y="915"/>
                    <a:chExt cx="576" cy="228"/>
                  </a:xfrm>
                </p:grpSpPr>
                <p:cxnSp>
                  <p:nvCxnSpPr>
                    <p:cNvPr id="156" name="Line 69">
                      <a:extLst>
                        <a:ext uri="{FF2B5EF4-FFF2-40B4-BE49-F238E27FC236}">
                          <a16:creationId xmlns:a16="http://schemas.microsoft.com/office/drawing/2014/main" id="{BD45A39E-FF07-394E-753F-C04ED7F31CA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1443" y="1029"/>
                      <a:ext cx="8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57" name="Text Box 70">
                      <a:extLst>
                        <a:ext uri="{FF2B5EF4-FFF2-40B4-BE49-F238E27FC236}">
                          <a16:creationId xmlns:a16="http://schemas.microsoft.com/office/drawing/2014/main" id="{05B7C80B-71B0-55F7-8E2A-A7F3CBF2D8F9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 bwMode="auto">
                    <a:xfrm>
                      <a:off x="948" y="915"/>
                      <a:ext cx="480" cy="22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0" tIns="0" rIns="0" bIns="0" anchor="t" anchorCtr="0" upright="1">
                      <a:noAutofit/>
                    </a:bodyPr>
                    <a:lstStyle/>
                    <a:p>
                      <a:pPr algn="r"/>
                      <a:r>
                        <a:rPr lang="fr-FR" sz="8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fr-FR" sz="1000">
                        <a:effectLst/>
                        <a:latin typeface="Arial Narrow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153" name="Group 71">
                    <a:extLst>
                      <a:ext uri="{FF2B5EF4-FFF2-40B4-BE49-F238E27FC236}">
                        <a16:creationId xmlns:a16="http://schemas.microsoft.com/office/drawing/2014/main" id="{0772A605-8139-DC4F-7A8E-79D8326E4AE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45" y="7663"/>
                    <a:ext cx="576" cy="228"/>
                    <a:chOff x="948" y="915"/>
                    <a:chExt cx="576" cy="228"/>
                  </a:xfrm>
                </p:grpSpPr>
                <p:cxnSp>
                  <p:nvCxnSpPr>
                    <p:cNvPr id="154" name="Line 72">
                      <a:extLst>
                        <a:ext uri="{FF2B5EF4-FFF2-40B4-BE49-F238E27FC236}">
                          <a16:creationId xmlns:a16="http://schemas.microsoft.com/office/drawing/2014/main" id="{1B2CB52F-8723-B399-6C02-D36D25F5CDA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1443" y="1029"/>
                      <a:ext cx="8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55" name="Text Box 73">
                      <a:extLst>
                        <a:ext uri="{FF2B5EF4-FFF2-40B4-BE49-F238E27FC236}">
                          <a16:creationId xmlns:a16="http://schemas.microsoft.com/office/drawing/2014/main" id="{1480A211-E136-8606-486F-CB7B529465F7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 bwMode="auto">
                    <a:xfrm>
                      <a:off x="948" y="915"/>
                      <a:ext cx="480" cy="22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0" tIns="0" rIns="0" bIns="0" anchor="t" anchorCtr="0" upright="1">
                      <a:noAutofit/>
                    </a:bodyPr>
                    <a:lstStyle/>
                    <a:p>
                      <a:pPr algn="r"/>
                      <a:r>
                        <a:rPr lang="fr-FR" sz="8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000">
                        <a:effectLst/>
                        <a:latin typeface="Arial Narrow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grpSp>
              <p:nvGrpSpPr>
                <p:cNvPr id="115" name="Group 74">
                  <a:extLst>
                    <a:ext uri="{FF2B5EF4-FFF2-40B4-BE49-F238E27FC236}">
                      <a16:creationId xmlns:a16="http://schemas.microsoft.com/office/drawing/2014/main" id="{16D56725-DCD6-4243-5916-5447A40ECE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21" y="4516"/>
                  <a:ext cx="6621" cy="3815"/>
                  <a:chOff x="1527" y="912"/>
                  <a:chExt cx="6621" cy="3815"/>
                </a:xfrm>
              </p:grpSpPr>
              <p:sp>
                <p:nvSpPr>
                  <p:cNvPr id="116" name="Freeform 75">
                    <a:extLst>
                      <a:ext uri="{FF2B5EF4-FFF2-40B4-BE49-F238E27FC236}">
                        <a16:creationId xmlns:a16="http://schemas.microsoft.com/office/drawing/2014/main" id="{A978EB47-22B3-8BDD-2F29-6B3449C3A6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27" y="912"/>
                    <a:ext cx="5820" cy="3258"/>
                  </a:xfrm>
                  <a:custGeom>
                    <a:avLst/>
                    <a:gdLst>
                      <a:gd name="T0" fmla="*/ 0 w 5820"/>
                      <a:gd name="T1" fmla="*/ 0 h 3240"/>
                      <a:gd name="T2" fmla="*/ 0 w 5820"/>
                      <a:gd name="T3" fmla="*/ 3240 h 3240"/>
                      <a:gd name="T4" fmla="*/ 5820 w 5820"/>
                      <a:gd name="T5" fmla="*/ 3240 h 3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820" h="3240">
                        <a:moveTo>
                          <a:pt x="0" y="0"/>
                        </a:moveTo>
                        <a:lnTo>
                          <a:pt x="0" y="3240"/>
                        </a:lnTo>
                        <a:lnTo>
                          <a:pt x="5820" y="324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 type="stealth" w="sm" len="sm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117" name="Group 76">
                    <a:extLst>
                      <a:ext uri="{FF2B5EF4-FFF2-40B4-BE49-F238E27FC236}">
                        <a16:creationId xmlns:a16="http://schemas.microsoft.com/office/drawing/2014/main" id="{CAF5140B-50D3-4A7F-AF13-677C91D2C32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27" y="4171"/>
                    <a:ext cx="6621" cy="556"/>
                    <a:chOff x="1527" y="4171"/>
                    <a:chExt cx="6621" cy="556"/>
                  </a:xfrm>
                </p:grpSpPr>
                <p:grpSp>
                  <p:nvGrpSpPr>
                    <p:cNvPr id="118" name="Group 77">
                      <a:extLst>
                        <a:ext uri="{FF2B5EF4-FFF2-40B4-BE49-F238E27FC236}">
                          <a16:creationId xmlns:a16="http://schemas.microsoft.com/office/drawing/2014/main" id="{8A63B848-670E-8A81-0842-391B53B115D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27" y="4171"/>
                      <a:ext cx="5691" cy="279"/>
                      <a:chOff x="1527" y="4171"/>
                      <a:chExt cx="5691" cy="279"/>
                    </a:xfrm>
                  </p:grpSpPr>
                  <p:sp>
                    <p:nvSpPr>
                      <p:cNvPr id="138" name="Text Box 78">
                        <a:extLst>
                          <a:ext uri="{FF2B5EF4-FFF2-40B4-BE49-F238E27FC236}">
                            <a16:creationId xmlns:a16="http://schemas.microsoft.com/office/drawing/2014/main" id="{57AF29A9-B65C-110E-6543-FFFD7BC5095C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527" y="4171"/>
                        <a:ext cx="567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Précambrien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39" name="Text Box 79">
                        <a:extLst>
                          <a:ext uri="{FF2B5EF4-FFF2-40B4-BE49-F238E27FC236}">
                            <a16:creationId xmlns:a16="http://schemas.microsoft.com/office/drawing/2014/main" id="{4DC53762-5E96-9557-8E09-B6FBFCF698B6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2094" y="4171"/>
                        <a:ext cx="534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solidFill>
                              <a:srgbClr val="FF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Cambrien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0" name="Text Box 80">
                        <a:extLst>
                          <a:ext uri="{FF2B5EF4-FFF2-40B4-BE49-F238E27FC236}">
                            <a16:creationId xmlns:a16="http://schemas.microsoft.com/office/drawing/2014/main" id="{2BB9E147-9BD0-F655-60A2-ED71880694D3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2628" y="4171"/>
                        <a:ext cx="618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Ordovicien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1" name="Text Box 81">
                        <a:extLst>
                          <a:ext uri="{FF2B5EF4-FFF2-40B4-BE49-F238E27FC236}">
                            <a16:creationId xmlns:a16="http://schemas.microsoft.com/office/drawing/2014/main" id="{1036E4EC-E888-1867-35D6-8C9CEC8682A5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3246" y="4171"/>
                        <a:ext cx="318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Silurien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2" name="Text Box 82">
                        <a:extLst>
                          <a:ext uri="{FF2B5EF4-FFF2-40B4-BE49-F238E27FC236}">
                            <a16:creationId xmlns:a16="http://schemas.microsoft.com/office/drawing/2014/main" id="{4473ED19-E12B-5BCE-0D74-B1CB4F709DEF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3564" y="4171"/>
                        <a:ext cx="381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Dévonien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3" name="Text Box 83">
                        <a:extLst>
                          <a:ext uri="{FF2B5EF4-FFF2-40B4-BE49-F238E27FC236}">
                            <a16:creationId xmlns:a16="http://schemas.microsoft.com/office/drawing/2014/main" id="{652DF82B-E046-1B87-27FA-0A3E758BB20C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3945" y="4171"/>
                        <a:ext cx="570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solidFill>
                              <a:srgbClr val="FF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Carbonifère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4" name="Text Box 84">
                        <a:extLst>
                          <a:ext uri="{FF2B5EF4-FFF2-40B4-BE49-F238E27FC236}">
                            <a16:creationId xmlns:a16="http://schemas.microsoft.com/office/drawing/2014/main" id="{8C1B59BD-BEDE-0660-5F36-9F3E5B512084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4515" y="4171"/>
                        <a:ext cx="420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Permien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5" name="Text Box 85">
                        <a:extLst>
                          <a:ext uri="{FF2B5EF4-FFF2-40B4-BE49-F238E27FC236}">
                            <a16:creationId xmlns:a16="http://schemas.microsoft.com/office/drawing/2014/main" id="{A2B80BA5-66FD-40B9-64C1-B36C6DF54DB8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4935" y="4171"/>
                        <a:ext cx="366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Trias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6" name="Text Box 86">
                        <a:extLst>
                          <a:ext uri="{FF2B5EF4-FFF2-40B4-BE49-F238E27FC236}">
                            <a16:creationId xmlns:a16="http://schemas.microsoft.com/office/drawing/2014/main" id="{ADD82CC7-AAFB-E408-8053-464B30C67FE7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5301" y="4171"/>
                        <a:ext cx="546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Jurassique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7" name="Text Box 87">
                        <a:extLst>
                          <a:ext uri="{FF2B5EF4-FFF2-40B4-BE49-F238E27FC236}">
                            <a16:creationId xmlns:a16="http://schemas.microsoft.com/office/drawing/2014/main" id="{BDD7E720-4717-92B1-8D4A-D8AEAF4ECE6B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5847" y="4171"/>
                        <a:ext cx="738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solidFill>
                              <a:srgbClr val="FF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Crétacé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48" name="Text Box 88">
                        <a:extLst>
                          <a:ext uri="{FF2B5EF4-FFF2-40B4-BE49-F238E27FC236}">
                            <a16:creationId xmlns:a16="http://schemas.microsoft.com/office/drawing/2014/main" id="{9A648EB8-0897-26A5-B3D2-3356519BCA91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6585" y="4171"/>
                        <a:ext cx="633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Tertiaire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grpSp>
                  <p:nvGrpSpPr>
                    <p:cNvPr id="119" name="Group 89">
                      <a:extLst>
                        <a:ext uri="{FF2B5EF4-FFF2-40B4-BE49-F238E27FC236}">
                          <a16:creationId xmlns:a16="http://schemas.microsoft.com/office/drawing/2014/main" id="{90E163E1-86A4-4003-9A3F-C2CBF092F31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29" y="4450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136" name="Text Box 90">
                        <a:extLst>
                          <a:ext uri="{FF2B5EF4-FFF2-40B4-BE49-F238E27FC236}">
                            <a16:creationId xmlns:a16="http://schemas.microsoft.com/office/drawing/2014/main" id="{A75B95D6-2BAE-9B22-810C-2D07AC4BE5C6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540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137" name="Line 91">
                        <a:extLst>
                          <a:ext uri="{FF2B5EF4-FFF2-40B4-BE49-F238E27FC236}">
                            <a16:creationId xmlns:a16="http://schemas.microsoft.com/office/drawing/2014/main" id="{26876614-39E6-D2A6-4334-D1A9E9D8FB7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120" name="Group 92">
                      <a:extLst>
                        <a:ext uri="{FF2B5EF4-FFF2-40B4-BE49-F238E27FC236}">
                          <a16:creationId xmlns:a16="http://schemas.microsoft.com/office/drawing/2014/main" id="{624F88E7-5EE0-D5D4-0A89-D87798FF9EB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63" y="4450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134" name="Text Box 93">
                        <a:extLst>
                          <a:ext uri="{FF2B5EF4-FFF2-40B4-BE49-F238E27FC236}">
                            <a16:creationId xmlns:a16="http://schemas.microsoft.com/office/drawing/2014/main" id="{68ED6F09-32B2-3BCD-B413-C84A92F734BF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500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135" name="Line 94">
                        <a:extLst>
                          <a:ext uri="{FF2B5EF4-FFF2-40B4-BE49-F238E27FC236}">
                            <a16:creationId xmlns:a16="http://schemas.microsoft.com/office/drawing/2014/main" id="{E66FB6CF-52DF-CB9A-649A-E08EDE0946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121" name="Group 95">
                      <a:extLst>
                        <a:ext uri="{FF2B5EF4-FFF2-40B4-BE49-F238E27FC236}">
                          <a16:creationId xmlns:a16="http://schemas.microsoft.com/office/drawing/2014/main" id="{2D789186-4B41-1628-F003-5A9E6AD621D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02" y="4450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132" name="Text Box 96">
                        <a:extLst>
                          <a:ext uri="{FF2B5EF4-FFF2-40B4-BE49-F238E27FC236}">
                            <a16:creationId xmlns:a16="http://schemas.microsoft.com/office/drawing/2014/main" id="{24B4656B-9A05-3B7C-EC45-62FF45F2EBF5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410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133" name="Line 97">
                        <a:extLst>
                          <a:ext uri="{FF2B5EF4-FFF2-40B4-BE49-F238E27FC236}">
                            <a16:creationId xmlns:a16="http://schemas.microsoft.com/office/drawing/2014/main" id="{72470915-A6B7-3882-1942-50725A5F41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122" name="Group 98">
                      <a:extLst>
                        <a:ext uri="{FF2B5EF4-FFF2-40B4-BE49-F238E27FC236}">
                          <a16:creationId xmlns:a16="http://schemas.microsoft.com/office/drawing/2014/main" id="{248CB538-1C64-1A04-2FD1-03FE2F68E30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770" y="4450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130" name="Text Box 99">
                        <a:extLst>
                          <a:ext uri="{FF2B5EF4-FFF2-40B4-BE49-F238E27FC236}">
                            <a16:creationId xmlns:a16="http://schemas.microsoft.com/office/drawing/2014/main" id="{8C9DBA43-D155-218B-1BE2-B92A032E24A6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250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131" name="Line 100">
                        <a:extLst>
                          <a:ext uri="{FF2B5EF4-FFF2-40B4-BE49-F238E27FC236}">
                            <a16:creationId xmlns:a16="http://schemas.microsoft.com/office/drawing/2014/main" id="{5D4C9461-B0F0-8EC7-2DD9-0DB9E6E83A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123" name="Group 101">
                      <a:extLst>
                        <a:ext uri="{FF2B5EF4-FFF2-40B4-BE49-F238E27FC236}">
                          <a16:creationId xmlns:a16="http://schemas.microsoft.com/office/drawing/2014/main" id="{EE031062-2950-031C-8CB7-3DBC27432CC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82" y="4450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128" name="Text Box 102">
                        <a:extLst>
                          <a:ext uri="{FF2B5EF4-FFF2-40B4-BE49-F238E27FC236}">
                            <a16:creationId xmlns:a16="http://schemas.microsoft.com/office/drawing/2014/main" id="{836412C9-1E8D-2915-3878-FFDC770FAC5D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135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129" name="Line 103">
                        <a:extLst>
                          <a:ext uri="{FF2B5EF4-FFF2-40B4-BE49-F238E27FC236}">
                            <a16:creationId xmlns:a16="http://schemas.microsoft.com/office/drawing/2014/main" id="{2F9AF39B-1C34-0F40-00F1-7F8A96BE6DB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124" name="Group 104">
                      <a:extLst>
                        <a:ext uri="{FF2B5EF4-FFF2-40B4-BE49-F238E27FC236}">
                          <a16:creationId xmlns:a16="http://schemas.microsoft.com/office/drawing/2014/main" id="{CCFF80DD-C638-5048-E548-2D1F018D29E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20" y="4447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126" name="Text Box 105">
                        <a:extLst>
                          <a:ext uri="{FF2B5EF4-FFF2-40B4-BE49-F238E27FC236}">
                            <a16:creationId xmlns:a16="http://schemas.microsoft.com/office/drawing/2014/main" id="{C5E50390-470D-4988-29DF-DC7057CC5D5F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65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127" name="Line 106">
                        <a:extLst>
                          <a:ext uri="{FF2B5EF4-FFF2-40B4-BE49-F238E27FC236}">
                            <a16:creationId xmlns:a16="http://schemas.microsoft.com/office/drawing/2014/main" id="{34DB3B40-1764-E5F7-A691-410CC21D84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sp>
                  <p:nvSpPr>
                    <p:cNvPr id="125" name="Text Box 107">
                      <a:extLst>
                        <a:ext uri="{FF2B5EF4-FFF2-40B4-BE49-F238E27FC236}">
                          <a16:creationId xmlns:a16="http://schemas.microsoft.com/office/drawing/2014/main" id="{0A930370-9A31-D63D-0308-DF4BA779B563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 bwMode="auto">
                    <a:xfrm>
                      <a:off x="7225" y="4220"/>
                      <a:ext cx="923" cy="20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0" tIns="0" rIns="0" bIns="0" anchor="t" anchorCtr="0" upright="1">
                      <a:noAutofit/>
                    </a:bodyPr>
                    <a:lstStyle/>
                    <a:p>
                      <a:r>
                        <a:rPr lang="fr-FR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Temps en </a:t>
                      </a:r>
                      <a:r>
                        <a:rPr lang="fr-FR" i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</a:t>
                      </a:r>
                      <a:endParaRPr lang="fr-FR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113" name="Text Box 123">
                <a:extLst>
                  <a:ext uri="{FF2B5EF4-FFF2-40B4-BE49-F238E27FC236}">
                    <a16:creationId xmlns:a16="http://schemas.microsoft.com/office/drawing/2014/main" id="{308485E6-9807-AC54-0376-AA025C4AAE3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290" y="1298"/>
                <a:ext cx="1082" cy="4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r>
                  <a:rPr lang="fr-FR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Nombre d’espèces</a:t>
                </a:r>
              </a:p>
            </p:txBody>
          </p:sp>
        </p:grpSp>
      </p:grpSp>
      <p:sp>
        <p:nvSpPr>
          <p:cNvPr id="171" name="Text Box 138">
            <a:extLst>
              <a:ext uri="{FF2B5EF4-FFF2-40B4-BE49-F238E27FC236}">
                <a16:creationId xmlns:a16="http://schemas.microsoft.com/office/drawing/2014/main" id="{366DD2F7-7F89-72D8-0842-3BE59368A647}"/>
              </a:ext>
            </a:extLst>
          </p:cNvPr>
          <p:cNvSpPr txBox="1">
            <a:spLocks/>
          </p:cNvSpPr>
          <p:nvPr/>
        </p:nvSpPr>
        <p:spPr bwMode="auto">
          <a:xfrm>
            <a:off x="7107850" y="984210"/>
            <a:ext cx="3014748" cy="28595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Crises biologiques majeures</a:t>
            </a:r>
          </a:p>
        </p:txBody>
      </p:sp>
      <p:sp>
        <p:nvSpPr>
          <p:cNvPr id="172" name="ZoneTexte 171">
            <a:extLst>
              <a:ext uri="{FF2B5EF4-FFF2-40B4-BE49-F238E27FC236}">
                <a16:creationId xmlns:a16="http://schemas.microsoft.com/office/drawing/2014/main" id="{6004AFA7-4C29-E900-F41A-3F39E437AB73}"/>
              </a:ext>
            </a:extLst>
          </p:cNvPr>
          <p:cNvSpPr txBox="1"/>
          <p:nvPr/>
        </p:nvSpPr>
        <p:spPr>
          <a:xfrm>
            <a:off x="1087470" y="330006"/>
            <a:ext cx="5818463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Frise 3 : Histoire du vivant marin</a:t>
            </a:r>
          </a:p>
        </p:txBody>
      </p:sp>
      <p:sp>
        <p:nvSpPr>
          <p:cNvPr id="175" name="Zone de texte 1">
            <a:extLst>
              <a:ext uri="{FF2B5EF4-FFF2-40B4-BE49-F238E27FC236}">
                <a16:creationId xmlns:a16="http://schemas.microsoft.com/office/drawing/2014/main" id="{846293E1-DD6F-7832-1D28-3A844D710799}"/>
              </a:ext>
            </a:extLst>
          </p:cNvPr>
          <p:cNvSpPr txBox="1"/>
          <p:nvPr/>
        </p:nvSpPr>
        <p:spPr>
          <a:xfrm>
            <a:off x="3334400" y="2156576"/>
            <a:ext cx="1173290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Disparition d’espèces</a:t>
            </a:r>
          </a:p>
        </p:txBody>
      </p:sp>
      <p:sp>
        <p:nvSpPr>
          <p:cNvPr id="176" name="Zone de texte 1">
            <a:extLst>
              <a:ext uri="{FF2B5EF4-FFF2-40B4-BE49-F238E27FC236}">
                <a16:creationId xmlns:a16="http://schemas.microsoft.com/office/drawing/2014/main" id="{F96E2C07-174D-2905-8B5C-F2844E6736B1}"/>
              </a:ext>
            </a:extLst>
          </p:cNvPr>
          <p:cNvSpPr txBox="1"/>
          <p:nvPr/>
        </p:nvSpPr>
        <p:spPr>
          <a:xfrm>
            <a:off x="2161110" y="3092543"/>
            <a:ext cx="1173290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Apparition </a:t>
            </a:r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d’espèces</a:t>
            </a:r>
          </a:p>
        </p:txBody>
      </p:sp>
      <p:sp>
        <p:nvSpPr>
          <p:cNvPr id="177" name="Zone de texte 1">
            <a:extLst>
              <a:ext uri="{FF2B5EF4-FFF2-40B4-BE49-F238E27FC236}">
                <a16:creationId xmlns:a16="http://schemas.microsoft.com/office/drawing/2014/main" id="{FDB5F677-1FAB-7E7B-3712-44207C882C9A}"/>
              </a:ext>
            </a:extLst>
          </p:cNvPr>
          <p:cNvSpPr txBox="1"/>
          <p:nvPr/>
        </p:nvSpPr>
        <p:spPr>
          <a:xfrm>
            <a:off x="8434086" y="3266178"/>
            <a:ext cx="1173290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Apparition </a:t>
            </a:r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d’espèces</a:t>
            </a:r>
          </a:p>
        </p:txBody>
      </p:sp>
      <p:sp>
        <p:nvSpPr>
          <p:cNvPr id="178" name="Zone de texte 1">
            <a:extLst>
              <a:ext uri="{FF2B5EF4-FFF2-40B4-BE49-F238E27FC236}">
                <a16:creationId xmlns:a16="http://schemas.microsoft.com/office/drawing/2014/main" id="{A233EA2C-65A6-ABEF-B327-9EC59C759757}"/>
              </a:ext>
            </a:extLst>
          </p:cNvPr>
          <p:cNvSpPr txBox="1"/>
          <p:nvPr/>
        </p:nvSpPr>
        <p:spPr>
          <a:xfrm>
            <a:off x="10003102" y="1835486"/>
            <a:ext cx="1173290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Apparition </a:t>
            </a:r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d’espèces</a:t>
            </a:r>
          </a:p>
        </p:txBody>
      </p:sp>
      <p:sp>
        <p:nvSpPr>
          <p:cNvPr id="179" name="Zone de texte 1">
            <a:extLst>
              <a:ext uri="{FF2B5EF4-FFF2-40B4-BE49-F238E27FC236}">
                <a16:creationId xmlns:a16="http://schemas.microsoft.com/office/drawing/2014/main" id="{7F56A916-B8E1-504B-87CE-2856AC7E96D0}"/>
              </a:ext>
            </a:extLst>
          </p:cNvPr>
          <p:cNvSpPr txBox="1"/>
          <p:nvPr/>
        </p:nvSpPr>
        <p:spPr>
          <a:xfrm>
            <a:off x="4430215" y="4107578"/>
            <a:ext cx="1173290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Disparition d’espèces</a:t>
            </a:r>
          </a:p>
        </p:txBody>
      </p:sp>
      <p:sp>
        <p:nvSpPr>
          <p:cNvPr id="180" name="Zone de texte 1">
            <a:extLst>
              <a:ext uri="{FF2B5EF4-FFF2-40B4-BE49-F238E27FC236}">
                <a16:creationId xmlns:a16="http://schemas.microsoft.com/office/drawing/2014/main" id="{93D2E5BE-06EF-36C3-3F18-32DEC362E6CE}"/>
              </a:ext>
            </a:extLst>
          </p:cNvPr>
          <p:cNvSpPr txBox="1"/>
          <p:nvPr/>
        </p:nvSpPr>
        <p:spPr>
          <a:xfrm>
            <a:off x="5903298" y="2078493"/>
            <a:ext cx="1173290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Disparition d’espèces</a:t>
            </a:r>
          </a:p>
        </p:txBody>
      </p:sp>
      <p:sp>
        <p:nvSpPr>
          <p:cNvPr id="181" name="Zone de texte 1">
            <a:extLst>
              <a:ext uri="{FF2B5EF4-FFF2-40B4-BE49-F238E27FC236}">
                <a16:creationId xmlns:a16="http://schemas.microsoft.com/office/drawing/2014/main" id="{A153D10B-E27C-0BA5-D51B-3266B49958B8}"/>
              </a:ext>
            </a:extLst>
          </p:cNvPr>
          <p:cNvSpPr txBox="1"/>
          <p:nvPr/>
        </p:nvSpPr>
        <p:spPr>
          <a:xfrm>
            <a:off x="7482545" y="4609600"/>
            <a:ext cx="1173290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Disparition d’espèces</a:t>
            </a:r>
          </a:p>
        </p:txBody>
      </p:sp>
      <p:sp>
        <p:nvSpPr>
          <p:cNvPr id="182" name="Zone de texte 1">
            <a:extLst>
              <a:ext uri="{FF2B5EF4-FFF2-40B4-BE49-F238E27FC236}">
                <a16:creationId xmlns:a16="http://schemas.microsoft.com/office/drawing/2014/main" id="{1864C1DD-93A5-3028-7ED5-0F77C40FEAF1}"/>
              </a:ext>
            </a:extLst>
          </p:cNvPr>
          <p:cNvSpPr txBox="1"/>
          <p:nvPr/>
        </p:nvSpPr>
        <p:spPr>
          <a:xfrm>
            <a:off x="7848735" y="1691217"/>
            <a:ext cx="1173290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Disparition d’espèces</a:t>
            </a:r>
          </a:p>
        </p:txBody>
      </p:sp>
      <p:grpSp>
        <p:nvGrpSpPr>
          <p:cNvPr id="183" name="Group 71">
            <a:extLst>
              <a:ext uri="{FF2B5EF4-FFF2-40B4-BE49-F238E27FC236}">
                <a16:creationId xmlns:a16="http://schemas.microsoft.com/office/drawing/2014/main" id="{CBEC9D75-368F-442E-0545-2B230D9D7B5A}"/>
              </a:ext>
            </a:extLst>
          </p:cNvPr>
          <p:cNvGrpSpPr>
            <a:grpSpLocks noChangeAspect="1"/>
          </p:cNvGrpSpPr>
          <p:nvPr/>
        </p:nvGrpSpPr>
        <p:grpSpPr bwMode="auto">
          <a:xfrm rot="3276651">
            <a:off x="1377962" y="3362995"/>
            <a:ext cx="682558" cy="1087765"/>
            <a:chOff x="1172" y="785"/>
            <a:chExt cx="2830" cy="4510"/>
          </a:xfrm>
        </p:grpSpPr>
        <p:grpSp>
          <p:nvGrpSpPr>
            <p:cNvPr id="184" name="Group 72">
              <a:extLst>
                <a:ext uri="{FF2B5EF4-FFF2-40B4-BE49-F238E27FC236}">
                  <a16:creationId xmlns:a16="http://schemas.microsoft.com/office/drawing/2014/main" id="{1226076A-6421-0F65-CC1F-15F6C5971BC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72" y="785"/>
              <a:ext cx="2830" cy="3118"/>
              <a:chOff x="1172" y="785"/>
              <a:chExt cx="2830" cy="3118"/>
            </a:xfrm>
          </p:grpSpPr>
          <p:sp>
            <p:nvSpPr>
              <p:cNvPr id="539" name="Freeform 73">
                <a:extLst>
                  <a:ext uri="{FF2B5EF4-FFF2-40B4-BE49-F238E27FC236}">
                    <a16:creationId xmlns:a16="http://schemas.microsoft.com/office/drawing/2014/main" id="{4729C632-D3A3-E0CF-1750-F5EBA9D1FDB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172" y="785"/>
                <a:ext cx="2830" cy="3118"/>
              </a:xfrm>
              <a:custGeom>
                <a:avLst/>
                <a:gdLst>
                  <a:gd name="T0" fmla="*/ 306 w 2830"/>
                  <a:gd name="T1" fmla="*/ 2973 h 3118"/>
                  <a:gd name="T2" fmla="*/ 171 w 2830"/>
                  <a:gd name="T3" fmla="*/ 2275 h 3118"/>
                  <a:gd name="T4" fmla="*/ 34 w 2830"/>
                  <a:gd name="T5" fmla="*/ 1264 h 3118"/>
                  <a:gd name="T6" fmla="*/ 373 w 2830"/>
                  <a:gd name="T7" fmla="*/ 415 h 3118"/>
                  <a:gd name="T8" fmla="*/ 1093 w 2830"/>
                  <a:gd name="T9" fmla="*/ 70 h 3118"/>
                  <a:gd name="T10" fmla="*/ 1716 w 2830"/>
                  <a:gd name="T11" fmla="*/ 55 h 3118"/>
                  <a:gd name="T12" fmla="*/ 2473 w 2830"/>
                  <a:gd name="T13" fmla="*/ 400 h 3118"/>
                  <a:gd name="T14" fmla="*/ 2803 w 2830"/>
                  <a:gd name="T15" fmla="*/ 1248 h 3118"/>
                  <a:gd name="T16" fmla="*/ 2638 w 2830"/>
                  <a:gd name="T17" fmla="*/ 2838 h 3118"/>
                  <a:gd name="T18" fmla="*/ 2586 w 2830"/>
                  <a:gd name="T19" fmla="*/ 2928 h 3118"/>
                  <a:gd name="T20" fmla="*/ 2616 w 2830"/>
                  <a:gd name="T21" fmla="*/ 2388 h 3118"/>
                  <a:gd name="T22" fmla="*/ 2616 w 2830"/>
                  <a:gd name="T23" fmla="*/ 1533 h 3118"/>
                  <a:gd name="T24" fmla="*/ 2473 w 2830"/>
                  <a:gd name="T25" fmla="*/ 1120 h 3118"/>
                  <a:gd name="T26" fmla="*/ 2308 w 2830"/>
                  <a:gd name="T27" fmla="*/ 1105 h 3118"/>
                  <a:gd name="T28" fmla="*/ 2106 w 2830"/>
                  <a:gd name="T29" fmla="*/ 1105 h 3118"/>
                  <a:gd name="T30" fmla="*/ 1978 w 2830"/>
                  <a:gd name="T31" fmla="*/ 1075 h 3118"/>
                  <a:gd name="T32" fmla="*/ 1813 w 2830"/>
                  <a:gd name="T33" fmla="*/ 1075 h 3118"/>
                  <a:gd name="T34" fmla="*/ 1768 w 2830"/>
                  <a:gd name="T35" fmla="*/ 1075 h 3118"/>
                  <a:gd name="T36" fmla="*/ 1543 w 2830"/>
                  <a:gd name="T37" fmla="*/ 1068 h 3118"/>
                  <a:gd name="T38" fmla="*/ 1258 w 2830"/>
                  <a:gd name="T39" fmla="*/ 1068 h 3118"/>
                  <a:gd name="T40" fmla="*/ 1011 w 2830"/>
                  <a:gd name="T41" fmla="*/ 1068 h 3118"/>
                  <a:gd name="T42" fmla="*/ 666 w 2830"/>
                  <a:gd name="T43" fmla="*/ 1143 h 3118"/>
                  <a:gd name="T44" fmla="*/ 508 w 2830"/>
                  <a:gd name="T45" fmla="*/ 1159 h 3118"/>
                  <a:gd name="T46" fmla="*/ 370 w 2830"/>
                  <a:gd name="T47" fmla="*/ 1198 h 3118"/>
                  <a:gd name="T48" fmla="*/ 231 w 2830"/>
                  <a:gd name="T49" fmla="*/ 1353 h 3118"/>
                  <a:gd name="T50" fmla="*/ 231 w 2830"/>
                  <a:gd name="T51" fmla="*/ 1938 h 3118"/>
                  <a:gd name="T52" fmla="*/ 276 w 2830"/>
                  <a:gd name="T53" fmla="*/ 2485 h 3118"/>
                  <a:gd name="T54" fmla="*/ 306 w 2830"/>
                  <a:gd name="T55" fmla="*/ 2973 h 3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830" h="3118">
                    <a:moveTo>
                      <a:pt x="306" y="2973"/>
                    </a:moveTo>
                    <a:cubicBezTo>
                      <a:pt x="289" y="2938"/>
                      <a:pt x="216" y="2560"/>
                      <a:pt x="171" y="2275"/>
                    </a:cubicBezTo>
                    <a:cubicBezTo>
                      <a:pt x="126" y="1990"/>
                      <a:pt x="0" y="1574"/>
                      <a:pt x="34" y="1264"/>
                    </a:cubicBezTo>
                    <a:cubicBezTo>
                      <a:pt x="68" y="954"/>
                      <a:pt x="197" y="614"/>
                      <a:pt x="373" y="415"/>
                    </a:cubicBezTo>
                    <a:cubicBezTo>
                      <a:pt x="549" y="216"/>
                      <a:pt x="869" y="130"/>
                      <a:pt x="1093" y="70"/>
                    </a:cubicBezTo>
                    <a:cubicBezTo>
                      <a:pt x="1317" y="10"/>
                      <a:pt x="1486" y="0"/>
                      <a:pt x="1716" y="55"/>
                    </a:cubicBezTo>
                    <a:cubicBezTo>
                      <a:pt x="1946" y="110"/>
                      <a:pt x="2292" y="201"/>
                      <a:pt x="2473" y="400"/>
                    </a:cubicBezTo>
                    <a:cubicBezTo>
                      <a:pt x="2654" y="599"/>
                      <a:pt x="2776" y="842"/>
                      <a:pt x="2803" y="1248"/>
                    </a:cubicBezTo>
                    <a:cubicBezTo>
                      <a:pt x="2830" y="1654"/>
                      <a:pt x="2674" y="2558"/>
                      <a:pt x="2638" y="2838"/>
                    </a:cubicBezTo>
                    <a:cubicBezTo>
                      <a:pt x="2602" y="3118"/>
                      <a:pt x="2590" y="3003"/>
                      <a:pt x="2586" y="2928"/>
                    </a:cubicBezTo>
                    <a:cubicBezTo>
                      <a:pt x="2582" y="2853"/>
                      <a:pt x="2611" y="2620"/>
                      <a:pt x="2616" y="2388"/>
                    </a:cubicBezTo>
                    <a:cubicBezTo>
                      <a:pt x="2621" y="2156"/>
                      <a:pt x="2640" y="1744"/>
                      <a:pt x="2616" y="1533"/>
                    </a:cubicBezTo>
                    <a:cubicBezTo>
                      <a:pt x="2592" y="1322"/>
                      <a:pt x="2524" y="1191"/>
                      <a:pt x="2473" y="1120"/>
                    </a:cubicBezTo>
                    <a:cubicBezTo>
                      <a:pt x="2422" y="1049"/>
                      <a:pt x="2369" y="1107"/>
                      <a:pt x="2308" y="1105"/>
                    </a:cubicBezTo>
                    <a:cubicBezTo>
                      <a:pt x="2247" y="1103"/>
                      <a:pt x="2161" y="1110"/>
                      <a:pt x="2106" y="1105"/>
                    </a:cubicBezTo>
                    <a:cubicBezTo>
                      <a:pt x="2051" y="1100"/>
                      <a:pt x="2027" y="1080"/>
                      <a:pt x="1978" y="1075"/>
                    </a:cubicBezTo>
                    <a:cubicBezTo>
                      <a:pt x="1929" y="1070"/>
                      <a:pt x="1848" y="1075"/>
                      <a:pt x="1813" y="1075"/>
                    </a:cubicBezTo>
                    <a:cubicBezTo>
                      <a:pt x="1778" y="1075"/>
                      <a:pt x="1813" y="1076"/>
                      <a:pt x="1768" y="1075"/>
                    </a:cubicBezTo>
                    <a:cubicBezTo>
                      <a:pt x="1723" y="1074"/>
                      <a:pt x="1628" y="1069"/>
                      <a:pt x="1543" y="1068"/>
                    </a:cubicBezTo>
                    <a:cubicBezTo>
                      <a:pt x="1458" y="1067"/>
                      <a:pt x="1347" y="1068"/>
                      <a:pt x="1258" y="1068"/>
                    </a:cubicBezTo>
                    <a:cubicBezTo>
                      <a:pt x="1169" y="1068"/>
                      <a:pt x="1110" y="1056"/>
                      <a:pt x="1011" y="1068"/>
                    </a:cubicBezTo>
                    <a:cubicBezTo>
                      <a:pt x="912" y="1080"/>
                      <a:pt x="750" y="1128"/>
                      <a:pt x="666" y="1143"/>
                    </a:cubicBezTo>
                    <a:cubicBezTo>
                      <a:pt x="582" y="1158"/>
                      <a:pt x="557" y="1150"/>
                      <a:pt x="508" y="1159"/>
                    </a:cubicBezTo>
                    <a:cubicBezTo>
                      <a:pt x="459" y="1168"/>
                      <a:pt x="416" y="1166"/>
                      <a:pt x="370" y="1198"/>
                    </a:cubicBezTo>
                    <a:cubicBezTo>
                      <a:pt x="324" y="1230"/>
                      <a:pt x="254" y="1230"/>
                      <a:pt x="231" y="1353"/>
                    </a:cubicBezTo>
                    <a:cubicBezTo>
                      <a:pt x="208" y="1476"/>
                      <a:pt x="224" y="1749"/>
                      <a:pt x="231" y="1938"/>
                    </a:cubicBezTo>
                    <a:cubicBezTo>
                      <a:pt x="238" y="2127"/>
                      <a:pt x="262" y="2316"/>
                      <a:pt x="276" y="2485"/>
                    </a:cubicBezTo>
                    <a:cubicBezTo>
                      <a:pt x="290" y="2654"/>
                      <a:pt x="323" y="3008"/>
                      <a:pt x="306" y="2973"/>
                    </a:cubicBezTo>
                    <a:close/>
                  </a:path>
                </a:pathLst>
              </a:custGeom>
              <a:solidFill>
                <a:srgbClr val="FFFFFF">
                  <a:alpha val="38000"/>
                </a:srgbClr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540" name="Group 74">
                <a:extLst>
                  <a:ext uri="{FF2B5EF4-FFF2-40B4-BE49-F238E27FC236}">
                    <a16:creationId xmlns:a16="http://schemas.microsoft.com/office/drawing/2014/main" id="{A7B4FA9A-51AC-019C-6B88-7B8EC60684E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581" y="933"/>
                <a:ext cx="2031" cy="1005"/>
                <a:chOff x="1581" y="933"/>
                <a:chExt cx="2031" cy="1005"/>
              </a:xfrm>
            </p:grpSpPr>
            <p:grpSp>
              <p:nvGrpSpPr>
                <p:cNvPr id="551" name="Group 75">
                  <a:extLst>
                    <a:ext uri="{FF2B5EF4-FFF2-40B4-BE49-F238E27FC236}">
                      <a16:creationId xmlns:a16="http://schemas.microsoft.com/office/drawing/2014/main" id="{070EDD8D-6BBD-B1FD-03F9-87F957D19C1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581" y="933"/>
                  <a:ext cx="2031" cy="992"/>
                  <a:chOff x="1581" y="933"/>
                  <a:chExt cx="2031" cy="992"/>
                </a:xfrm>
              </p:grpSpPr>
              <p:sp>
                <p:nvSpPr>
                  <p:cNvPr id="558" name="Freeform 76">
                    <a:extLst>
                      <a:ext uri="{FF2B5EF4-FFF2-40B4-BE49-F238E27FC236}">
                        <a16:creationId xmlns:a16="http://schemas.microsoft.com/office/drawing/2014/main" id="{EEFFECD9-1A80-A2A1-5DCE-741C8EB88B07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81" y="937"/>
                    <a:ext cx="758" cy="988"/>
                  </a:xfrm>
                  <a:custGeom>
                    <a:avLst/>
                    <a:gdLst>
                      <a:gd name="T0" fmla="*/ 96 w 758"/>
                      <a:gd name="T1" fmla="*/ 629 h 988"/>
                      <a:gd name="T2" fmla="*/ 6 w 758"/>
                      <a:gd name="T3" fmla="*/ 866 h 988"/>
                      <a:gd name="T4" fmla="*/ 57 w 758"/>
                      <a:gd name="T5" fmla="*/ 905 h 988"/>
                      <a:gd name="T6" fmla="*/ 186 w 758"/>
                      <a:gd name="T7" fmla="*/ 704 h 988"/>
                      <a:gd name="T8" fmla="*/ 204 w 758"/>
                      <a:gd name="T9" fmla="*/ 728 h 988"/>
                      <a:gd name="T10" fmla="*/ 129 w 758"/>
                      <a:gd name="T11" fmla="*/ 902 h 988"/>
                      <a:gd name="T12" fmla="*/ 120 w 758"/>
                      <a:gd name="T13" fmla="*/ 977 h 988"/>
                      <a:gd name="T14" fmla="*/ 225 w 758"/>
                      <a:gd name="T15" fmla="*/ 968 h 988"/>
                      <a:gd name="T16" fmla="*/ 402 w 758"/>
                      <a:gd name="T17" fmla="*/ 941 h 988"/>
                      <a:gd name="T18" fmla="*/ 663 w 758"/>
                      <a:gd name="T19" fmla="*/ 896 h 988"/>
                      <a:gd name="T20" fmla="*/ 669 w 758"/>
                      <a:gd name="T21" fmla="*/ 839 h 988"/>
                      <a:gd name="T22" fmla="*/ 618 w 758"/>
                      <a:gd name="T23" fmla="*/ 758 h 988"/>
                      <a:gd name="T24" fmla="*/ 615 w 758"/>
                      <a:gd name="T25" fmla="*/ 647 h 988"/>
                      <a:gd name="T26" fmla="*/ 576 w 758"/>
                      <a:gd name="T27" fmla="*/ 584 h 988"/>
                      <a:gd name="T28" fmla="*/ 543 w 758"/>
                      <a:gd name="T29" fmla="*/ 512 h 988"/>
                      <a:gd name="T30" fmla="*/ 516 w 758"/>
                      <a:gd name="T31" fmla="*/ 416 h 988"/>
                      <a:gd name="T32" fmla="*/ 492 w 758"/>
                      <a:gd name="T33" fmla="*/ 275 h 988"/>
                      <a:gd name="T34" fmla="*/ 522 w 758"/>
                      <a:gd name="T35" fmla="*/ 179 h 988"/>
                      <a:gd name="T36" fmla="*/ 660 w 758"/>
                      <a:gd name="T37" fmla="*/ 56 h 988"/>
                      <a:gd name="T38" fmla="*/ 747 w 758"/>
                      <a:gd name="T39" fmla="*/ 2 h 988"/>
                      <a:gd name="T40" fmla="*/ 594 w 758"/>
                      <a:gd name="T41" fmla="*/ 41 h 988"/>
                      <a:gd name="T42" fmla="*/ 381 w 758"/>
                      <a:gd name="T43" fmla="*/ 158 h 988"/>
                      <a:gd name="T44" fmla="*/ 183 w 758"/>
                      <a:gd name="T45" fmla="*/ 287 h 988"/>
                      <a:gd name="T46" fmla="*/ 108 w 758"/>
                      <a:gd name="T47" fmla="*/ 389 h 988"/>
                      <a:gd name="T48" fmla="*/ 168 w 758"/>
                      <a:gd name="T49" fmla="*/ 419 h 988"/>
                      <a:gd name="T50" fmla="*/ 156 w 758"/>
                      <a:gd name="T51" fmla="*/ 479 h 988"/>
                      <a:gd name="T52" fmla="*/ 75 w 758"/>
                      <a:gd name="T53" fmla="*/ 596 h 988"/>
                      <a:gd name="T54" fmla="*/ 96 w 758"/>
                      <a:gd name="T55" fmla="*/ 629 h 9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758" h="988">
                        <a:moveTo>
                          <a:pt x="96" y="629"/>
                        </a:moveTo>
                        <a:cubicBezTo>
                          <a:pt x="85" y="674"/>
                          <a:pt x="12" y="820"/>
                          <a:pt x="6" y="866"/>
                        </a:cubicBezTo>
                        <a:cubicBezTo>
                          <a:pt x="0" y="912"/>
                          <a:pt x="27" y="932"/>
                          <a:pt x="57" y="905"/>
                        </a:cubicBezTo>
                        <a:cubicBezTo>
                          <a:pt x="87" y="878"/>
                          <a:pt x="162" y="733"/>
                          <a:pt x="186" y="704"/>
                        </a:cubicBezTo>
                        <a:cubicBezTo>
                          <a:pt x="210" y="675"/>
                          <a:pt x="213" y="695"/>
                          <a:pt x="204" y="728"/>
                        </a:cubicBezTo>
                        <a:cubicBezTo>
                          <a:pt x="195" y="761"/>
                          <a:pt x="143" y="861"/>
                          <a:pt x="129" y="902"/>
                        </a:cubicBezTo>
                        <a:cubicBezTo>
                          <a:pt x="115" y="943"/>
                          <a:pt x="104" y="966"/>
                          <a:pt x="120" y="977"/>
                        </a:cubicBezTo>
                        <a:cubicBezTo>
                          <a:pt x="136" y="988"/>
                          <a:pt x="178" y="974"/>
                          <a:pt x="225" y="968"/>
                        </a:cubicBezTo>
                        <a:cubicBezTo>
                          <a:pt x="272" y="962"/>
                          <a:pt x="329" y="953"/>
                          <a:pt x="402" y="941"/>
                        </a:cubicBezTo>
                        <a:cubicBezTo>
                          <a:pt x="475" y="929"/>
                          <a:pt x="619" y="913"/>
                          <a:pt x="663" y="896"/>
                        </a:cubicBezTo>
                        <a:cubicBezTo>
                          <a:pt x="707" y="879"/>
                          <a:pt x="676" y="862"/>
                          <a:pt x="669" y="839"/>
                        </a:cubicBezTo>
                        <a:cubicBezTo>
                          <a:pt x="662" y="816"/>
                          <a:pt x="627" y="790"/>
                          <a:pt x="618" y="758"/>
                        </a:cubicBezTo>
                        <a:cubicBezTo>
                          <a:pt x="609" y="726"/>
                          <a:pt x="622" y="676"/>
                          <a:pt x="615" y="647"/>
                        </a:cubicBezTo>
                        <a:cubicBezTo>
                          <a:pt x="608" y="618"/>
                          <a:pt x="588" y="606"/>
                          <a:pt x="576" y="584"/>
                        </a:cubicBezTo>
                        <a:cubicBezTo>
                          <a:pt x="564" y="562"/>
                          <a:pt x="553" y="540"/>
                          <a:pt x="543" y="512"/>
                        </a:cubicBezTo>
                        <a:cubicBezTo>
                          <a:pt x="533" y="484"/>
                          <a:pt x="524" y="455"/>
                          <a:pt x="516" y="416"/>
                        </a:cubicBezTo>
                        <a:cubicBezTo>
                          <a:pt x="508" y="377"/>
                          <a:pt x="491" y="314"/>
                          <a:pt x="492" y="275"/>
                        </a:cubicBezTo>
                        <a:cubicBezTo>
                          <a:pt x="493" y="236"/>
                          <a:pt x="494" y="216"/>
                          <a:pt x="522" y="179"/>
                        </a:cubicBezTo>
                        <a:cubicBezTo>
                          <a:pt x="550" y="142"/>
                          <a:pt x="623" y="85"/>
                          <a:pt x="660" y="56"/>
                        </a:cubicBezTo>
                        <a:cubicBezTo>
                          <a:pt x="697" y="27"/>
                          <a:pt x="758" y="4"/>
                          <a:pt x="747" y="2"/>
                        </a:cubicBezTo>
                        <a:cubicBezTo>
                          <a:pt x="736" y="0"/>
                          <a:pt x="655" y="15"/>
                          <a:pt x="594" y="41"/>
                        </a:cubicBezTo>
                        <a:cubicBezTo>
                          <a:pt x="533" y="67"/>
                          <a:pt x="449" y="117"/>
                          <a:pt x="381" y="158"/>
                        </a:cubicBezTo>
                        <a:cubicBezTo>
                          <a:pt x="313" y="199"/>
                          <a:pt x="228" y="249"/>
                          <a:pt x="183" y="287"/>
                        </a:cubicBezTo>
                        <a:cubicBezTo>
                          <a:pt x="138" y="325"/>
                          <a:pt x="111" y="367"/>
                          <a:pt x="108" y="389"/>
                        </a:cubicBezTo>
                        <a:cubicBezTo>
                          <a:pt x="105" y="411"/>
                          <a:pt x="160" y="404"/>
                          <a:pt x="168" y="419"/>
                        </a:cubicBezTo>
                        <a:cubicBezTo>
                          <a:pt x="176" y="434"/>
                          <a:pt x="171" y="450"/>
                          <a:pt x="156" y="479"/>
                        </a:cubicBezTo>
                        <a:cubicBezTo>
                          <a:pt x="141" y="508"/>
                          <a:pt x="84" y="571"/>
                          <a:pt x="75" y="596"/>
                        </a:cubicBezTo>
                        <a:cubicBezTo>
                          <a:pt x="66" y="621"/>
                          <a:pt x="107" y="584"/>
                          <a:pt x="96" y="629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59" name="Freeform 77">
                    <a:extLst>
                      <a:ext uri="{FF2B5EF4-FFF2-40B4-BE49-F238E27FC236}">
                        <a16:creationId xmlns:a16="http://schemas.microsoft.com/office/drawing/2014/main" id="{F987D6D7-BDF6-7F06-6CD9-3632A963B289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805" y="933"/>
                    <a:ext cx="807" cy="954"/>
                  </a:xfrm>
                  <a:custGeom>
                    <a:avLst/>
                    <a:gdLst>
                      <a:gd name="T0" fmla="*/ 695 w 807"/>
                      <a:gd name="T1" fmla="*/ 593 h 954"/>
                      <a:gd name="T2" fmla="*/ 798 w 807"/>
                      <a:gd name="T3" fmla="*/ 825 h 954"/>
                      <a:gd name="T4" fmla="*/ 749 w 807"/>
                      <a:gd name="T5" fmla="*/ 866 h 954"/>
                      <a:gd name="T6" fmla="*/ 610 w 807"/>
                      <a:gd name="T7" fmla="*/ 673 h 954"/>
                      <a:gd name="T8" fmla="*/ 593 w 807"/>
                      <a:gd name="T9" fmla="*/ 698 h 954"/>
                      <a:gd name="T10" fmla="*/ 677 w 807"/>
                      <a:gd name="T11" fmla="*/ 867 h 954"/>
                      <a:gd name="T12" fmla="*/ 690 w 807"/>
                      <a:gd name="T13" fmla="*/ 942 h 954"/>
                      <a:gd name="T14" fmla="*/ 582 w 807"/>
                      <a:gd name="T15" fmla="*/ 942 h 954"/>
                      <a:gd name="T16" fmla="*/ 407 w 807"/>
                      <a:gd name="T17" fmla="*/ 921 h 954"/>
                      <a:gd name="T18" fmla="*/ 129 w 807"/>
                      <a:gd name="T19" fmla="*/ 915 h 954"/>
                      <a:gd name="T20" fmla="*/ 135 w 807"/>
                      <a:gd name="T21" fmla="*/ 834 h 954"/>
                      <a:gd name="T22" fmla="*/ 181 w 807"/>
                      <a:gd name="T23" fmla="*/ 750 h 954"/>
                      <a:gd name="T24" fmla="*/ 178 w 807"/>
                      <a:gd name="T25" fmla="*/ 639 h 954"/>
                      <a:gd name="T26" fmla="*/ 214 w 807"/>
                      <a:gd name="T27" fmla="*/ 574 h 954"/>
                      <a:gd name="T28" fmla="*/ 243 w 807"/>
                      <a:gd name="T29" fmla="*/ 500 h 954"/>
                      <a:gd name="T30" fmla="*/ 264 w 807"/>
                      <a:gd name="T31" fmla="*/ 403 h 954"/>
                      <a:gd name="T32" fmla="*/ 281 w 807"/>
                      <a:gd name="T33" fmla="*/ 261 h 954"/>
                      <a:gd name="T34" fmla="*/ 246 w 807"/>
                      <a:gd name="T35" fmla="*/ 167 h 954"/>
                      <a:gd name="T36" fmla="*/ 101 w 807"/>
                      <a:gd name="T37" fmla="*/ 51 h 954"/>
                      <a:gd name="T38" fmla="*/ 11 w 807"/>
                      <a:gd name="T39" fmla="*/ 2 h 954"/>
                      <a:gd name="T40" fmla="*/ 166 w 807"/>
                      <a:gd name="T41" fmla="*/ 33 h 954"/>
                      <a:gd name="T42" fmla="*/ 385 w 807"/>
                      <a:gd name="T43" fmla="*/ 138 h 954"/>
                      <a:gd name="T44" fmla="*/ 590 w 807"/>
                      <a:gd name="T45" fmla="*/ 256 h 954"/>
                      <a:gd name="T46" fmla="*/ 670 w 807"/>
                      <a:gd name="T47" fmla="*/ 354 h 954"/>
                      <a:gd name="T48" fmla="*/ 612 w 807"/>
                      <a:gd name="T49" fmla="*/ 387 h 954"/>
                      <a:gd name="T50" fmla="*/ 627 w 807"/>
                      <a:gd name="T51" fmla="*/ 446 h 954"/>
                      <a:gd name="T52" fmla="*/ 715 w 807"/>
                      <a:gd name="T53" fmla="*/ 559 h 954"/>
                      <a:gd name="T54" fmla="*/ 695 w 807"/>
                      <a:gd name="T55" fmla="*/ 593 h 9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807" h="954">
                        <a:moveTo>
                          <a:pt x="695" y="593"/>
                        </a:moveTo>
                        <a:cubicBezTo>
                          <a:pt x="709" y="637"/>
                          <a:pt x="790" y="779"/>
                          <a:pt x="798" y="825"/>
                        </a:cubicBezTo>
                        <a:cubicBezTo>
                          <a:pt x="807" y="870"/>
                          <a:pt x="781" y="892"/>
                          <a:pt x="749" y="866"/>
                        </a:cubicBezTo>
                        <a:cubicBezTo>
                          <a:pt x="718" y="841"/>
                          <a:pt x="635" y="700"/>
                          <a:pt x="610" y="673"/>
                        </a:cubicBezTo>
                        <a:cubicBezTo>
                          <a:pt x="584" y="645"/>
                          <a:pt x="582" y="665"/>
                          <a:pt x="593" y="698"/>
                        </a:cubicBezTo>
                        <a:cubicBezTo>
                          <a:pt x="604" y="730"/>
                          <a:pt x="661" y="827"/>
                          <a:pt x="677" y="867"/>
                        </a:cubicBezTo>
                        <a:cubicBezTo>
                          <a:pt x="694" y="907"/>
                          <a:pt x="706" y="930"/>
                          <a:pt x="690" y="942"/>
                        </a:cubicBezTo>
                        <a:cubicBezTo>
                          <a:pt x="674" y="954"/>
                          <a:pt x="629" y="945"/>
                          <a:pt x="582" y="942"/>
                        </a:cubicBezTo>
                        <a:cubicBezTo>
                          <a:pt x="535" y="939"/>
                          <a:pt x="483" y="925"/>
                          <a:pt x="407" y="921"/>
                        </a:cubicBezTo>
                        <a:cubicBezTo>
                          <a:pt x="331" y="917"/>
                          <a:pt x="174" y="929"/>
                          <a:pt x="129" y="915"/>
                        </a:cubicBezTo>
                        <a:cubicBezTo>
                          <a:pt x="84" y="901"/>
                          <a:pt x="126" y="861"/>
                          <a:pt x="135" y="834"/>
                        </a:cubicBezTo>
                        <a:cubicBezTo>
                          <a:pt x="144" y="807"/>
                          <a:pt x="174" y="783"/>
                          <a:pt x="181" y="750"/>
                        </a:cubicBezTo>
                        <a:cubicBezTo>
                          <a:pt x="189" y="718"/>
                          <a:pt x="173" y="668"/>
                          <a:pt x="178" y="639"/>
                        </a:cubicBezTo>
                        <a:cubicBezTo>
                          <a:pt x="184" y="610"/>
                          <a:pt x="203" y="597"/>
                          <a:pt x="214" y="574"/>
                        </a:cubicBezTo>
                        <a:cubicBezTo>
                          <a:pt x="224" y="551"/>
                          <a:pt x="234" y="529"/>
                          <a:pt x="243" y="500"/>
                        </a:cubicBezTo>
                        <a:cubicBezTo>
                          <a:pt x="251" y="472"/>
                          <a:pt x="259" y="442"/>
                          <a:pt x="264" y="403"/>
                        </a:cubicBezTo>
                        <a:cubicBezTo>
                          <a:pt x="270" y="364"/>
                          <a:pt x="284" y="300"/>
                          <a:pt x="281" y="261"/>
                        </a:cubicBezTo>
                        <a:cubicBezTo>
                          <a:pt x="278" y="222"/>
                          <a:pt x="275" y="202"/>
                          <a:pt x="246" y="167"/>
                        </a:cubicBezTo>
                        <a:cubicBezTo>
                          <a:pt x="216" y="131"/>
                          <a:pt x="140" y="78"/>
                          <a:pt x="101" y="51"/>
                        </a:cubicBezTo>
                        <a:cubicBezTo>
                          <a:pt x="62" y="25"/>
                          <a:pt x="0" y="5"/>
                          <a:pt x="11" y="2"/>
                        </a:cubicBezTo>
                        <a:cubicBezTo>
                          <a:pt x="22" y="0"/>
                          <a:pt x="104" y="10"/>
                          <a:pt x="166" y="33"/>
                        </a:cubicBezTo>
                        <a:cubicBezTo>
                          <a:pt x="228" y="56"/>
                          <a:pt x="315" y="101"/>
                          <a:pt x="385" y="138"/>
                        </a:cubicBezTo>
                        <a:cubicBezTo>
                          <a:pt x="455" y="175"/>
                          <a:pt x="543" y="221"/>
                          <a:pt x="590" y="256"/>
                        </a:cubicBezTo>
                        <a:cubicBezTo>
                          <a:pt x="637" y="292"/>
                          <a:pt x="666" y="332"/>
                          <a:pt x="670" y="354"/>
                        </a:cubicBezTo>
                        <a:cubicBezTo>
                          <a:pt x="675" y="376"/>
                          <a:pt x="619" y="372"/>
                          <a:pt x="612" y="387"/>
                        </a:cubicBezTo>
                        <a:cubicBezTo>
                          <a:pt x="605" y="403"/>
                          <a:pt x="611" y="418"/>
                          <a:pt x="627" y="446"/>
                        </a:cubicBezTo>
                        <a:cubicBezTo>
                          <a:pt x="644" y="474"/>
                          <a:pt x="704" y="534"/>
                          <a:pt x="715" y="559"/>
                        </a:cubicBezTo>
                        <a:cubicBezTo>
                          <a:pt x="725" y="583"/>
                          <a:pt x="682" y="549"/>
                          <a:pt x="695" y="593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560" name="Group 78">
                    <a:extLst>
                      <a:ext uri="{FF2B5EF4-FFF2-40B4-BE49-F238E27FC236}">
                        <a16:creationId xmlns:a16="http://schemas.microsoft.com/office/drawing/2014/main" id="{28FB1B3F-002E-39F9-66C2-3F15C03D9F4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79" y="1709"/>
                    <a:ext cx="1596" cy="151"/>
                    <a:chOff x="1779" y="1709"/>
                    <a:chExt cx="1596" cy="151"/>
                  </a:xfrm>
                </p:grpSpPr>
                <p:sp>
                  <p:nvSpPr>
                    <p:cNvPr id="561" name="Freeform 79">
                      <a:extLst>
                        <a:ext uri="{FF2B5EF4-FFF2-40B4-BE49-F238E27FC236}">
                          <a16:creationId xmlns:a16="http://schemas.microsoft.com/office/drawing/2014/main" id="{6583E3D2-8A9A-4386-5F4A-F48D66A1660F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79" y="1745"/>
                      <a:ext cx="465" cy="115"/>
                    </a:xfrm>
                    <a:custGeom>
                      <a:avLst/>
                      <a:gdLst>
                        <a:gd name="T0" fmla="*/ 465 w 465"/>
                        <a:gd name="T1" fmla="*/ 10 h 115"/>
                        <a:gd name="T2" fmla="*/ 345 w 465"/>
                        <a:gd name="T3" fmla="*/ 10 h 115"/>
                        <a:gd name="T4" fmla="*/ 96 w 465"/>
                        <a:gd name="T5" fmla="*/ 73 h 115"/>
                        <a:gd name="T6" fmla="*/ 0 w 465"/>
                        <a:gd name="T7" fmla="*/ 115 h 1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465" h="115">
                          <a:moveTo>
                            <a:pt x="465" y="10"/>
                          </a:moveTo>
                          <a:cubicBezTo>
                            <a:pt x="445" y="10"/>
                            <a:pt x="406" y="0"/>
                            <a:pt x="345" y="10"/>
                          </a:cubicBezTo>
                          <a:cubicBezTo>
                            <a:pt x="284" y="20"/>
                            <a:pt x="154" y="55"/>
                            <a:pt x="96" y="73"/>
                          </a:cubicBezTo>
                          <a:cubicBezTo>
                            <a:pt x="38" y="91"/>
                            <a:pt x="18" y="104"/>
                            <a:pt x="0" y="115"/>
                          </a:cubicBezTo>
                        </a:path>
                      </a:pathLst>
                    </a:custGeom>
                    <a:noFill/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dist="17961" dir="2700000" algn="ctr" rotWithShape="0">
                        <a:srgbClr val="808080"/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62" name="Freeform 80">
                      <a:extLst>
                        <a:ext uri="{FF2B5EF4-FFF2-40B4-BE49-F238E27FC236}">
                          <a16:creationId xmlns:a16="http://schemas.microsoft.com/office/drawing/2014/main" id="{DFB7E5ED-EFEB-4549-9E90-236700312E02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21141970" flipH="1">
                      <a:off x="2910" y="1709"/>
                      <a:ext cx="465" cy="133"/>
                    </a:xfrm>
                    <a:custGeom>
                      <a:avLst/>
                      <a:gdLst>
                        <a:gd name="T0" fmla="*/ 465 w 465"/>
                        <a:gd name="T1" fmla="*/ 28 h 133"/>
                        <a:gd name="T2" fmla="*/ 357 w 465"/>
                        <a:gd name="T3" fmla="*/ 10 h 133"/>
                        <a:gd name="T4" fmla="*/ 96 w 465"/>
                        <a:gd name="T5" fmla="*/ 91 h 133"/>
                        <a:gd name="T6" fmla="*/ 0 w 465"/>
                        <a:gd name="T7" fmla="*/ 133 h 13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465" h="133">
                          <a:moveTo>
                            <a:pt x="465" y="28"/>
                          </a:moveTo>
                          <a:cubicBezTo>
                            <a:pt x="441" y="14"/>
                            <a:pt x="418" y="0"/>
                            <a:pt x="357" y="10"/>
                          </a:cubicBezTo>
                          <a:cubicBezTo>
                            <a:pt x="296" y="20"/>
                            <a:pt x="155" y="71"/>
                            <a:pt x="96" y="91"/>
                          </a:cubicBezTo>
                          <a:cubicBezTo>
                            <a:pt x="37" y="111"/>
                            <a:pt x="18" y="122"/>
                            <a:pt x="0" y="133"/>
                          </a:cubicBezTo>
                        </a:path>
                      </a:pathLst>
                    </a:custGeom>
                    <a:noFill/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dist="17961" dir="2700000" algn="ctr" rotWithShape="0">
                        <a:srgbClr val="808080"/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552" name="Group 81">
                  <a:extLst>
                    <a:ext uri="{FF2B5EF4-FFF2-40B4-BE49-F238E27FC236}">
                      <a16:creationId xmlns:a16="http://schemas.microsoft.com/office/drawing/2014/main" id="{61BB3B2C-8D78-70F3-9C3C-879DD53D4A0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725" y="966"/>
                  <a:ext cx="304" cy="972"/>
                  <a:chOff x="1725" y="966"/>
                  <a:chExt cx="304" cy="972"/>
                </a:xfrm>
              </p:grpSpPr>
              <p:sp>
                <p:nvSpPr>
                  <p:cNvPr id="556" name="Freeform 82">
                    <a:extLst>
                      <a:ext uri="{FF2B5EF4-FFF2-40B4-BE49-F238E27FC236}">
                        <a16:creationId xmlns:a16="http://schemas.microsoft.com/office/drawing/2014/main" id="{9F196D57-BD8F-C7B4-2B47-4F50391AB06A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883" y="1428"/>
                    <a:ext cx="146" cy="282"/>
                  </a:xfrm>
                  <a:custGeom>
                    <a:avLst/>
                    <a:gdLst>
                      <a:gd name="T0" fmla="*/ 55 w 146"/>
                      <a:gd name="T1" fmla="*/ 279 h 282"/>
                      <a:gd name="T2" fmla="*/ 16 w 146"/>
                      <a:gd name="T3" fmla="*/ 249 h 282"/>
                      <a:gd name="T4" fmla="*/ 4 w 146"/>
                      <a:gd name="T5" fmla="*/ 156 h 282"/>
                      <a:gd name="T6" fmla="*/ 16 w 146"/>
                      <a:gd name="T7" fmla="*/ 84 h 282"/>
                      <a:gd name="T8" fmla="*/ 100 w 146"/>
                      <a:gd name="T9" fmla="*/ 12 h 282"/>
                      <a:gd name="T10" fmla="*/ 127 w 146"/>
                      <a:gd name="T11" fmla="*/ 12 h 282"/>
                      <a:gd name="T12" fmla="*/ 142 w 146"/>
                      <a:gd name="T13" fmla="*/ 48 h 282"/>
                      <a:gd name="T14" fmla="*/ 100 w 146"/>
                      <a:gd name="T15" fmla="*/ 135 h 282"/>
                      <a:gd name="T16" fmla="*/ 79 w 146"/>
                      <a:gd name="T17" fmla="*/ 222 h 282"/>
                      <a:gd name="T18" fmla="*/ 82 w 146"/>
                      <a:gd name="T19" fmla="*/ 267 h 282"/>
                      <a:gd name="T20" fmla="*/ 55 w 146"/>
                      <a:gd name="T21" fmla="*/ 279 h 2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6" h="282">
                        <a:moveTo>
                          <a:pt x="55" y="279"/>
                        </a:moveTo>
                        <a:cubicBezTo>
                          <a:pt x="44" y="276"/>
                          <a:pt x="25" y="270"/>
                          <a:pt x="16" y="249"/>
                        </a:cubicBezTo>
                        <a:cubicBezTo>
                          <a:pt x="7" y="228"/>
                          <a:pt x="4" y="183"/>
                          <a:pt x="4" y="156"/>
                        </a:cubicBezTo>
                        <a:cubicBezTo>
                          <a:pt x="4" y="129"/>
                          <a:pt x="0" y="108"/>
                          <a:pt x="16" y="84"/>
                        </a:cubicBezTo>
                        <a:cubicBezTo>
                          <a:pt x="32" y="60"/>
                          <a:pt x="82" y="24"/>
                          <a:pt x="100" y="12"/>
                        </a:cubicBezTo>
                        <a:cubicBezTo>
                          <a:pt x="118" y="0"/>
                          <a:pt x="120" y="6"/>
                          <a:pt x="127" y="12"/>
                        </a:cubicBezTo>
                        <a:cubicBezTo>
                          <a:pt x="134" y="18"/>
                          <a:pt x="146" y="28"/>
                          <a:pt x="142" y="48"/>
                        </a:cubicBezTo>
                        <a:cubicBezTo>
                          <a:pt x="138" y="68"/>
                          <a:pt x="110" y="106"/>
                          <a:pt x="100" y="135"/>
                        </a:cubicBezTo>
                        <a:cubicBezTo>
                          <a:pt x="90" y="164"/>
                          <a:pt x="82" y="200"/>
                          <a:pt x="79" y="222"/>
                        </a:cubicBezTo>
                        <a:cubicBezTo>
                          <a:pt x="76" y="244"/>
                          <a:pt x="87" y="260"/>
                          <a:pt x="82" y="267"/>
                        </a:cubicBezTo>
                        <a:cubicBezTo>
                          <a:pt x="77" y="274"/>
                          <a:pt x="66" y="282"/>
                          <a:pt x="55" y="27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2700" dir="10800000" algn="ctr" rotWithShape="0">
                      <a:srgbClr val="808080"/>
                    </a:outerShdw>
                  </a:effec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57" name="Freeform 83">
                    <a:extLst>
                      <a:ext uri="{FF2B5EF4-FFF2-40B4-BE49-F238E27FC236}">
                        <a16:creationId xmlns:a16="http://schemas.microsoft.com/office/drawing/2014/main" id="{D77DD222-EF2A-1314-682E-9BF55D9FC4D9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725" y="966"/>
                    <a:ext cx="302" cy="972"/>
                  </a:xfrm>
                  <a:custGeom>
                    <a:avLst/>
                    <a:gdLst>
                      <a:gd name="T0" fmla="*/ 0 w 302"/>
                      <a:gd name="T1" fmla="*/ 972 h 972"/>
                      <a:gd name="T2" fmla="*/ 48 w 302"/>
                      <a:gd name="T3" fmla="*/ 876 h 972"/>
                      <a:gd name="T4" fmla="*/ 207 w 302"/>
                      <a:gd name="T5" fmla="*/ 765 h 972"/>
                      <a:gd name="T6" fmla="*/ 216 w 302"/>
                      <a:gd name="T7" fmla="*/ 714 h 972"/>
                      <a:gd name="T8" fmla="*/ 219 w 302"/>
                      <a:gd name="T9" fmla="*/ 603 h 972"/>
                      <a:gd name="T10" fmla="*/ 288 w 302"/>
                      <a:gd name="T11" fmla="*/ 480 h 972"/>
                      <a:gd name="T12" fmla="*/ 297 w 302"/>
                      <a:gd name="T13" fmla="*/ 408 h 972"/>
                      <a:gd name="T14" fmla="*/ 297 w 302"/>
                      <a:gd name="T15" fmla="*/ 315 h 972"/>
                      <a:gd name="T16" fmla="*/ 267 w 302"/>
                      <a:gd name="T17" fmla="*/ 207 h 972"/>
                      <a:gd name="T18" fmla="*/ 228 w 302"/>
                      <a:gd name="T19" fmla="*/ 144 h 972"/>
                      <a:gd name="T20" fmla="*/ 225 w 302"/>
                      <a:gd name="T21" fmla="*/ 81 h 972"/>
                      <a:gd name="T22" fmla="*/ 210 w 302"/>
                      <a:gd name="T23" fmla="*/ 18 h 972"/>
                      <a:gd name="T24" fmla="*/ 201 w 302"/>
                      <a:gd name="T25" fmla="*/ 0 h 9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2" h="972">
                        <a:moveTo>
                          <a:pt x="0" y="972"/>
                        </a:moveTo>
                        <a:cubicBezTo>
                          <a:pt x="7" y="941"/>
                          <a:pt x="14" y="910"/>
                          <a:pt x="48" y="876"/>
                        </a:cubicBezTo>
                        <a:cubicBezTo>
                          <a:pt x="82" y="842"/>
                          <a:pt x="179" y="792"/>
                          <a:pt x="207" y="765"/>
                        </a:cubicBezTo>
                        <a:cubicBezTo>
                          <a:pt x="235" y="738"/>
                          <a:pt x="214" y="741"/>
                          <a:pt x="216" y="714"/>
                        </a:cubicBezTo>
                        <a:cubicBezTo>
                          <a:pt x="218" y="687"/>
                          <a:pt x="207" y="642"/>
                          <a:pt x="219" y="603"/>
                        </a:cubicBezTo>
                        <a:cubicBezTo>
                          <a:pt x="231" y="564"/>
                          <a:pt x="275" y="512"/>
                          <a:pt x="288" y="480"/>
                        </a:cubicBezTo>
                        <a:cubicBezTo>
                          <a:pt x="301" y="448"/>
                          <a:pt x="296" y="435"/>
                          <a:pt x="297" y="408"/>
                        </a:cubicBezTo>
                        <a:cubicBezTo>
                          <a:pt x="298" y="381"/>
                          <a:pt x="302" y="348"/>
                          <a:pt x="297" y="315"/>
                        </a:cubicBezTo>
                        <a:cubicBezTo>
                          <a:pt x="292" y="282"/>
                          <a:pt x="279" y="236"/>
                          <a:pt x="267" y="207"/>
                        </a:cubicBezTo>
                        <a:cubicBezTo>
                          <a:pt x="255" y="178"/>
                          <a:pt x="235" y="165"/>
                          <a:pt x="228" y="144"/>
                        </a:cubicBezTo>
                        <a:cubicBezTo>
                          <a:pt x="221" y="123"/>
                          <a:pt x="228" y="102"/>
                          <a:pt x="225" y="81"/>
                        </a:cubicBezTo>
                        <a:cubicBezTo>
                          <a:pt x="222" y="60"/>
                          <a:pt x="214" y="31"/>
                          <a:pt x="210" y="18"/>
                        </a:cubicBezTo>
                        <a:cubicBezTo>
                          <a:pt x="206" y="5"/>
                          <a:pt x="203" y="3"/>
                          <a:pt x="201" y="0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53" name="Group 84">
                  <a:extLst>
                    <a:ext uri="{FF2B5EF4-FFF2-40B4-BE49-F238E27FC236}">
                      <a16:creationId xmlns:a16="http://schemas.microsoft.com/office/drawing/2014/main" id="{C30012A9-9166-86AE-658F-3532C050186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3116" y="954"/>
                  <a:ext cx="331" cy="936"/>
                  <a:chOff x="3116" y="954"/>
                  <a:chExt cx="331" cy="936"/>
                </a:xfrm>
              </p:grpSpPr>
              <p:sp>
                <p:nvSpPr>
                  <p:cNvPr id="554" name="Freeform 85">
                    <a:extLst>
                      <a:ext uri="{FF2B5EF4-FFF2-40B4-BE49-F238E27FC236}">
                        <a16:creationId xmlns:a16="http://schemas.microsoft.com/office/drawing/2014/main" id="{B6391484-2FE8-4304-443F-3CB30F51AA9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flipH="1">
                    <a:off x="3140" y="1410"/>
                    <a:ext cx="146" cy="282"/>
                  </a:xfrm>
                  <a:custGeom>
                    <a:avLst/>
                    <a:gdLst>
                      <a:gd name="T0" fmla="*/ 55 w 146"/>
                      <a:gd name="T1" fmla="*/ 279 h 282"/>
                      <a:gd name="T2" fmla="*/ 16 w 146"/>
                      <a:gd name="T3" fmla="*/ 249 h 282"/>
                      <a:gd name="T4" fmla="*/ 4 w 146"/>
                      <a:gd name="T5" fmla="*/ 156 h 282"/>
                      <a:gd name="T6" fmla="*/ 16 w 146"/>
                      <a:gd name="T7" fmla="*/ 84 h 282"/>
                      <a:gd name="T8" fmla="*/ 100 w 146"/>
                      <a:gd name="T9" fmla="*/ 12 h 282"/>
                      <a:gd name="T10" fmla="*/ 127 w 146"/>
                      <a:gd name="T11" fmla="*/ 12 h 282"/>
                      <a:gd name="T12" fmla="*/ 142 w 146"/>
                      <a:gd name="T13" fmla="*/ 48 h 282"/>
                      <a:gd name="T14" fmla="*/ 100 w 146"/>
                      <a:gd name="T15" fmla="*/ 135 h 282"/>
                      <a:gd name="T16" fmla="*/ 79 w 146"/>
                      <a:gd name="T17" fmla="*/ 222 h 282"/>
                      <a:gd name="T18" fmla="*/ 82 w 146"/>
                      <a:gd name="T19" fmla="*/ 267 h 282"/>
                      <a:gd name="T20" fmla="*/ 55 w 146"/>
                      <a:gd name="T21" fmla="*/ 279 h 2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6" h="282">
                        <a:moveTo>
                          <a:pt x="55" y="279"/>
                        </a:moveTo>
                        <a:cubicBezTo>
                          <a:pt x="44" y="276"/>
                          <a:pt x="25" y="270"/>
                          <a:pt x="16" y="249"/>
                        </a:cubicBezTo>
                        <a:cubicBezTo>
                          <a:pt x="7" y="228"/>
                          <a:pt x="4" y="183"/>
                          <a:pt x="4" y="156"/>
                        </a:cubicBezTo>
                        <a:cubicBezTo>
                          <a:pt x="4" y="129"/>
                          <a:pt x="0" y="108"/>
                          <a:pt x="16" y="84"/>
                        </a:cubicBezTo>
                        <a:cubicBezTo>
                          <a:pt x="32" y="60"/>
                          <a:pt x="82" y="24"/>
                          <a:pt x="100" y="12"/>
                        </a:cubicBezTo>
                        <a:cubicBezTo>
                          <a:pt x="118" y="0"/>
                          <a:pt x="120" y="6"/>
                          <a:pt x="127" y="12"/>
                        </a:cubicBezTo>
                        <a:cubicBezTo>
                          <a:pt x="134" y="18"/>
                          <a:pt x="146" y="28"/>
                          <a:pt x="142" y="48"/>
                        </a:cubicBezTo>
                        <a:cubicBezTo>
                          <a:pt x="138" y="68"/>
                          <a:pt x="110" y="106"/>
                          <a:pt x="100" y="135"/>
                        </a:cubicBezTo>
                        <a:cubicBezTo>
                          <a:pt x="90" y="164"/>
                          <a:pt x="82" y="200"/>
                          <a:pt x="79" y="222"/>
                        </a:cubicBezTo>
                        <a:cubicBezTo>
                          <a:pt x="76" y="244"/>
                          <a:pt x="87" y="260"/>
                          <a:pt x="82" y="267"/>
                        </a:cubicBezTo>
                        <a:cubicBezTo>
                          <a:pt x="77" y="274"/>
                          <a:pt x="66" y="282"/>
                          <a:pt x="55" y="27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2700" algn="ctr" rotWithShape="0">
                      <a:srgbClr val="808080"/>
                    </a:outerShdw>
                  </a:effec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55" name="Freeform 86">
                    <a:extLst>
                      <a:ext uri="{FF2B5EF4-FFF2-40B4-BE49-F238E27FC236}">
                        <a16:creationId xmlns:a16="http://schemas.microsoft.com/office/drawing/2014/main" id="{C144A6E4-F246-A79D-FDA6-ACC8B9280B55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3116" y="954"/>
                    <a:ext cx="331" cy="936"/>
                  </a:xfrm>
                  <a:custGeom>
                    <a:avLst/>
                    <a:gdLst>
                      <a:gd name="T0" fmla="*/ 331 w 331"/>
                      <a:gd name="T1" fmla="*/ 936 h 936"/>
                      <a:gd name="T2" fmla="*/ 271 w 331"/>
                      <a:gd name="T3" fmla="*/ 858 h 936"/>
                      <a:gd name="T4" fmla="*/ 220 w 331"/>
                      <a:gd name="T5" fmla="*/ 810 h 936"/>
                      <a:gd name="T6" fmla="*/ 94 w 331"/>
                      <a:gd name="T7" fmla="*/ 750 h 936"/>
                      <a:gd name="T8" fmla="*/ 103 w 331"/>
                      <a:gd name="T9" fmla="*/ 675 h 936"/>
                      <a:gd name="T10" fmla="*/ 79 w 331"/>
                      <a:gd name="T11" fmla="*/ 561 h 936"/>
                      <a:gd name="T12" fmla="*/ 22 w 331"/>
                      <a:gd name="T13" fmla="*/ 483 h 936"/>
                      <a:gd name="T14" fmla="*/ 1 w 331"/>
                      <a:gd name="T15" fmla="*/ 429 h 936"/>
                      <a:gd name="T16" fmla="*/ 16 w 331"/>
                      <a:gd name="T17" fmla="*/ 348 h 936"/>
                      <a:gd name="T18" fmla="*/ 16 w 331"/>
                      <a:gd name="T19" fmla="*/ 255 h 936"/>
                      <a:gd name="T20" fmla="*/ 46 w 331"/>
                      <a:gd name="T21" fmla="*/ 183 h 936"/>
                      <a:gd name="T22" fmla="*/ 85 w 331"/>
                      <a:gd name="T23" fmla="*/ 111 h 936"/>
                      <a:gd name="T24" fmla="*/ 85 w 331"/>
                      <a:gd name="T25" fmla="*/ 51 h 936"/>
                      <a:gd name="T26" fmla="*/ 121 w 331"/>
                      <a:gd name="T27" fmla="*/ 0 h 9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31" h="936">
                        <a:moveTo>
                          <a:pt x="331" y="936"/>
                        </a:moveTo>
                        <a:cubicBezTo>
                          <a:pt x="310" y="907"/>
                          <a:pt x="289" y="879"/>
                          <a:pt x="271" y="858"/>
                        </a:cubicBezTo>
                        <a:cubicBezTo>
                          <a:pt x="253" y="837"/>
                          <a:pt x="250" y="828"/>
                          <a:pt x="220" y="810"/>
                        </a:cubicBezTo>
                        <a:cubicBezTo>
                          <a:pt x="190" y="792"/>
                          <a:pt x="113" y="772"/>
                          <a:pt x="94" y="750"/>
                        </a:cubicBezTo>
                        <a:cubicBezTo>
                          <a:pt x="75" y="728"/>
                          <a:pt x="105" y="706"/>
                          <a:pt x="103" y="675"/>
                        </a:cubicBezTo>
                        <a:cubicBezTo>
                          <a:pt x="101" y="644"/>
                          <a:pt x="92" y="593"/>
                          <a:pt x="79" y="561"/>
                        </a:cubicBezTo>
                        <a:cubicBezTo>
                          <a:pt x="66" y="529"/>
                          <a:pt x="35" y="505"/>
                          <a:pt x="22" y="483"/>
                        </a:cubicBezTo>
                        <a:cubicBezTo>
                          <a:pt x="9" y="461"/>
                          <a:pt x="2" y="451"/>
                          <a:pt x="1" y="429"/>
                        </a:cubicBezTo>
                        <a:cubicBezTo>
                          <a:pt x="0" y="407"/>
                          <a:pt x="14" y="377"/>
                          <a:pt x="16" y="348"/>
                        </a:cubicBezTo>
                        <a:cubicBezTo>
                          <a:pt x="18" y="319"/>
                          <a:pt x="11" y="282"/>
                          <a:pt x="16" y="255"/>
                        </a:cubicBezTo>
                        <a:cubicBezTo>
                          <a:pt x="21" y="228"/>
                          <a:pt x="34" y="207"/>
                          <a:pt x="46" y="183"/>
                        </a:cubicBezTo>
                        <a:cubicBezTo>
                          <a:pt x="58" y="159"/>
                          <a:pt x="78" y="133"/>
                          <a:pt x="85" y="111"/>
                        </a:cubicBezTo>
                        <a:cubicBezTo>
                          <a:pt x="92" y="89"/>
                          <a:pt x="79" y="69"/>
                          <a:pt x="85" y="51"/>
                        </a:cubicBezTo>
                        <a:cubicBezTo>
                          <a:pt x="91" y="33"/>
                          <a:pt x="115" y="9"/>
                          <a:pt x="121" y="0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541" name="Group 87">
                <a:extLst>
                  <a:ext uri="{FF2B5EF4-FFF2-40B4-BE49-F238E27FC236}">
                    <a16:creationId xmlns:a16="http://schemas.microsoft.com/office/drawing/2014/main" id="{CF4B495F-7D8E-95A4-6240-4ABB08F75A2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232" y="1080"/>
                <a:ext cx="523" cy="2475"/>
                <a:chOff x="1232" y="1080"/>
                <a:chExt cx="523" cy="2475"/>
              </a:xfrm>
            </p:grpSpPr>
            <p:sp>
              <p:nvSpPr>
                <p:cNvPr id="547" name="Freeform 88">
                  <a:extLst>
                    <a:ext uri="{FF2B5EF4-FFF2-40B4-BE49-F238E27FC236}">
                      <a16:creationId xmlns:a16="http://schemas.microsoft.com/office/drawing/2014/main" id="{6440CA5D-AAFD-1378-A20A-AE7A252A395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232" y="1080"/>
                  <a:ext cx="486" cy="2475"/>
                </a:xfrm>
                <a:custGeom>
                  <a:avLst/>
                  <a:gdLst>
                    <a:gd name="T0" fmla="*/ 486 w 486"/>
                    <a:gd name="T1" fmla="*/ 0 h 2475"/>
                    <a:gd name="T2" fmla="*/ 216 w 486"/>
                    <a:gd name="T3" fmla="*/ 263 h 2475"/>
                    <a:gd name="T4" fmla="*/ 186 w 486"/>
                    <a:gd name="T5" fmla="*/ 330 h 2475"/>
                    <a:gd name="T6" fmla="*/ 43 w 486"/>
                    <a:gd name="T7" fmla="*/ 825 h 2475"/>
                    <a:gd name="T8" fmla="*/ 6 w 486"/>
                    <a:gd name="T9" fmla="*/ 1148 h 2475"/>
                    <a:gd name="T10" fmla="*/ 81 w 486"/>
                    <a:gd name="T11" fmla="*/ 1695 h 2475"/>
                    <a:gd name="T12" fmla="*/ 178 w 486"/>
                    <a:gd name="T13" fmla="*/ 2213 h 2475"/>
                    <a:gd name="T14" fmla="*/ 216 w 486"/>
                    <a:gd name="T15" fmla="*/ 2475 h 24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6" h="2475">
                      <a:moveTo>
                        <a:pt x="486" y="0"/>
                      </a:moveTo>
                      <a:cubicBezTo>
                        <a:pt x="441" y="42"/>
                        <a:pt x="266" y="208"/>
                        <a:pt x="216" y="263"/>
                      </a:cubicBezTo>
                      <a:cubicBezTo>
                        <a:pt x="166" y="318"/>
                        <a:pt x="215" y="236"/>
                        <a:pt x="186" y="330"/>
                      </a:cubicBezTo>
                      <a:cubicBezTo>
                        <a:pt x="157" y="424"/>
                        <a:pt x="73" y="689"/>
                        <a:pt x="43" y="825"/>
                      </a:cubicBezTo>
                      <a:cubicBezTo>
                        <a:pt x="13" y="961"/>
                        <a:pt x="0" y="1003"/>
                        <a:pt x="6" y="1148"/>
                      </a:cubicBezTo>
                      <a:cubicBezTo>
                        <a:pt x="12" y="1293"/>
                        <a:pt x="52" y="1518"/>
                        <a:pt x="81" y="1695"/>
                      </a:cubicBezTo>
                      <a:cubicBezTo>
                        <a:pt x="110" y="1872"/>
                        <a:pt x="156" y="2083"/>
                        <a:pt x="178" y="2213"/>
                      </a:cubicBezTo>
                      <a:cubicBezTo>
                        <a:pt x="200" y="2343"/>
                        <a:pt x="209" y="2409"/>
                        <a:pt x="216" y="2475"/>
                      </a:cubicBezTo>
                    </a:path>
                  </a:pathLst>
                </a:custGeom>
                <a:noFill/>
                <a:ln w="0" cap="rnd" cmpd="sng">
                  <a:solidFill>
                    <a:srgbClr val="66669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548" name="Freeform 89">
                  <a:extLst>
                    <a:ext uri="{FF2B5EF4-FFF2-40B4-BE49-F238E27FC236}">
                      <a16:creationId xmlns:a16="http://schemas.microsoft.com/office/drawing/2014/main" id="{DB8FC8EC-B25F-F8F7-D129-EB62C584B45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266" y="1080"/>
                  <a:ext cx="482" cy="2460"/>
                </a:xfrm>
                <a:custGeom>
                  <a:avLst/>
                  <a:gdLst>
                    <a:gd name="T0" fmla="*/ 482 w 482"/>
                    <a:gd name="T1" fmla="*/ 0 h 2460"/>
                    <a:gd name="T2" fmla="*/ 242 w 482"/>
                    <a:gd name="T3" fmla="*/ 270 h 2460"/>
                    <a:gd name="T4" fmla="*/ 39 w 482"/>
                    <a:gd name="T5" fmla="*/ 833 h 2460"/>
                    <a:gd name="T6" fmla="*/ 9 w 482"/>
                    <a:gd name="T7" fmla="*/ 1155 h 2460"/>
                    <a:gd name="T8" fmla="*/ 77 w 482"/>
                    <a:gd name="T9" fmla="*/ 1695 h 2460"/>
                    <a:gd name="T10" fmla="*/ 174 w 482"/>
                    <a:gd name="T11" fmla="*/ 2460 h 24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82" h="2460">
                      <a:moveTo>
                        <a:pt x="482" y="0"/>
                      </a:moveTo>
                      <a:cubicBezTo>
                        <a:pt x="442" y="45"/>
                        <a:pt x="316" y="131"/>
                        <a:pt x="242" y="270"/>
                      </a:cubicBezTo>
                      <a:cubicBezTo>
                        <a:pt x="168" y="409"/>
                        <a:pt x="78" y="686"/>
                        <a:pt x="39" y="833"/>
                      </a:cubicBezTo>
                      <a:cubicBezTo>
                        <a:pt x="0" y="980"/>
                        <a:pt x="3" y="1011"/>
                        <a:pt x="9" y="1155"/>
                      </a:cubicBezTo>
                      <a:cubicBezTo>
                        <a:pt x="15" y="1299"/>
                        <a:pt x="50" y="1478"/>
                        <a:pt x="77" y="1695"/>
                      </a:cubicBezTo>
                      <a:cubicBezTo>
                        <a:pt x="104" y="1912"/>
                        <a:pt x="154" y="2301"/>
                        <a:pt x="174" y="2460"/>
                      </a:cubicBezTo>
                    </a:path>
                  </a:pathLst>
                </a:custGeom>
                <a:noFill/>
                <a:ln w="0" cap="rnd" cmpd="sng">
                  <a:solidFill>
                    <a:srgbClr val="66669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549" name="Freeform 90">
                  <a:extLst>
                    <a:ext uri="{FF2B5EF4-FFF2-40B4-BE49-F238E27FC236}">
                      <a16:creationId xmlns:a16="http://schemas.microsoft.com/office/drawing/2014/main" id="{ABA4B7DB-6C24-D3DD-A4E7-75F20B857762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291" y="1140"/>
                  <a:ext cx="464" cy="1958"/>
                </a:xfrm>
                <a:custGeom>
                  <a:avLst/>
                  <a:gdLst>
                    <a:gd name="T0" fmla="*/ 112 w 464"/>
                    <a:gd name="T1" fmla="*/ 1958 h 1958"/>
                    <a:gd name="T2" fmla="*/ 52 w 464"/>
                    <a:gd name="T3" fmla="*/ 1350 h 1958"/>
                    <a:gd name="T4" fmla="*/ 7 w 464"/>
                    <a:gd name="T5" fmla="*/ 983 h 1958"/>
                    <a:gd name="T6" fmla="*/ 97 w 464"/>
                    <a:gd name="T7" fmla="*/ 585 h 1958"/>
                    <a:gd name="T8" fmla="*/ 239 w 464"/>
                    <a:gd name="T9" fmla="*/ 225 h 1958"/>
                    <a:gd name="T10" fmla="*/ 464 w 464"/>
                    <a:gd name="T11" fmla="*/ 0 h 19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64" h="1958">
                      <a:moveTo>
                        <a:pt x="112" y="1958"/>
                      </a:moveTo>
                      <a:cubicBezTo>
                        <a:pt x="90" y="1735"/>
                        <a:pt x="69" y="1512"/>
                        <a:pt x="52" y="1350"/>
                      </a:cubicBezTo>
                      <a:cubicBezTo>
                        <a:pt x="35" y="1188"/>
                        <a:pt x="0" y="1110"/>
                        <a:pt x="7" y="983"/>
                      </a:cubicBezTo>
                      <a:cubicBezTo>
                        <a:pt x="14" y="856"/>
                        <a:pt x="58" y="711"/>
                        <a:pt x="97" y="585"/>
                      </a:cubicBezTo>
                      <a:cubicBezTo>
                        <a:pt x="136" y="459"/>
                        <a:pt x="178" y="322"/>
                        <a:pt x="239" y="225"/>
                      </a:cubicBezTo>
                      <a:cubicBezTo>
                        <a:pt x="300" y="128"/>
                        <a:pt x="382" y="64"/>
                        <a:pt x="464" y="0"/>
                      </a:cubicBezTo>
                    </a:path>
                  </a:pathLst>
                </a:custGeom>
                <a:noFill/>
                <a:ln w="0" cap="rnd" cmpd="sng">
                  <a:solidFill>
                    <a:srgbClr val="66669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550" name="Freeform 91">
                  <a:extLst>
                    <a:ext uri="{FF2B5EF4-FFF2-40B4-BE49-F238E27FC236}">
                      <a16:creationId xmlns:a16="http://schemas.microsoft.com/office/drawing/2014/main" id="{EE309D16-C064-C062-885B-9BC2E663235A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335" y="1155"/>
                  <a:ext cx="398" cy="1268"/>
                </a:xfrm>
                <a:custGeom>
                  <a:avLst/>
                  <a:gdLst>
                    <a:gd name="T0" fmla="*/ 15 w 398"/>
                    <a:gd name="T1" fmla="*/ 1268 h 1268"/>
                    <a:gd name="T2" fmla="*/ 15 w 398"/>
                    <a:gd name="T3" fmla="*/ 818 h 1268"/>
                    <a:gd name="T4" fmla="*/ 105 w 398"/>
                    <a:gd name="T5" fmla="*/ 488 h 1268"/>
                    <a:gd name="T6" fmla="*/ 330 w 398"/>
                    <a:gd name="T7" fmla="*/ 90 h 1268"/>
                    <a:gd name="T8" fmla="*/ 398 w 398"/>
                    <a:gd name="T9" fmla="*/ 0 h 1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8" h="1268">
                      <a:moveTo>
                        <a:pt x="15" y="1268"/>
                      </a:moveTo>
                      <a:cubicBezTo>
                        <a:pt x="7" y="1108"/>
                        <a:pt x="0" y="948"/>
                        <a:pt x="15" y="818"/>
                      </a:cubicBezTo>
                      <a:cubicBezTo>
                        <a:pt x="30" y="688"/>
                        <a:pt x="53" y="609"/>
                        <a:pt x="105" y="488"/>
                      </a:cubicBezTo>
                      <a:cubicBezTo>
                        <a:pt x="157" y="367"/>
                        <a:pt x="281" y="171"/>
                        <a:pt x="330" y="90"/>
                      </a:cubicBezTo>
                      <a:cubicBezTo>
                        <a:pt x="379" y="9"/>
                        <a:pt x="388" y="4"/>
                        <a:pt x="398" y="0"/>
                      </a:cubicBezTo>
                    </a:path>
                  </a:pathLst>
                </a:custGeom>
                <a:noFill/>
                <a:ln w="0" cap="rnd" cmpd="sng">
                  <a:solidFill>
                    <a:srgbClr val="66669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542" name="Group 92">
                <a:extLst>
                  <a:ext uri="{FF2B5EF4-FFF2-40B4-BE49-F238E27FC236}">
                    <a16:creationId xmlns:a16="http://schemas.microsoft.com/office/drawing/2014/main" id="{4876B77D-9C3D-CC7E-0653-6E328655FB4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435" y="1051"/>
                <a:ext cx="506" cy="2564"/>
                <a:chOff x="3435" y="1051"/>
                <a:chExt cx="506" cy="2564"/>
              </a:xfrm>
            </p:grpSpPr>
            <p:sp>
              <p:nvSpPr>
                <p:cNvPr id="543" name="Freeform 93">
                  <a:extLst>
                    <a:ext uri="{FF2B5EF4-FFF2-40B4-BE49-F238E27FC236}">
                      <a16:creationId xmlns:a16="http://schemas.microsoft.com/office/drawing/2014/main" id="{79FEF230-4C0A-CEB6-5DE1-AFC6B3EDFC5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435" y="1051"/>
                  <a:ext cx="506" cy="2564"/>
                </a:xfrm>
                <a:custGeom>
                  <a:avLst/>
                  <a:gdLst>
                    <a:gd name="T0" fmla="*/ 360 w 506"/>
                    <a:gd name="T1" fmla="*/ 2564 h 2564"/>
                    <a:gd name="T2" fmla="*/ 450 w 506"/>
                    <a:gd name="T3" fmla="*/ 1829 h 2564"/>
                    <a:gd name="T4" fmla="*/ 488 w 506"/>
                    <a:gd name="T5" fmla="*/ 907 h 2564"/>
                    <a:gd name="T6" fmla="*/ 345 w 506"/>
                    <a:gd name="T7" fmla="*/ 367 h 2564"/>
                    <a:gd name="T8" fmla="*/ 68 w 506"/>
                    <a:gd name="T9" fmla="*/ 59 h 2564"/>
                    <a:gd name="T10" fmla="*/ 0 w 506"/>
                    <a:gd name="T11" fmla="*/ 14 h 2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06" h="2564">
                      <a:moveTo>
                        <a:pt x="360" y="2564"/>
                      </a:moveTo>
                      <a:cubicBezTo>
                        <a:pt x="394" y="2334"/>
                        <a:pt x="429" y="2105"/>
                        <a:pt x="450" y="1829"/>
                      </a:cubicBezTo>
                      <a:cubicBezTo>
                        <a:pt x="471" y="1553"/>
                        <a:pt x="506" y="1151"/>
                        <a:pt x="488" y="907"/>
                      </a:cubicBezTo>
                      <a:cubicBezTo>
                        <a:pt x="470" y="663"/>
                        <a:pt x="415" y="508"/>
                        <a:pt x="345" y="367"/>
                      </a:cubicBezTo>
                      <a:cubicBezTo>
                        <a:pt x="275" y="226"/>
                        <a:pt x="125" y="118"/>
                        <a:pt x="68" y="59"/>
                      </a:cubicBezTo>
                      <a:cubicBezTo>
                        <a:pt x="11" y="0"/>
                        <a:pt x="5" y="7"/>
                        <a:pt x="0" y="14"/>
                      </a:cubicBezTo>
                    </a:path>
                  </a:pathLst>
                </a:custGeom>
                <a:noFill/>
                <a:ln w="0" cap="rnd" cmpd="sng">
                  <a:solidFill>
                    <a:srgbClr val="66669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544" name="Freeform 94">
                  <a:extLst>
                    <a:ext uri="{FF2B5EF4-FFF2-40B4-BE49-F238E27FC236}">
                      <a16:creationId xmlns:a16="http://schemas.microsoft.com/office/drawing/2014/main" id="{1E8775EE-CC45-1F5F-A223-43E439B7BFB8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503" y="1140"/>
                  <a:ext cx="400" cy="2145"/>
                </a:xfrm>
                <a:custGeom>
                  <a:avLst/>
                  <a:gdLst>
                    <a:gd name="T0" fmla="*/ 307 w 400"/>
                    <a:gd name="T1" fmla="*/ 2145 h 2145"/>
                    <a:gd name="T2" fmla="*/ 390 w 400"/>
                    <a:gd name="T3" fmla="*/ 1110 h 2145"/>
                    <a:gd name="T4" fmla="*/ 367 w 400"/>
                    <a:gd name="T5" fmla="*/ 630 h 2145"/>
                    <a:gd name="T6" fmla="*/ 225 w 400"/>
                    <a:gd name="T7" fmla="*/ 255 h 2145"/>
                    <a:gd name="T8" fmla="*/ 0 w 400"/>
                    <a:gd name="T9" fmla="*/ 0 h 2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0" h="2145">
                      <a:moveTo>
                        <a:pt x="307" y="2145"/>
                      </a:moveTo>
                      <a:cubicBezTo>
                        <a:pt x="343" y="1753"/>
                        <a:pt x="380" y="1362"/>
                        <a:pt x="390" y="1110"/>
                      </a:cubicBezTo>
                      <a:cubicBezTo>
                        <a:pt x="400" y="858"/>
                        <a:pt x="394" y="772"/>
                        <a:pt x="367" y="630"/>
                      </a:cubicBezTo>
                      <a:cubicBezTo>
                        <a:pt x="340" y="488"/>
                        <a:pt x="286" y="360"/>
                        <a:pt x="225" y="255"/>
                      </a:cubicBezTo>
                      <a:cubicBezTo>
                        <a:pt x="164" y="150"/>
                        <a:pt x="82" y="75"/>
                        <a:pt x="0" y="0"/>
                      </a:cubicBezTo>
                    </a:path>
                  </a:pathLst>
                </a:custGeom>
                <a:noFill/>
                <a:ln w="0" cap="rnd" cmpd="sng">
                  <a:solidFill>
                    <a:srgbClr val="66669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545" name="Freeform 95">
                  <a:extLst>
                    <a:ext uri="{FF2B5EF4-FFF2-40B4-BE49-F238E27FC236}">
                      <a16:creationId xmlns:a16="http://schemas.microsoft.com/office/drawing/2014/main" id="{D9613194-050D-B7FC-1AA8-FA8AE1E048DA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548" y="1215"/>
                  <a:ext cx="323" cy="1890"/>
                </a:xfrm>
                <a:custGeom>
                  <a:avLst/>
                  <a:gdLst>
                    <a:gd name="T0" fmla="*/ 277 w 323"/>
                    <a:gd name="T1" fmla="*/ 1890 h 1890"/>
                    <a:gd name="T2" fmla="*/ 322 w 323"/>
                    <a:gd name="T3" fmla="*/ 900 h 1890"/>
                    <a:gd name="T4" fmla="*/ 270 w 323"/>
                    <a:gd name="T5" fmla="*/ 488 h 1890"/>
                    <a:gd name="T6" fmla="*/ 120 w 323"/>
                    <a:gd name="T7" fmla="*/ 180 h 1890"/>
                    <a:gd name="T8" fmla="*/ 0 w 323"/>
                    <a:gd name="T9" fmla="*/ 0 h 18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3" h="1890">
                      <a:moveTo>
                        <a:pt x="277" y="1890"/>
                      </a:moveTo>
                      <a:cubicBezTo>
                        <a:pt x="300" y="1512"/>
                        <a:pt x="323" y="1134"/>
                        <a:pt x="322" y="900"/>
                      </a:cubicBezTo>
                      <a:cubicBezTo>
                        <a:pt x="321" y="666"/>
                        <a:pt x="304" y="608"/>
                        <a:pt x="270" y="488"/>
                      </a:cubicBezTo>
                      <a:cubicBezTo>
                        <a:pt x="236" y="368"/>
                        <a:pt x="165" y="261"/>
                        <a:pt x="120" y="180"/>
                      </a:cubicBezTo>
                      <a:cubicBezTo>
                        <a:pt x="75" y="99"/>
                        <a:pt x="37" y="49"/>
                        <a:pt x="0" y="0"/>
                      </a:cubicBezTo>
                    </a:path>
                  </a:pathLst>
                </a:custGeom>
                <a:noFill/>
                <a:ln w="0" cap="rnd" cmpd="sng">
                  <a:solidFill>
                    <a:srgbClr val="66669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546" name="Freeform 96">
                  <a:extLst>
                    <a:ext uri="{FF2B5EF4-FFF2-40B4-BE49-F238E27FC236}">
                      <a16:creationId xmlns:a16="http://schemas.microsoft.com/office/drawing/2014/main" id="{CDEF13C8-97DC-35F4-08FB-6CA720F8D948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570" y="1275"/>
                  <a:ext cx="278" cy="2213"/>
                </a:xfrm>
                <a:custGeom>
                  <a:avLst/>
                  <a:gdLst>
                    <a:gd name="T0" fmla="*/ 225 w 278"/>
                    <a:gd name="T1" fmla="*/ 2213 h 2213"/>
                    <a:gd name="T2" fmla="*/ 263 w 278"/>
                    <a:gd name="T3" fmla="*/ 1673 h 2213"/>
                    <a:gd name="T4" fmla="*/ 270 w 278"/>
                    <a:gd name="T5" fmla="*/ 878 h 2213"/>
                    <a:gd name="T6" fmla="*/ 233 w 278"/>
                    <a:gd name="T7" fmla="*/ 443 h 2213"/>
                    <a:gd name="T8" fmla="*/ 0 w 278"/>
                    <a:gd name="T9" fmla="*/ 0 h 2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8" h="2213">
                      <a:moveTo>
                        <a:pt x="225" y="2213"/>
                      </a:moveTo>
                      <a:cubicBezTo>
                        <a:pt x="240" y="2054"/>
                        <a:pt x="256" y="1895"/>
                        <a:pt x="263" y="1673"/>
                      </a:cubicBezTo>
                      <a:cubicBezTo>
                        <a:pt x="270" y="1451"/>
                        <a:pt x="275" y="1083"/>
                        <a:pt x="270" y="878"/>
                      </a:cubicBezTo>
                      <a:cubicBezTo>
                        <a:pt x="265" y="673"/>
                        <a:pt x="278" y="589"/>
                        <a:pt x="233" y="443"/>
                      </a:cubicBezTo>
                      <a:cubicBezTo>
                        <a:pt x="188" y="297"/>
                        <a:pt x="94" y="148"/>
                        <a:pt x="0" y="0"/>
                      </a:cubicBezTo>
                    </a:path>
                  </a:pathLst>
                </a:custGeom>
                <a:noFill/>
                <a:ln w="0" cap="rnd" cmpd="sng">
                  <a:solidFill>
                    <a:srgbClr val="666699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</p:grpSp>
        </p:grpSp>
        <p:grpSp>
          <p:nvGrpSpPr>
            <p:cNvPr id="185" name="Group 97">
              <a:extLst>
                <a:ext uri="{FF2B5EF4-FFF2-40B4-BE49-F238E27FC236}">
                  <a16:creationId xmlns:a16="http://schemas.microsoft.com/office/drawing/2014/main" id="{968EB640-9C23-BB25-198D-7D849E742F6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571" y="855"/>
              <a:ext cx="2084" cy="4440"/>
              <a:chOff x="1571" y="855"/>
              <a:chExt cx="2084" cy="4440"/>
            </a:xfrm>
          </p:grpSpPr>
          <p:grpSp>
            <p:nvGrpSpPr>
              <p:cNvPr id="186" name="Group 98">
                <a:extLst>
                  <a:ext uri="{FF2B5EF4-FFF2-40B4-BE49-F238E27FC236}">
                    <a16:creationId xmlns:a16="http://schemas.microsoft.com/office/drawing/2014/main" id="{336ED7E5-FC14-602C-29F1-CEE7723E069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21476495" flipH="1">
                <a:off x="2734" y="1810"/>
                <a:ext cx="921" cy="3451"/>
                <a:chOff x="1571" y="1844"/>
                <a:chExt cx="921" cy="3451"/>
              </a:xfrm>
            </p:grpSpPr>
            <p:grpSp>
              <p:nvGrpSpPr>
                <p:cNvPr id="380" name="Group 99">
                  <a:extLst>
                    <a:ext uri="{FF2B5EF4-FFF2-40B4-BE49-F238E27FC236}">
                      <a16:creationId xmlns:a16="http://schemas.microsoft.com/office/drawing/2014/main" id="{D54D33EF-DA64-1093-65B3-397C8DD6FF6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174" y="4166"/>
                  <a:ext cx="318" cy="1129"/>
                  <a:chOff x="2174" y="4166"/>
                  <a:chExt cx="318" cy="1129"/>
                </a:xfrm>
              </p:grpSpPr>
              <p:grpSp>
                <p:nvGrpSpPr>
                  <p:cNvPr id="531" name="Group 100">
                    <a:extLst>
                      <a:ext uri="{FF2B5EF4-FFF2-40B4-BE49-F238E27FC236}">
                        <a16:creationId xmlns:a16="http://schemas.microsoft.com/office/drawing/2014/main" id="{F76FB755-210A-FD09-9C50-0BB615AE1EA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74" y="4166"/>
                    <a:ext cx="318" cy="1129"/>
                    <a:chOff x="2174" y="4166"/>
                    <a:chExt cx="318" cy="1129"/>
                  </a:xfrm>
                </p:grpSpPr>
                <p:sp>
                  <p:nvSpPr>
                    <p:cNvPr id="535" name="Freeform 101">
                      <a:extLst>
                        <a:ext uri="{FF2B5EF4-FFF2-40B4-BE49-F238E27FC236}">
                          <a16:creationId xmlns:a16="http://schemas.microsoft.com/office/drawing/2014/main" id="{5D85DD36-8BFD-E031-B5A4-9F393B622681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2174" y="4166"/>
                      <a:ext cx="318" cy="1129"/>
                    </a:xfrm>
                    <a:custGeom>
                      <a:avLst/>
                      <a:gdLst>
                        <a:gd name="T0" fmla="*/ 283 w 318"/>
                        <a:gd name="T1" fmla="*/ 4 h 1129"/>
                        <a:gd name="T2" fmla="*/ 157 w 318"/>
                        <a:gd name="T3" fmla="*/ 79 h 1129"/>
                        <a:gd name="T4" fmla="*/ 115 w 318"/>
                        <a:gd name="T5" fmla="*/ 184 h 1129"/>
                        <a:gd name="T6" fmla="*/ 79 w 318"/>
                        <a:gd name="T7" fmla="*/ 460 h 1129"/>
                        <a:gd name="T8" fmla="*/ 1 w 318"/>
                        <a:gd name="T9" fmla="*/ 1060 h 1129"/>
                        <a:gd name="T10" fmla="*/ 73 w 318"/>
                        <a:gd name="T11" fmla="*/ 877 h 1129"/>
                        <a:gd name="T12" fmla="*/ 217 w 318"/>
                        <a:gd name="T13" fmla="*/ 391 h 1129"/>
                        <a:gd name="T14" fmla="*/ 304 w 318"/>
                        <a:gd name="T15" fmla="*/ 139 h 1129"/>
                        <a:gd name="T16" fmla="*/ 304 w 318"/>
                        <a:gd name="T17" fmla="*/ 115 h 1129"/>
                        <a:gd name="T18" fmla="*/ 304 w 318"/>
                        <a:gd name="T19" fmla="*/ 55 h 1129"/>
                        <a:gd name="T20" fmla="*/ 283 w 318"/>
                        <a:gd name="T21" fmla="*/ 4 h 1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318" h="1129">
                          <a:moveTo>
                            <a:pt x="283" y="4"/>
                          </a:moveTo>
                          <a:cubicBezTo>
                            <a:pt x="259" y="8"/>
                            <a:pt x="185" y="49"/>
                            <a:pt x="157" y="79"/>
                          </a:cubicBezTo>
                          <a:cubicBezTo>
                            <a:pt x="129" y="109"/>
                            <a:pt x="128" y="121"/>
                            <a:pt x="115" y="184"/>
                          </a:cubicBezTo>
                          <a:cubicBezTo>
                            <a:pt x="102" y="247"/>
                            <a:pt x="98" y="314"/>
                            <a:pt x="79" y="460"/>
                          </a:cubicBezTo>
                          <a:cubicBezTo>
                            <a:pt x="60" y="606"/>
                            <a:pt x="2" y="991"/>
                            <a:pt x="1" y="1060"/>
                          </a:cubicBezTo>
                          <a:cubicBezTo>
                            <a:pt x="0" y="1129"/>
                            <a:pt x="37" y="988"/>
                            <a:pt x="73" y="877"/>
                          </a:cubicBezTo>
                          <a:cubicBezTo>
                            <a:pt x="109" y="766"/>
                            <a:pt x="178" y="514"/>
                            <a:pt x="217" y="391"/>
                          </a:cubicBezTo>
                          <a:cubicBezTo>
                            <a:pt x="256" y="268"/>
                            <a:pt x="290" y="185"/>
                            <a:pt x="304" y="139"/>
                          </a:cubicBezTo>
                          <a:cubicBezTo>
                            <a:pt x="318" y="93"/>
                            <a:pt x="304" y="129"/>
                            <a:pt x="304" y="115"/>
                          </a:cubicBezTo>
                          <a:cubicBezTo>
                            <a:pt x="304" y="101"/>
                            <a:pt x="305" y="74"/>
                            <a:pt x="304" y="55"/>
                          </a:cubicBezTo>
                          <a:cubicBezTo>
                            <a:pt x="303" y="36"/>
                            <a:pt x="307" y="0"/>
                            <a:pt x="283" y="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36" name="Freeform 102">
                      <a:extLst>
                        <a:ext uri="{FF2B5EF4-FFF2-40B4-BE49-F238E27FC236}">
                          <a16:creationId xmlns:a16="http://schemas.microsoft.com/office/drawing/2014/main" id="{32B8072F-15B3-6257-3AD4-EBA3C54E15FD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-3417102">
                      <a:off x="2252" y="4246"/>
                      <a:ext cx="282" cy="160"/>
                    </a:xfrm>
                    <a:custGeom>
                      <a:avLst/>
                      <a:gdLst>
                        <a:gd name="T0" fmla="*/ 345 w 377"/>
                        <a:gd name="T1" fmla="*/ 13 h 155"/>
                        <a:gd name="T2" fmla="*/ 167 w 377"/>
                        <a:gd name="T3" fmla="*/ 13 h 155"/>
                        <a:gd name="T4" fmla="*/ 18 w 377"/>
                        <a:gd name="T5" fmla="*/ 46 h 155"/>
                        <a:gd name="T6" fmla="*/ 57 w 377"/>
                        <a:gd name="T7" fmla="*/ 139 h 155"/>
                        <a:gd name="T8" fmla="*/ 81 w 377"/>
                        <a:gd name="T9" fmla="*/ 142 h 155"/>
                        <a:gd name="T10" fmla="*/ 191 w 377"/>
                        <a:gd name="T11" fmla="*/ 125 h 155"/>
                        <a:gd name="T12" fmla="*/ 338 w 377"/>
                        <a:gd name="T13" fmla="*/ 116 h 155"/>
                        <a:gd name="T14" fmla="*/ 357 w 377"/>
                        <a:gd name="T15" fmla="*/ 92 h 155"/>
                        <a:gd name="T16" fmla="*/ 345 w 377"/>
                        <a:gd name="T17" fmla="*/ 13 h 1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77" h="155">
                          <a:moveTo>
                            <a:pt x="345" y="13"/>
                          </a:moveTo>
                          <a:cubicBezTo>
                            <a:pt x="313" y="0"/>
                            <a:pt x="221" y="8"/>
                            <a:pt x="167" y="13"/>
                          </a:cubicBezTo>
                          <a:cubicBezTo>
                            <a:pt x="113" y="18"/>
                            <a:pt x="36" y="25"/>
                            <a:pt x="18" y="46"/>
                          </a:cubicBezTo>
                          <a:cubicBezTo>
                            <a:pt x="0" y="67"/>
                            <a:pt x="47" y="123"/>
                            <a:pt x="57" y="139"/>
                          </a:cubicBezTo>
                          <a:cubicBezTo>
                            <a:pt x="67" y="155"/>
                            <a:pt x="59" y="144"/>
                            <a:pt x="81" y="142"/>
                          </a:cubicBezTo>
                          <a:cubicBezTo>
                            <a:pt x="103" y="140"/>
                            <a:pt x="148" y="129"/>
                            <a:pt x="191" y="125"/>
                          </a:cubicBezTo>
                          <a:cubicBezTo>
                            <a:pt x="234" y="121"/>
                            <a:pt x="310" y="121"/>
                            <a:pt x="338" y="116"/>
                          </a:cubicBezTo>
                          <a:cubicBezTo>
                            <a:pt x="366" y="110"/>
                            <a:pt x="356" y="109"/>
                            <a:pt x="357" y="92"/>
                          </a:cubicBezTo>
                          <a:cubicBezTo>
                            <a:pt x="358" y="75"/>
                            <a:pt x="377" y="26"/>
                            <a:pt x="345" y="13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37" name="Freeform 103">
                      <a:extLst>
                        <a:ext uri="{FF2B5EF4-FFF2-40B4-BE49-F238E27FC236}">
                          <a16:creationId xmlns:a16="http://schemas.microsoft.com/office/drawing/2014/main" id="{F95392A4-080A-E4A4-4BCC-F4E83AAF1EAA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-24014568">
                      <a:off x="2324" y="4261"/>
                      <a:ext cx="168" cy="81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38" name="Freeform 104">
                      <a:extLst>
                        <a:ext uri="{FF2B5EF4-FFF2-40B4-BE49-F238E27FC236}">
                          <a16:creationId xmlns:a16="http://schemas.microsoft.com/office/drawing/2014/main" id="{04CB1B07-CE38-7974-D062-8117D10AEBC9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2190" y="4485"/>
                      <a:ext cx="186" cy="696"/>
                    </a:xfrm>
                    <a:custGeom>
                      <a:avLst/>
                      <a:gdLst>
                        <a:gd name="T0" fmla="*/ 99 w 99"/>
                        <a:gd name="T1" fmla="*/ 0 h 717"/>
                        <a:gd name="T2" fmla="*/ 0 w 99"/>
                        <a:gd name="T3" fmla="*/ 717 h 7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9" h="717">
                          <a:moveTo>
                            <a:pt x="99" y="0"/>
                          </a:moveTo>
                          <a:cubicBezTo>
                            <a:pt x="99" y="0"/>
                            <a:pt x="49" y="358"/>
                            <a:pt x="0" y="717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532" name="Freeform 105">
                    <a:extLst>
                      <a:ext uri="{FF2B5EF4-FFF2-40B4-BE49-F238E27FC236}">
                        <a16:creationId xmlns:a16="http://schemas.microsoft.com/office/drawing/2014/main" id="{6BFB309F-97E8-EBB1-5065-41B269270FDC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187" y="4455"/>
                    <a:ext cx="108" cy="717"/>
                  </a:xfrm>
                  <a:custGeom>
                    <a:avLst/>
                    <a:gdLst>
                      <a:gd name="T0" fmla="*/ 99 w 99"/>
                      <a:gd name="T1" fmla="*/ 0 h 717"/>
                      <a:gd name="T2" fmla="*/ 0 w 99"/>
                      <a:gd name="T3" fmla="*/ 717 h 7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9" h="717">
                        <a:moveTo>
                          <a:pt x="99" y="0"/>
                        </a:moveTo>
                        <a:cubicBezTo>
                          <a:pt x="99" y="0"/>
                          <a:pt x="49" y="358"/>
                          <a:pt x="0" y="717"/>
                        </a:cubicBezTo>
                      </a:path>
                    </a:pathLst>
                  </a:custGeom>
                  <a:noFill/>
                  <a:ln w="0" cap="rnd" cmpd="sng">
                    <a:solidFill>
                      <a:srgbClr val="666699"/>
                    </a:solidFill>
                    <a:prstDash val="sysDot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33" name="Freeform 106">
                    <a:extLst>
                      <a:ext uri="{FF2B5EF4-FFF2-40B4-BE49-F238E27FC236}">
                        <a16:creationId xmlns:a16="http://schemas.microsoft.com/office/drawing/2014/main" id="{606E1031-5416-865F-AA5F-3D2A959A3DE4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190" y="4467"/>
                    <a:ext cx="129" cy="705"/>
                  </a:xfrm>
                  <a:custGeom>
                    <a:avLst/>
                    <a:gdLst>
                      <a:gd name="T0" fmla="*/ 99 w 99"/>
                      <a:gd name="T1" fmla="*/ 0 h 717"/>
                      <a:gd name="T2" fmla="*/ 0 w 99"/>
                      <a:gd name="T3" fmla="*/ 717 h 7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9" h="717">
                        <a:moveTo>
                          <a:pt x="99" y="0"/>
                        </a:moveTo>
                        <a:cubicBezTo>
                          <a:pt x="99" y="0"/>
                          <a:pt x="49" y="358"/>
                          <a:pt x="0" y="717"/>
                        </a:cubicBezTo>
                      </a:path>
                    </a:pathLst>
                  </a:custGeom>
                  <a:noFill/>
                  <a:ln w="0" cap="rnd" cmpd="sng">
                    <a:solidFill>
                      <a:srgbClr val="666699"/>
                    </a:solidFill>
                    <a:prstDash val="sysDot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34" name="Freeform 107">
                    <a:extLst>
                      <a:ext uri="{FF2B5EF4-FFF2-40B4-BE49-F238E27FC236}">
                        <a16:creationId xmlns:a16="http://schemas.microsoft.com/office/drawing/2014/main" id="{144DB1C8-74E4-AA00-C8DD-B0EB35E056C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193" y="4479"/>
                    <a:ext cx="153" cy="699"/>
                  </a:xfrm>
                  <a:custGeom>
                    <a:avLst/>
                    <a:gdLst>
                      <a:gd name="T0" fmla="*/ 99 w 99"/>
                      <a:gd name="T1" fmla="*/ 0 h 717"/>
                      <a:gd name="T2" fmla="*/ 0 w 99"/>
                      <a:gd name="T3" fmla="*/ 717 h 7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9" h="717">
                        <a:moveTo>
                          <a:pt x="99" y="0"/>
                        </a:moveTo>
                        <a:cubicBezTo>
                          <a:pt x="99" y="0"/>
                          <a:pt x="49" y="358"/>
                          <a:pt x="0" y="717"/>
                        </a:cubicBezTo>
                      </a:path>
                    </a:pathLst>
                  </a:custGeom>
                  <a:noFill/>
                  <a:ln w="0" cap="rnd" cmpd="sng">
                    <a:solidFill>
                      <a:srgbClr val="666699"/>
                    </a:solidFill>
                    <a:prstDash val="sysDot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81" name="Group 108">
                  <a:extLst>
                    <a:ext uri="{FF2B5EF4-FFF2-40B4-BE49-F238E27FC236}">
                      <a16:creationId xmlns:a16="http://schemas.microsoft.com/office/drawing/2014/main" id="{3AD535E8-567F-B64A-5BE4-6CE87EE4F7A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004" y="4052"/>
                  <a:ext cx="484" cy="1037"/>
                  <a:chOff x="2004" y="4052"/>
                  <a:chExt cx="484" cy="1037"/>
                </a:xfrm>
              </p:grpSpPr>
              <p:sp>
                <p:nvSpPr>
                  <p:cNvPr id="522" name="Freeform 109">
                    <a:extLst>
                      <a:ext uri="{FF2B5EF4-FFF2-40B4-BE49-F238E27FC236}">
                        <a16:creationId xmlns:a16="http://schemas.microsoft.com/office/drawing/2014/main" id="{C4BEBC5E-B62D-F4A0-3520-747B0526FDD1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004" y="4052"/>
                    <a:ext cx="484" cy="1037"/>
                  </a:xfrm>
                  <a:custGeom>
                    <a:avLst/>
                    <a:gdLst>
                      <a:gd name="T0" fmla="*/ 438 w 484"/>
                      <a:gd name="T1" fmla="*/ 1 h 1037"/>
                      <a:gd name="T2" fmla="*/ 237 w 484"/>
                      <a:gd name="T3" fmla="*/ 46 h 1037"/>
                      <a:gd name="T4" fmla="*/ 132 w 484"/>
                      <a:gd name="T5" fmla="*/ 154 h 1037"/>
                      <a:gd name="T6" fmla="*/ 33 w 484"/>
                      <a:gd name="T7" fmla="*/ 565 h 1037"/>
                      <a:gd name="T8" fmla="*/ 3 w 484"/>
                      <a:gd name="T9" fmla="*/ 994 h 1037"/>
                      <a:gd name="T10" fmla="*/ 51 w 484"/>
                      <a:gd name="T11" fmla="*/ 826 h 1037"/>
                      <a:gd name="T12" fmla="*/ 174 w 484"/>
                      <a:gd name="T13" fmla="*/ 361 h 1037"/>
                      <a:gd name="T14" fmla="*/ 309 w 484"/>
                      <a:gd name="T15" fmla="*/ 202 h 1037"/>
                      <a:gd name="T16" fmla="*/ 459 w 484"/>
                      <a:gd name="T17" fmla="*/ 124 h 1037"/>
                      <a:gd name="T18" fmla="*/ 462 w 484"/>
                      <a:gd name="T19" fmla="*/ 109 h 1037"/>
                      <a:gd name="T20" fmla="*/ 453 w 484"/>
                      <a:gd name="T21" fmla="*/ 37 h 1037"/>
                      <a:gd name="T22" fmla="*/ 438 w 484"/>
                      <a:gd name="T23" fmla="*/ 1 h 10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84" h="1037">
                        <a:moveTo>
                          <a:pt x="438" y="1"/>
                        </a:moveTo>
                        <a:cubicBezTo>
                          <a:pt x="402" y="2"/>
                          <a:pt x="288" y="20"/>
                          <a:pt x="237" y="46"/>
                        </a:cubicBezTo>
                        <a:cubicBezTo>
                          <a:pt x="186" y="72"/>
                          <a:pt x="166" y="68"/>
                          <a:pt x="132" y="154"/>
                        </a:cubicBezTo>
                        <a:cubicBezTo>
                          <a:pt x="98" y="240"/>
                          <a:pt x="55" y="425"/>
                          <a:pt x="33" y="565"/>
                        </a:cubicBezTo>
                        <a:cubicBezTo>
                          <a:pt x="11" y="705"/>
                          <a:pt x="0" y="951"/>
                          <a:pt x="3" y="994"/>
                        </a:cubicBezTo>
                        <a:cubicBezTo>
                          <a:pt x="6" y="1037"/>
                          <a:pt x="23" y="931"/>
                          <a:pt x="51" y="826"/>
                        </a:cubicBezTo>
                        <a:cubicBezTo>
                          <a:pt x="79" y="721"/>
                          <a:pt x="131" y="465"/>
                          <a:pt x="174" y="361"/>
                        </a:cubicBezTo>
                        <a:cubicBezTo>
                          <a:pt x="217" y="257"/>
                          <a:pt x="262" y="241"/>
                          <a:pt x="309" y="202"/>
                        </a:cubicBezTo>
                        <a:cubicBezTo>
                          <a:pt x="356" y="163"/>
                          <a:pt x="434" y="140"/>
                          <a:pt x="459" y="124"/>
                        </a:cubicBezTo>
                        <a:cubicBezTo>
                          <a:pt x="484" y="108"/>
                          <a:pt x="463" y="123"/>
                          <a:pt x="462" y="109"/>
                        </a:cubicBezTo>
                        <a:cubicBezTo>
                          <a:pt x="461" y="95"/>
                          <a:pt x="457" y="55"/>
                          <a:pt x="453" y="37"/>
                        </a:cubicBezTo>
                        <a:cubicBezTo>
                          <a:pt x="449" y="19"/>
                          <a:pt x="474" y="0"/>
                          <a:pt x="4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523" name="Group 110">
                    <a:extLst>
                      <a:ext uri="{FF2B5EF4-FFF2-40B4-BE49-F238E27FC236}">
                        <a16:creationId xmlns:a16="http://schemas.microsoft.com/office/drawing/2014/main" id="{26918826-1D49-073F-0E6A-E0E14841783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016" y="4197"/>
                    <a:ext cx="231" cy="774"/>
                    <a:chOff x="1887" y="4050"/>
                    <a:chExt cx="231" cy="774"/>
                  </a:xfrm>
                </p:grpSpPr>
                <p:sp>
                  <p:nvSpPr>
                    <p:cNvPr id="527" name="Freeform 111">
                      <a:extLst>
                        <a:ext uri="{FF2B5EF4-FFF2-40B4-BE49-F238E27FC236}">
                          <a16:creationId xmlns:a16="http://schemas.microsoft.com/office/drawing/2014/main" id="{6EDD99EC-9146-36C9-14A0-2582DCD7DE3E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87" y="4050"/>
                      <a:ext cx="180" cy="762"/>
                    </a:xfrm>
                    <a:custGeom>
                      <a:avLst/>
                      <a:gdLst>
                        <a:gd name="T0" fmla="*/ 180 w 180"/>
                        <a:gd name="T1" fmla="*/ 0 h 762"/>
                        <a:gd name="T2" fmla="*/ 117 w 180"/>
                        <a:gd name="T3" fmla="*/ 102 h 762"/>
                        <a:gd name="T4" fmla="*/ 48 w 180"/>
                        <a:gd name="T5" fmla="*/ 393 h 762"/>
                        <a:gd name="T6" fmla="*/ 0 w 180"/>
                        <a:gd name="T7" fmla="*/ 762 h 7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80" h="762">
                          <a:moveTo>
                            <a:pt x="180" y="0"/>
                          </a:moveTo>
                          <a:cubicBezTo>
                            <a:pt x="159" y="18"/>
                            <a:pt x="139" y="37"/>
                            <a:pt x="117" y="102"/>
                          </a:cubicBezTo>
                          <a:cubicBezTo>
                            <a:pt x="95" y="167"/>
                            <a:pt x="67" y="283"/>
                            <a:pt x="48" y="393"/>
                          </a:cubicBezTo>
                          <a:cubicBezTo>
                            <a:pt x="29" y="503"/>
                            <a:pt x="14" y="632"/>
                            <a:pt x="0" y="76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8" name="Freeform 112">
                      <a:extLst>
                        <a:ext uri="{FF2B5EF4-FFF2-40B4-BE49-F238E27FC236}">
                          <a16:creationId xmlns:a16="http://schemas.microsoft.com/office/drawing/2014/main" id="{5F9E10D6-9C58-4DBC-BFBD-CC123D19EFF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87" y="4062"/>
                      <a:ext cx="198" cy="762"/>
                    </a:xfrm>
                    <a:custGeom>
                      <a:avLst/>
                      <a:gdLst>
                        <a:gd name="T0" fmla="*/ 198 w 198"/>
                        <a:gd name="T1" fmla="*/ 0 h 762"/>
                        <a:gd name="T2" fmla="*/ 126 w 198"/>
                        <a:gd name="T3" fmla="*/ 114 h 762"/>
                        <a:gd name="T4" fmla="*/ 57 w 198"/>
                        <a:gd name="T5" fmla="*/ 420 h 762"/>
                        <a:gd name="T6" fmla="*/ 0 w 198"/>
                        <a:gd name="T7" fmla="*/ 762 h 7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98" h="762">
                          <a:moveTo>
                            <a:pt x="198" y="0"/>
                          </a:moveTo>
                          <a:cubicBezTo>
                            <a:pt x="186" y="19"/>
                            <a:pt x="149" y="44"/>
                            <a:pt x="126" y="114"/>
                          </a:cubicBezTo>
                          <a:cubicBezTo>
                            <a:pt x="103" y="184"/>
                            <a:pt x="78" y="312"/>
                            <a:pt x="57" y="420"/>
                          </a:cubicBezTo>
                          <a:cubicBezTo>
                            <a:pt x="36" y="528"/>
                            <a:pt x="12" y="691"/>
                            <a:pt x="0" y="76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9" name="Freeform 113">
                      <a:extLst>
                        <a:ext uri="{FF2B5EF4-FFF2-40B4-BE49-F238E27FC236}">
                          <a16:creationId xmlns:a16="http://schemas.microsoft.com/office/drawing/2014/main" id="{D2CAA4DA-FF5A-50E1-9915-1B4700900D89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96" y="4098"/>
                      <a:ext cx="198" cy="714"/>
                    </a:xfrm>
                    <a:custGeom>
                      <a:avLst/>
                      <a:gdLst>
                        <a:gd name="T0" fmla="*/ 198 w 198"/>
                        <a:gd name="T1" fmla="*/ 0 h 714"/>
                        <a:gd name="T2" fmla="*/ 132 w 198"/>
                        <a:gd name="T3" fmla="*/ 114 h 714"/>
                        <a:gd name="T4" fmla="*/ 63 w 198"/>
                        <a:gd name="T5" fmla="*/ 399 h 714"/>
                        <a:gd name="T6" fmla="*/ 0 w 198"/>
                        <a:gd name="T7" fmla="*/ 714 h 7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98" h="714">
                          <a:moveTo>
                            <a:pt x="198" y="0"/>
                          </a:moveTo>
                          <a:cubicBezTo>
                            <a:pt x="187" y="20"/>
                            <a:pt x="154" y="48"/>
                            <a:pt x="132" y="114"/>
                          </a:cubicBezTo>
                          <a:cubicBezTo>
                            <a:pt x="110" y="180"/>
                            <a:pt x="85" y="299"/>
                            <a:pt x="63" y="399"/>
                          </a:cubicBezTo>
                          <a:cubicBezTo>
                            <a:pt x="41" y="499"/>
                            <a:pt x="13" y="649"/>
                            <a:pt x="0" y="714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30" name="Freeform 114">
                      <a:extLst>
                        <a:ext uri="{FF2B5EF4-FFF2-40B4-BE49-F238E27FC236}">
                          <a16:creationId xmlns:a16="http://schemas.microsoft.com/office/drawing/2014/main" id="{104A181B-E99D-A68D-C21F-8845AF4C3E49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902" y="4116"/>
                      <a:ext cx="216" cy="666"/>
                    </a:xfrm>
                    <a:custGeom>
                      <a:avLst/>
                      <a:gdLst>
                        <a:gd name="T0" fmla="*/ 216 w 216"/>
                        <a:gd name="T1" fmla="*/ 0 h 666"/>
                        <a:gd name="T2" fmla="*/ 147 w 216"/>
                        <a:gd name="T3" fmla="*/ 87 h 666"/>
                        <a:gd name="T4" fmla="*/ 87 w 216"/>
                        <a:gd name="T5" fmla="*/ 309 h 666"/>
                        <a:gd name="T6" fmla="*/ 0 w 216"/>
                        <a:gd name="T7" fmla="*/ 666 h 66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" h="666">
                          <a:moveTo>
                            <a:pt x="216" y="0"/>
                          </a:moveTo>
                          <a:cubicBezTo>
                            <a:pt x="192" y="18"/>
                            <a:pt x="168" y="36"/>
                            <a:pt x="147" y="87"/>
                          </a:cubicBezTo>
                          <a:cubicBezTo>
                            <a:pt x="126" y="138"/>
                            <a:pt x="112" y="212"/>
                            <a:pt x="87" y="309"/>
                          </a:cubicBezTo>
                          <a:cubicBezTo>
                            <a:pt x="62" y="406"/>
                            <a:pt x="31" y="536"/>
                            <a:pt x="0" y="66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524" name="Group 115">
                    <a:extLst>
                      <a:ext uri="{FF2B5EF4-FFF2-40B4-BE49-F238E27FC236}">
                        <a16:creationId xmlns:a16="http://schemas.microsoft.com/office/drawing/2014/main" id="{9DDA15D7-95F7-6204-7CB7-C565601779D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-480802">
                    <a:off x="2180" y="4078"/>
                    <a:ext cx="282" cy="160"/>
                    <a:chOff x="2112" y="4079"/>
                    <a:chExt cx="365" cy="155"/>
                  </a:xfrm>
                </p:grpSpPr>
                <p:sp>
                  <p:nvSpPr>
                    <p:cNvPr id="525" name="Freeform 116">
                      <a:extLst>
                        <a:ext uri="{FF2B5EF4-FFF2-40B4-BE49-F238E27FC236}">
                          <a16:creationId xmlns:a16="http://schemas.microsoft.com/office/drawing/2014/main" id="{FA0AB846-8673-15EA-6090-4785F20A96AE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-175995">
                      <a:off x="2112" y="4079"/>
                      <a:ext cx="365" cy="155"/>
                    </a:xfrm>
                    <a:custGeom>
                      <a:avLst/>
                      <a:gdLst>
                        <a:gd name="T0" fmla="*/ 345 w 377"/>
                        <a:gd name="T1" fmla="*/ 13 h 155"/>
                        <a:gd name="T2" fmla="*/ 167 w 377"/>
                        <a:gd name="T3" fmla="*/ 13 h 155"/>
                        <a:gd name="T4" fmla="*/ 18 w 377"/>
                        <a:gd name="T5" fmla="*/ 46 h 155"/>
                        <a:gd name="T6" fmla="*/ 57 w 377"/>
                        <a:gd name="T7" fmla="*/ 139 h 155"/>
                        <a:gd name="T8" fmla="*/ 81 w 377"/>
                        <a:gd name="T9" fmla="*/ 142 h 155"/>
                        <a:gd name="T10" fmla="*/ 191 w 377"/>
                        <a:gd name="T11" fmla="*/ 125 h 155"/>
                        <a:gd name="T12" fmla="*/ 338 w 377"/>
                        <a:gd name="T13" fmla="*/ 116 h 155"/>
                        <a:gd name="T14" fmla="*/ 357 w 377"/>
                        <a:gd name="T15" fmla="*/ 92 h 155"/>
                        <a:gd name="T16" fmla="*/ 345 w 377"/>
                        <a:gd name="T17" fmla="*/ 13 h 1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77" h="155">
                          <a:moveTo>
                            <a:pt x="345" y="13"/>
                          </a:moveTo>
                          <a:cubicBezTo>
                            <a:pt x="313" y="0"/>
                            <a:pt x="221" y="8"/>
                            <a:pt x="167" y="13"/>
                          </a:cubicBezTo>
                          <a:cubicBezTo>
                            <a:pt x="113" y="18"/>
                            <a:pt x="36" y="25"/>
                            <a:pt x="18" y="46"/>
                          </a:cubicBezTo>
                          <a:cubicBezTo>
                            <a:pt x="0" y="67"/>
                            <a:pt x="47" y="123"/>
                            <a:pt x="57" y="139"/>
                          </a:cubicBezTo>
                          <a:cubicBezTo>
                            <a:pt x="67" y="155"/>
                            <a:pt x="59" y="144"/>
                            <a:pt x="81" y="142"/>
                          </a:cubicBezTo>
                          <a:cubicBezTo>
                            <a:pt x="103" y="140"/>
                            <a:pt x="148" y="129"/>
                            <a:pt x="191" y="125"/>
                          </a:cubicBezTo>
                          <a:cubicBezTo>
                            <a:pt x="234" y="121"/>
                            <a:pt x="310" y="121"/>
                            <a:pt x="338" y="116"/>
                          </a:cubicBezTo>
                          <a:cubicBezTo>
                            <a:pt x="366" y="110"/>
                            <a:pt x="356" y="109"/>
                            <a:pt x="357" y="92"/>
                          </a:cubicBezTo>
                          <a:cubicBezTo>
                            <a:pt x="358" y="75"/>
                            <a:pt x="377" y="26"/>
                            <a:pt x="345" y="13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6" name="Freeform 117">
                      <a:extLst>
                        <a:ext uri="{FF2B5EF4-FFF2-40B4-BE49-F238E27FC236}">
                          <a16:creationId xmlns:a16="http://schemas.microsoft.com/office/drawing/2014/main" id="{6596567D-7E37-FB19-96AE-D1966B34FAAA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-372448">
                      <a:off x="2195" y="4114"/>
                      <a:ext cx="243" cy="89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382" name="Group 118">
                  <a:extLst>
                    <a:ext uri="{FF2B5EF4-FFF2-40B4-BE49-F238E27FC236}">
                      <a16:creationId xmlns:a16="http://schemas.microsoft.com/office/drawing/2014/main" id="{10A4C10D-5649-3038-2AB9-7D505ED775D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868" y="3920"/>
                  <a:ext cx="593" cy="1014"/>
                  <a:chOff x="1868" y="3920"/>
                  <a:chExt cx="593" cy="1014"/>
                </a:xfrm>
              </p:grpSpPr>
              <p:sp>
                <p:nvSpPr>
                  <p:cNvPr id="514" name="Freeform 119">
                    <a:extLst>
                      <a:ext uri="{FF2B5EF4-FFF2-40B4-BE49-F238E27FC236}">
                        <a16:creationId xmlns:a16="http://schemas.microsoft.com/office/drawing/2014/main" id="{CF89AE6C-6EC6-0A80-E7F5-37CFFE10FCE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868" y="3920"/>
                    <a:ext cx="593" cy="1014"/>
                  </a:xfrm>
                  <a:custGeom>
                    <a:avLst/>
                    <a:gdLst>
                      <a:gd name="T0" fmla="*/ 562 w 593"/>
                      <a:gd name="T1" fmla="*/ 1 h 1014"/>
                      <a:gd name="T2" fmla="*/ 388 w 593"/>
                      <a:gd name="T3" fmla="*/ 13 h 1014"/>
                      <a:gd name="T4" fmla="*/ 229 w 593"/>
                      <a:gd name="T5" fmla="*/ 73 h 1014"/>
                      <a:gd name="T6" fmla="*/ 100 w 593"/>
                      <a:gd name="T7" fmla="*/ 295 h 1014"/>
                      <a:gd name="T8" fmla="*/ 10 w 593"/>
                      <a:gd name="T9" fmla="*/ 919 h 1014"/>
                      <a:gd name="T10" fmla="*/ 37 w 593"/>
                      <a:gd name="T11" fmla="*/ 865 h 1014"/>
                      <a:gd name="T12" fmla="*/ 130 w 593"/>
                      <a:gd name="T13" fmla="*/ 511 h 1014"/>
                      <a:gd name="T14" fmla="*/ 256 w 593"/>
                      <a:gd name="T15" fmla="*/ 238 h 1014"/>
                      <a:gd name="T16" fmla="*/ 385 w 593"/>
                      <a:gd name="T17" fmla="*/ 169 h 1014"/>
                      <a:gd name="T18" fmla="*/ 559 w 593"/>
                      <a:gd name="T19" fmla="*/ 136 h 1014"/>
                      <a:gd name="T20" fmla="*/ 589 w 593"/>
                      <a:gd name="T21" fmla="*/ 133 h 1014"/>
                      <a:gd name="T22" fmla="*/ 583 w 593"/>
                      <a:gd name="T23" fmla="*/ 64 h 1014"/>
                      <a:gd name="T24" fmla="*/ 577 w 593"/>
                      <a:gd name="T25" fmla="*/ 10 h 1014"/>
                      <a:gd name="T26" fmla="*/ 562 w 593"/>
                      <a:gd name="T27" fmla="*/ 1 h 10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93" h="1014">
                        <a:moveTo>
                          <a:pt x="562" y="1"/>
                        </a:moveTo>
                        <a:cubicBezTo>
                          <a:pt x="530" y="1"/>
                          <a:pt x="444" y="1"/>
                          <a:pt x="388" y="13"/>
                        </a:cubicBezTo>
                        <a:cubicBezTo>
                          <a:pt x="332" y="25"/>
                          <a:pt x="277" y="26"/>
                          <a:pt x="229" y="73"/>
                        </a:cubicBezTo>
                        <a:cubicBezTo>
                          <a:pt x="181" y="120"/>
                          <a:pt x="136" y="154"/>
                          <a:pt x="100" y="295"/>
                        </a:cubicBezTo>
                        <a:cubicBezTo>
                          <a:pt x="64" y="436"/>
                          <a:pt x="20" y="824"/>
                          <a:pt x="10" y="919"/>
                        </a:cubicBezTo>
                        <a:cubicBezTo>
                          <a:pt x="0" y="1014"/>
                          <a:pt x="17" y="933"/>
                          <a:pt x="37" y="865"/>
                        </a:cubicBezTo>
                        <a:cubicBezTo>
                          <a:pt x="57" y="797"/>
                          <a:pt x="94" y="616"/>
                          <a:pt x="130" y="511"/>
                        </a:cubicBezTo>
                        <a:cubicBezTo>
                          <a:pt x="166" y="406"/>
                          <a:pt x="214" y="295"/>
                          <a:pt x="256" y="238"/>
                        </a:cubicBezTo>
                        <a:cubicBezTo>
                          <a:pt x="298" y="181"/>
                          <a:pt x="335" y="186"/>
                          <a:pt x="385" y="169"/>
                        </a:cubicBezTo>
                        <a:cubicBezTo>
                          <a:pt x="435" y="152"/>
                          <a:pt x="525" y="142"/>
                          <a:pt x="559" y="136"/>
                        </a:cubicBezTo>
                        <a:cubicBezTo>
                          <a:pt x="593" y="130"/>
                          <a:pt x="585" y="145"/>
                          <a:pt x="589" y="133"/>
                        </a:cubicBezTo>
                        <a:cubicBezTo>
                          <a:pt x="593" y="121"/>
                          <a:pt x="585" y="84"/>
                          <a:pt x="583" y="64"/>
                        </a:cubicBezTo>
                        <a:cubicBezTo>
                          <a:pt x="581" y="44"/>
                          <a:pt x="580" y="20"/>
                          <a:pt x="577" y="10"/>
                        </a:cubicBezTo>
                        <a:cubicBezTo>
                          <a:pt x="574" y="0"/>
                          <a:pt x="565" y="3"/>
                          <a:pt x="56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515" name="Group 120">
                    <a:extLst>
                      <a:ext uri="{FF2B5EF4-FFF2-40B4-BE49-F238E27FC236}">
                        <a16:creationId xmlns:a16="http://schemas.microsoft.com/office/drawing/2014/main" id="{BEFD7D13-DC89-2A2D-DA05-855FC78AC1F4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87" y="4050"/>
                    <a:ext cx="231" cy="774"/>
                    <a:chOff x="1887" y="4050"/>
                    <a:chExt cx="231" cy="774"/>
                  </a:xfrm>
                </p:grpSpPr>
                <p:sp>
                  <p:nvSpPr>
                    <p:cNvPr id="518" name="Freeform 121">
                      <a:extLst>
                        <a:ext uri="{FF2B5EF4-FFF2-40B4-BE49-F238E27FC236}">
                          <a16:creationId xmlns:a16="http://schemas.microsoft.com/office/drawing/2014/main" id="{E3DA3F92-6C96-136F-89DE-C9478977912C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87" y="4050"/>
                      <a:ext cx="180" cy="762"/>
                    </a:xfrm>
                    <a:custGeom>
                      <a:avLst/>
                      <a:gdLst>
                        <a:gd name="T0" fmla="*/ 180 w 180"/>
                        <a:gd name="T1" fmla="*/ 0 h 762"/>
                        <a:gd name="T2" fmla="*/ 117 w 180"/>
                        <a:gd name="T3" fmla="*/ 102 h 762"/>
                        <a:gd name="T4" fmla="*/ 48 w 180"/>
                        <a:gd name="T5" fmla="*/ 393 h 762"/>
                        <a:gd name="T6" fmla="*/ 0 w 180"/>
                        <a:gd name="T7" fmla="*/ 762 h 7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80" h="762">
                          <a:moveTo>
                            <a:pt x="180" y="0"/>
                          </a:moveTo>
                          <a:cubicBezTo>
                            <a:pt x="159" y="18"/>
                            <a:pt x="139" y="37"/>
                            <a:pt x="117" y="102"/>
                          </a:cubicBezTo>
                          <a:cubicBezTo>
                            <a:pt x="95" y="167"/>
                            <a:pt x="67" y="283"/>
                            <a:pt x="48" y="393"/>
                          </a:cubicBezTo>
                          <a:cubicBezTo>
                            <a:pt x="29" y="503"/>
                            <a:pt x="14" y="632"/>
                            <a:pt x="0" y="76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19" name="Freeform 122">
                      <a:extLst>
                        <a:ext uri="{FF2B5EF4-FFF2-40B4-BE49-F238E27FC236}">
                          <a16:creationId xmlns:a16="http://schemas.microsoft.com/office/drawing/2014/main" id="{131655BD-438D-7E02-B3AF-2D5D3CBF08C0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87" y="4062"/>
                      <a:ext cx="198" cy="762"/>
                    </a:xfrm>
                    <a:custGeom>
                      <a:avLst/>
                      <a:gdLst>
                        <a:gd name="T0" fmla="*/ 198 w 198"/>
                        <a:gd name="T1" fmla="*/ 0 h 762"/>
                        <a:gd name="T2" fmla="*/ 126 w 198"/>
                        <a:gd name="T3" fmla="*/ 114 h 762"/>
                        <a:gd name="T4" fmla="*/ 57 w 198"/>
                        <a:gd name="T5" fmla="*/ 420 h 762"/>
                        <a:gd name="T6" fmla="*/ 0 w 198"/>
                        <a:gd name="T7" fmla="*/ 762 h 7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98" h="762">
                          <a:moveTo>
                            <a:pt x="198" y="0"/>
                          </a:moveTo>
                          <a:cubicBezTo>
                            <a:pt x="186" y="19"/>
                            <a:pt x="149" y="44"/>
                            <a:pt x="126" y="114"/>
                          </a:cubicBezTo>
                          <a:cubicBezTo>
                            <a:pt x="103" y="184"/>
                            <a:pt x="78" y="312"/>
                            <a:pt x="57" y="420"/>
                          </a:cubicBezTo>
                          <a:cubicBezTo>
                            <a:pt x="36" y="528"/>
                            <a:pt x="12" y="691"/>
                            <a:pt x="0" y="76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0" name="Freeform 123">
                      <a:extLst>
                        <a:ext uri="{FF2B5EF4-FFF2-40B4-BE49-F238E27FC236}">
                          <a16:creationId xmlns:a16="http://schemas.microsoft.com/office/drawing/2014/main" id="{7A91AF6A-E953-8A04-48BB-BC5932CBA41C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96" y="4098"/>
                      <a:ext cx="198" cy="714"/>
                    </a:xfrm>
                    <a:custGeom>
                      <a:avLst/>
                      <a:gdLst>
                        <a:gd name="T0" fmla="*/ 198 w 198"/>
                        <a:gd name="T1" fmla="*/ 0 h 714"/>
                        <a:gd name="T2" fmla="*/ 132 w 198"/>
                        <a:gd name="T3" fmla="*/ 114 h 714"/>
                        <a:gd name="T4" fmla="*/ 63 w 198"/>
                        <a:gd name="T5" fmla="*/ 399 h 714"/>
                        <a:gd name="T6" fmla="*/ 0 w 198"/>
                        <a:gd name="T7" fmla="*/ 714 h 7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98" h="714">
                          <a:moveTo>
                            <a:pt x="198" y="0"/>
                          </a:moveTo>
                          <a:cubicBezTo>
                            <a:pt x="187" y="20"/>
                            <a:pt x="154" y="48"/>
                            <a:pt x="132" y="114"/>
                          </a:cubicBezTo>
                          <a:cubicBezTo>
                            <a:pt x="110" y="180"/>
                            <a:pt x="85" y="299"/>
                            <a:pt x="63" y="399"/>
                          </a:cubicBezTo>
                          <a:cubicBezTo>
                            <a:pt x="41" y="499"/>
                            <a:pt x="13" y="649"/>
                            <a:pt x="0" y="714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21" name="Freeform 124">
                      <a:extLst>
                        <a:ext uri="{FF2B5EF4-FFF2-40B4-BE49-F238E27FC236}">
                          <a16:creationId xmlns:a16="http://schemas.microsoft.com/office/drawing/2014/main" id="{51A763DC-0634-BCC6-13FE-13D4BEB44E4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902" y="4116"/>
                      <a:ext cx="216" cy="666"/>
                    </a:xfrm>
                    <a:custGeom>
                      <a:avLst/>
                      <a:gdLst>
                        <a:gd name="T0" fmla="*/ 216 w 216"/>
                        <a:gd name="T1" fmla="*/ 0 h 666"/>
                        <a:gd name="T2" fmla="*/ 147 w 216"/>
                        <a:gd name="T3" fmla="*/ 87 h 666"/>
                        <a:gd name="T4" fmla="*/ 87 w 216"/>
                        <a:gd name="T5" fmla="*/ 309 h 666"/>
                        <a:gd name="T6" fmla="*/ 0 w 216"/>
                        <a:gd name="T7" fmla="*/ 666 h 66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" h="666">
                          <a:moveTo>
                            <a:pt x="216" y="0"/>
                          </a:moveTo>
                          <a:cubicBezTo>
                            <a:pt x="192" y="18"/>
                            <a:pt x="168" y="36"/>
                            <a:pt x="147" y="87"/>
                          </a:cubicBezTo>
                          <a:cubicBezTo>
                            <a:pt x="126" y="138"/>
                            <a:pt x="112" y="212"/>
                            <a:pt x="87" y="309"/>
                          </a:cubicBezTo>
                          <a:cubicBezTo>
                            <a:pt x="62" y="406"/>
                            <a:pt x="31" y="536"/>
                            <a:pt x="0" y="66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516" name="Freeform 125">
                    <a:extLst>
                      <a:ext uri="{FF2B5EF4-FFF2-40B4-BE49-F238E27FC236}">
                        <a16:creationId xmlns:a16="http://schemas.microsoft.com/office/drawing/2014/main" id="{78C27D7B-BABB-DF4B-ECA9-76737B27FF4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175995">
                    <a:off x="2094" y="3935"/>
                    <a:ext cx="365" cy="155"/>
                  </a:xfrm>
                  <a:custGeom>
                    <a:avLst/>
                    <a:gdLst>
                      <a:gd name="T0" fmla="*/ 345 w 377"/>
                      <a:gd name="T1" fmla="*/ 13 h 155"/>
                      <a:gd name="T2" fmla="*/ 167 w 377"/>
                      <a:gd name="T3" fmla="*/ 13 h 155"/>
                      <a:gd name="T4" fmla="*/ 18 w 377"/>
                      <a:gd name="T5" fmla="*/ 46 h 155"/>
                      <a:gd name="T6" fmla="*/ 57 w 377"/>
                      <a:gd name="T7" fmla="*/ 139 h 155"/>
                      <a:gd name="T8" fmla="*/ 81 w 377"/>
                      <a:gd name="T9" fmla="*/ 142 h 155"/>
                      <a:gd name="T10" fmla="*/ 191 w 377"/>
                      <a:gd name="T11" fmla="*/ 125 h 155"/>
                      <a:gd name="T12" fmla="*/ 338 w 377"/>
                      <a:gd name="T13" fmla="*/ 116 h 155"/>
                      <a:gd name="T14" fmla="*/ 357 w 377"/>
                      <a:gd name="T15" fmla="*/ 92 h 155"/>
                      <a:gd name="T16" fmla="*/ 345 w 377"/>
                      <a:gd name="T17" fmla="*/ 13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77" h="155">
                        <a:moveTo>
                          <a:pt x="345" y="13"/>
                        </a:moveTo>
                        <a:cubicBezTo>
                          <a:pt x="313" y="0"/>
                          <a:pt x="221" y="8"/>
                          <a:pt x="167" y="13"/>
                        </a:cubicBezTo>
                        <a:cubicBezTo>
                          <a:pt x="113" y="18"/>
                          <a:pt x="36" y="25"/>
                          <a:pt x="18" y="46"/>
                        </a:cubicBezTo>
                        <a:cubicBezTo>
                          <a:pt x="0" y="67"/>
                          <a:pt x="47" y="123"/>
                          <a:pt x="57" y="139"/>
                        </a:cubicBezTo>
                        <a:cubicBezTo>
                          <a:pt x="67" y="155"/>
                          <a:pt x="59" y="144"/>
                          <a:pt x="81" y="142"/>
                        </a:cubicBezTo>
                        <a:cubicBezTo>
                          <a:pt x="103" y="140"/>
                          <a:pt x="148" y="129"/>
                          <a:pt x="191" y="125"/>
                        </a:cubicBezTo>
                        <a:cubicBezTo>
                          <a:pt x="234" y="121"/>
                          <a:pt x="310" y="121"/>
                          <a:pt x="338" y="116"/>
                        </a:cubicBezTo>
                        <a:cubicBezTo>
                          <a:pt x="366" y="110"/>
                          <a:pt x="356" y="109"/>
                          <a:pt x="357" y="92"/>
                        </a:cubicBezTo>
                        <a:cubicBezTo>
                          <a:pt x="358" y="75"/>
                          <a:pt x="377" y="26"/>
                          <a:pt x="345" y="13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7" name="Freeform 126">
                    <a:extLst>
                      <a:ext uri="{FF2B5EF4-FFF2-40B4-BE49-F238E27FC236}">
                        <a16:creationId xmlns:a16="http://schemas.microsoft.com/office/drawing/2014/main" id="{FD008887-BB9A-BB2B-50C7-9C6BD50BF089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372448">
                    <a:off x="2177" y="3970"/>
                    <a:ext cx="243" cy="89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83" name="Group 127">
                  <a:extLst>
                    <a:ext uri="{FF2B5EF4-FFF2-40B4-BE49-F238E27FC236}">
                      <a16:creationId xmlns:a16="http://schemas.microsoft.com/office/drawing/2014/main" id="{B406A404-5673-6162-60B1-B35F80AED7E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796" y="3784"/>
                  <a:ext cx="661" cy="831"/>
                  <a:chOff x="1796" y="3784"/>
                  <a:chExt cx="661" cy="831"/>
                </a:xfrm>
              </p:grpSpPr>
              <p:sp>
                <p:nvSpPr>
                  <p:cNvPr id="506" name="Freeform 128">
                    <a:extLst>
                      <a:ext uri="{FF2B5EF4-FFF2-40B4-BE49-F238E27FC236}">
                        <a16:creationId xmlns:a16="http://schemas.microsoft.com/office/drawing/2014/main" id="{C29727CD-D196-AA9C-739C-363815449517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796" y="3784"/>
                    <a:ext cx="661" cy="831"/>
                  </a:xfrm>
                  <a:custGeom>
                    <a:avLst/>
                    <a:gdLst>
                      <a:gd name="T0" fmla="*/ 631 w 661"/>
                      <a:gd name="T1" fmla="*/ 14 h 831"/>
                      <a:gd name="T2" fmla="*/ 460 w 661"/>
                      <a:gd name="T3" fmla="*/ 14 h 831"/>
                      <a:gd name="T4" fmla="*/ 280 w 661"/>
                      <a:gd name="T5" fmla="*/ 47 h 831"/>
                      <a:gd name="T6" fmla="*/ 163 w 661"/>
                      <a:gd name="T7" fmla="*/ 188 h 831"/>
                      <a:gd name="T8" fmla="*/ 25 w 661"/>
                      <a:gd name="T9" fmla="*/ 635 h 831"/>
                      <a:gd name="T10" fmla="*/ 13 w 661"/>
                      <a:gd name="T11" fmla="*/ 821 h 831"/>
                      <a:gd name="T12" fmla="*/ 43 w 661"/>
                      <a:gd name="T13" fmla="*/ 698 h 831"/>
                      <a:gd name="T14" fmla="*/ 145 w 661"/>
                      <a:gd name="T15" fmla="*/ 392 h 831"/>
                      <a:gd name="T16" fmla="*/ 271 w 661"/>
                      <a:gd name="T17" fmla="*/ 227 h 831"/>
                      <a:gd name="T18" fmla="*/ 349 w 661"/>
                      <a:gd name="T19" fmla="*/ 185 h 831"/>
                      <a:gd name="T20" fmla="*/ 427 w 661"/>
                      <a:gd name="T21" fmla="*/ 161 h 831"/>
                      <a:gd name="T22" fmla="*/ 574 w 661"/>
                      <a:gd name="T23" fmla="*/ 140 h 831"/>
                      <a:gd name="T24" fmla="*/ 634 w 661"/>
                      <a:gd name="T25" fmla="*/ 140 h 831"/>
                      <a:gd name="T26" fmla="*/ 640 w 661"/>
                      <a:gd name="T27" fmla="*/ 101 h 831"/>
                      <a:gd name="T28" fmla="*/ 631 w 661"/>
                      <a:gd name="T29" fmla="*/ 14 h 8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61" h="831">
                        <a:moveTo>
                          <a:pt x="631" y="14"/>
                        </a:moveTo>
                        <a:cubicBezTo>
                          <a:pt x="601" y="0"/>
                          <a:pt x="518" y="9"/>
                          <a:pt x="460" y="14"/>
                        </a:cubicBezTo>
                        <a:cubicBezTo>
                          <a:pt x="402" y="19"/>
                          <a:pt x="329" y="18"/>
                          <a:pt x="280" y="47"/>
                        </a:cubicBezTo>
                        <a:cubicBezTo>
                          <a:pt x="231" y="76"/>
                          <a:pt x="205" y="90"/>
                          <a:pt x="163" y="188"/>
                        </a:cubicBezTo>
                        <a:cubicBezTo>
                          <a:pt x="121" y="286"/>
                          <a:pt x="50" y="530"/>
                          <a:pt x="25" y="635"/>
                        </a:cubicBezTo>
                        <a:cubicBezTo>
                          <a:pt x="0" y="740"/>
                          <a:pt x="10" y="811"/>
                          <a:pt x="13" y="821"/>
                        </a:cubicBezTo>
                        <a:cubicBezTo>
                          <a:pt x="16" y="831"/>
                          <a:pt x="21" y="769"/>
                          <a:pt x="43" y="698"/>
                        </a:cubicBezTo>
                        <a:cubicBezTo>
                          <a:pt x="65" y="627"/>
                          <a:pt x="107" y="470"/>
                          <a:pt x="145" y="392"/>
                        </a:cubicBezTo>
                        <a:cubicBezTo>
                          <a:pt x="183" y="314"/>
                          <a:pt x="237" y="262"/>
                          <a:pt x="271" y="227"/>
                        </a:cubicBezTo>
                        <a:cubicBezTo>
                          <a:pt x="305" y="192"/>
                          <a:pt x="323" y="196"/>
                          <a:pt x="349" y="185"/>
                        </a:cubicBezTo>
                        <a:cubicBezTo>
                          <a:pt x="375" y="174"/>
                          <a:pt x="390" y="168"/>
                          <a:pt x="427" y="161"/>
                        </a:cubicBezTo>
                        <a:cubicBezTo>
                          <a:pt x="464" y="154"/>
                          <a:pt x="540" y="143"/>
                          <a:pt x="574" y="140"/>
                        </a:cubicBezTo>
                        <a:cubicBezTo>
                          <a:pt x="608" y="137"/>
                          <a:pt x="623" y="146"/>
                          <a:pt x="634" y="140"/>
                        </a:cubicBezTo>
                        <a:cubicBezTo>
                          <a:pt x="645" y="134"/>
                          <a:pt x="639" y="121"/>
                          <a:pt x="640" y="101"/>
                        </a:cubicBezTo>
                        <a:cubicBezTo>
                          <a:pt x="641" y="81"/>
                          <a:pt x="661" y="28"/>
                          <a:pt x="631" y="1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7" name="Freeform 129">
                    <a:extLst>
                      <a:ext uri="{FF2B5EF4-FFF2-40B4-BE49-F238E27FC236}">
                        <a16:creationId xmlns:a16="http://schemas.microsoft.com/office/drawing/2014/main" id="{189E4FC8-0137-518F-9088-F468F261758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064" y="3803"/>
                    <a:ext cx="377" cy="155"/>
                  </a:xfrm>
                  <a:custGeom>
                    <a:avLst/>
                    <a:gdLst>
                      <a:gd name="T0" fmla="*/ 345 w 377"/>
                      <a:gd name="T1" fmla="*/ 13 h 155"/>
                      <a:gd name="T2" fmla="*/ 167 w 377"/>
                      <a:gd name="T3" fmla="*/ 13 h 155"/>
                      <a:gd name="T4" fmla="*/ 18 w 377"/>
                      <a:gd name="T5" fmla="*/ 46 h 155"/>
                      <a:gd name="T6" fmla="*/ 57 w 377"/>
                      <a:gd name="T7" fmla="*/ 139 h 155"/>
                      <a:gd name="T8" fmla="*/ 81 w 377"/>
                      <a:gd name="T9" fmla="*/ 142 h 155"/>
                      <a:gd name="T10" fmla="*/ 191 w 377"/>
                      <a:gd name="T11" fmla="*/ 125 h 155"/>
                      <a:gd name="T12" fmla="*/ 338 w 377"/>
                      <a:gd name="T13" fmla="*/ 116 h 155"/>
                      <a:gd name="T14" fmla="*/ 357 w 377"/>
                      <a:gd name="T15" fmla="*/ 92 h 155"/>
                      <a:gd name="T16" fmla="*/ 345 w 377"/>
                      <a:gd name="T17" fmla="*/ 13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77" h="155">
                        <a:moveTo>
                          <a:pt x="345" y="13"/>
                        </a:moveTo>
                        <a:cubicBezTo>
                          <a:pt x="313" y="0"/>
                          <a:pt x="221" y="8"/>
                          <a:pt x="167" y="13"/>
                        </a:cubicBezTo>
                        <a:cubicBezTo>
                          <a:pt x="113" y="18"/>
                          <a:pt x="36" y="25"/>
                          <a:pt x="18" y="46"/>
                        </a:cubicBezTo>
                        <a:cubicBezTo>
                          <a:pt x="0" y="67"/>
                          <a:pt x="47" y="123"/>
                          <a:pt x="57" y="139"/>
                        </a:cubicBezTo>
                        <a:cubicBezTo>
                          <a:pt x="67" y="155"/>
                          <a:pt x="59" y="144"/>
                          <a:pt x="81" y="142"/>
                        </a:cubicBezTo>
                        <a:cubicBezTo>
                          <a:pt x="103" y="140"/>
                          <a:pt x="148" y="129"/>
                          <a:pt x="191" y="125"/>
                        </a:cubicBezTo>
                        <a:cubicBezTo>
                          <a:pt x="234" y="121"/>
                          <a:pt x="310" y="121"/>
                          <a:pt x="338" y="116"/>
                        </a:cubicBezTo>
                        <a:cubicBezTo>
                          <a:pt x="366" y="110"/>
                          <a:pt x="356" y="109"/>
                          <a:pt x="357" y="92"/>
                        </a:cubicBezTo>
                        <a:cubicBezTo>
                          <a:pt x="358" y="75"/>
                          <a:pt x="377" y="26"/>
                          <a:pt x="345" y="13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508" name="Group 130">
                    <a:extLst>
                      <a:ext uri="{FF2B5EF4-FFF2-40B4-BE49-F238E27FC236}">
                        <a16:creationId xmlns:a16="http://schemas.microsoft.com/office/drawing/2014/main" id="{2984C4D8-4DAD-E3F6-1376-C3EB5065987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-200845">
                    <a:off x="1806" y="3917"/>
                    <a:ext cx="241" cy="604"/>
                    <a:chOff x="1743" y="3756"/>
                    <a:chExt cx="282" cy="579"/>
                  </a:xfrm>
                </p:grpSpPr>
                <p:sp>
                  <p:nvSpPr>
                    <p:cNvPr id="510" name="Freeform 131">
                      <a:extLst>
                        <a:ext uri="{FF2B5EF4-FFF2-40B4-BE49-F238E27FC236}">
                          <a16:creationId xmlns:a16="http://schemas.microsoft.com/office/drawing/2014/main" id="{1E1AF539-AF1E-0548-FF60-80EFFA2DD07A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6" y="3756"/>
                      <a:ext cx="261" cy="528"/>
                    </a:xfrm>
                    <a:custGeom>
                      <a:avLst/>
                      <a:gdLst>
                        <a:gd name="T0" fmla="*/ 261 w 261"/>
                        <a:gd name="T1" fmla="*/ 0 h 528"/>
                        <a:gd name="T2" fmla="*/ 117 w 261"/>
                        <a:gd name="T3" fmla="*/ 222 h 528"/>
                        <a:gd name="T4" fmla="*/ 0 w 261"/>
                        <a:gd name="T5" fmla="*/ 528 h 52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61" h="528">
                          <a:moveTo>
                            <a:pt x="261" y="0"/>
                          </a:moveTo>
                          <a:cubicBezTo>
                            <a:pt x="237" y="37"/>
                            <a:pt x="160" y="134"/>
                            <a:pt x="117" y="222"/>
                          </a:cubicBezTo>
                          <a:cubicBezTo>
                            <a:pt x="74" y="310"/>
                            <a:pt x="24" y="464"/>
                            <a:pt x="0" y="528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11" name="Freeform 132">
                      <a:extLst>
                        <a:ext uri="{FF2B5EF4-FFF2-40B4-BE49-F238E27FC236}">
                          <a16:creationId xmlns:a16="http://schemas.microsoft.com/office/drawing/2014/main" id="{0FF8674F-FD4B-4B8E-9B67-50F93CF71447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3" y="3771"/>
                      <a:ext cx="273" cy="555"/>
                    </a:xfrm>
                    <a:custGeom>
                      <a:avLst/>
                      <a:gdLst>
                        <a:gd name="T0" fmla="*/ 273 w 273"/>
                        <a:gd name="T1" fmla="*/ 0 h 555"/>
                        <a:gd name="T2" fmla="*/ 111 w 273"/>
                        <a:gd name="T3" fmla="*/ 234 h 555"/>
                        <a:gd name="T4" fmla="*/ 0 w 273"/>
                        <a:gd name="T5" fmla="*/ 555 h 5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3" h="555">
                          <a:moveTo>
                            <a:pt x="273" y="0"/>
                          </a:moveTo>
                          <a:cubicBezTo>
                            <a:pt x="246" y="38"/>
                            <a:pt x="156" y="142"/>
                            <a:pt x="111" y="234"/>
                          </a:cubicBezTo>
                          <a:cubicBezTo>
                            <a:pt x="66" y="326"/>
                            <a:pt x="24" y="488"/>
                            <a:pt x="0" y="555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12" name="Freeform 133">
                      <a:extLst>
                        <a:ext uri="{FF2B5EF4-FFF2-40B4-BE49-F238E27FC236}">
                          <a16:creationId xmlns:a16="http://schemas.microsoft.com/office/drawing/2014/main" id="{4BD62127-F7B8-DA62-A345-00CEDD6B24B3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8" y="3828"/>
                      <a:ext cx="274" cy="495"/>
                    </a:xfrm>
                    <a:custGeom>
                      <a:avLst/>
                      <a:gdLst>
                        <a:gd name="T0" fmla="*/ 274 w 274"/>
                        <a:gd name="T1" fmla="*/ 0 h 495"/>
                        <a:gd name="T2" fmla="*/ 128 w 274"/>
                        <a:gd name="T3" fmla="*/ 210 h 495"/>
                        <a:gd name="T4" fmla="*/ 0 w 274"/>
                        <a:gd name="T5" fmla="*/ 495 h 4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4" h="495">
                          <a:moveTo>
                            <a:pt x="274" y="0"/>
                          </a:moveTo>
                          <a:cubicBezTo>
                            <a:pt x="250" y="34"/>
                            <a:pt x="174" y="127"/>
                            <a:pt x="128" y="210"/>
                          </a:cubicBezTo>
                          <a:cubicBezTo>
                            <a:pt x="82" y="293"/>
                            <a:pt x="26" y="436"/>
                            <a:pt x="0" y="495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13" name="Freeform 134">
                      <a:extLst>
                        <a:ext uri="{FF2B5EF4-FFF2-40B4-BE49-F238E27FC236}">
                          <a16:creationId xmlns:a16="http://schemas.microsoft.com/office/drawing/2014/main" id="{75663407-675B-9CEB-2E38-EC4E998B7660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8" y="3789"/>
                      <a:ext cx="277" cy="546"/>
                    </a:xfrm>
                    <a:custGeom>
                      <a:avLst/>
                      <a:gdLst>
                        <a:gd name="T0" fmla="*/ 277 w 277"/>
                        <a:gd name="T1" fmla="*/ 0 h 546"/>
                        <a:gd name="T2" fmla="*/ 117 w 277"/>
                        <a:gd name="T3" fmla="*/ 231 h 546"/>
                        <a:gd name="T4" fmla="*/ 0 w 277"/>
                        <a:gd name="T5" fmla="*/ 546 h 5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7" h="546">
                          <a:moveTo>
                            <a:pt x="277" y="0"/>
                          </a:moveTo>
                          <a:cubicBezTo>
                            <a:pt x="250" y="38"/>
                            <a:pt x="163" y="140"/>
                            <a:pt x="117" y="231"/>
                          </a:cubicBezTo>
                          <a:cubicBezTo>
                            <a:pt x="71" y="322"/>
                            <a:pt x="24" y="481"/>
                            <a:pt x="0" y="54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509" name="Freeform 135">
                    <a:extLst>
                      <a:ext uri="{FF2B5EF4-FFF2-40B4-BE49-F238E27FC236}">
                        <a16:creationId xmlns:a16="http://schemas.microsoft.com/office/drawing/2014/main" id="{1240C51D-787C-6994-15B5-19B956F1CAB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144053">
                    <a:off x="2154" y="3839"/>
                    <a:ext cx="249" cy="89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84" name="Group 136">
                  <a:extLst>
                    <a:ext uri="{FF2B5EF4-FFF2-40B4-BE49-F238E27FC236}">
                      <a16:creationId xmlns:a16="http://schemas.microsoft.com/office/drawing/2014/main" id="{1CA6DF0E-0A9A-21DB-556B-37D243E4BA5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722" y="3648"/>
                  <a:ext cx="719" cy="734"/>
                  <a:chOff x="1722" y="3648"/>
                  <a:chExt cx="719" cy="734"/>
                </a:xfrm>
              </p:grpSpPr>
              <p:sp>
                <p:nvSpPr>
                  <p:cNvPr id="498" name="Freeform 137">
                    <a:extLst>
                      <a:ext uri="{FF2B5EF4-FFF2-40B4-BE49-F238E27FC236}">
                        <a16:creationId xmlns:a16="http://schemas.microsoft.com/office/drawing/2014/main" id="{8270CD60-477E-D756-801E-82D3B8AAFD1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722" y="3648"/>
                    <a:ext cx="719" cy="734"/>
                  </a:xfrm>
                  <a:custGeom>
                    <a:avLst/>
                    <a:gdLst>
                      <a:gd name="T0" fmla="*/ 273 w 719"/>
                      <a:gd name="T1" fmla="*/ 99 h 734"/>
                      <a:gd name="T2" fmla="*/ 177 w 719"/>
                      <a:gd name="T3" fmla="*/ 234 h 734"/>
                      <a:gd name="T4" fmla="*/ 54 w 719"/>
                      <a:gd name="T5" fmla="*/ 528 h 734"/>
                      <a:gd name="T6" fmla="*/ 12 w 719"/>
                      <a:gd name="T7" fmla="*/ 726 h 734"/>
                      <a:gd name="T8" fmla="*/ 129 w 719"/>
                      <a:gd name="T9" fmla="*/ 480 h 734"/>
                      <a:gd name="T10" fmla="*/ 237 w 719"/>
                      <a:gd name="T11" fmla="*/ 276 h 734"/>
                      <a:gd name="T12" fmla="*/ 285 w 719"/>
                      <a:gd name="T13" fmla="*/ 234 h 734"/>
                      <a:gd name="T14" fmla="*/ 288 w 719"/>
                      <a:gd name="T15" fmla="*/ 234 h 734"/>
                      <a:gd name="T16" fmla="*/ 354 w 719"/>
                      <a:gd name="T17" fmla="*/ 189 h 734"/>
                      <a:gd name="T18" fmla="*/ 396 w 719"/>
                      <a:gd name="T19" fmla="*/ 177 h 734"/>
                      <a:gd name="T20" fmla="*/ 597 w 719"/>
                      <a:gd name="T21" fmla="*/ 162 h 734"/>
                      <a:gd name="T22" fmla="*/ 702 w 719"/>
                      <a:gd name="T23" fmla="*/ 150 h 734"/>
                      <a:gd name="T24" fmla="*/ 702 w 719"/>
                      <a:gd name="T25" fmla="*/ 53 h 734"/>
                      <a:gd name="T26" fmla="*/ 678 w 719"/>
                      <a:gd name="T27" fmla="*/ 6 h 734"/>
                      <a:gd name="T28" fmla="*/ 600 w 719"/>
                      <a:gd name="T29" fmla="*/ 15 h 734"/>
                      <a:gd name="T30" fmla="*/ 369 w 719"/>
                      <a:gd name="T31" fmla="*/ 27 h 734"/>
                      <a:gd name="T32" fmla="*/ 273 w 719"/>
                      <a:gd name="T33" fmla="*/ 99 h 7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9" h="734">
                        <a:moveTo>
                          <a:pt x="273" y="99"/>
                        </a:moveTo>
                        <a:cubicBezTo>
                          <a:pt x="243" y="134"/>
                          <a:pt x="213" y="163"/>
                          <a:pt x="177" y="234"/>
                        </a:cubicBezTo>
                        <a:cubicBezTo>
                          <a:pt x="141" y="305"/>
                          <a:pt x="81" y="446"/>
                          <a:pt x="54" y="528"/>
                        </a:cubicBezTo>
                        <a:cubicBezTo>
                          <a:pt x="27" y="610"/>
                          <a:pt x="0" y="734"/>
                          <a:pt x="12" y="726"/>
                        </a:cubicBezTo>
                        <a:cubicBezTo>
                          <a:pt x="24" y="718"/>
                          <a:pt x="92" y="555"/>
                          <a:pt x="129" y="480"/>
                        </a:cubicBezTo>
                        <a:cubicBezTo>
                          <a:pt x="166" y="405"/>
                          <a:pt x="211" y="317"/>
                          <a:pt x="237" y="276"/>
                        </a:cubicBezTo>
                        <a:cubicBezTo>
                          <a:pt x="263" y="235"/>
                          <a:pt x="277" y="241"/>
                          <a:pt x="285" y="234"/>
                        </a:cubicBezTo>
                        <a:cubicBezTo>
                          <a:pt x="293" y="227"/>
                          <a:pt x="276" y="242"/>
                          <a:pt x="288" y="234"/>
                        </a:cubicBezTo>
                        <a:cubicBezTo>
                          <a:pt x="300" y="226"/>
                          <a:pt x="336" y="198"/>
                          <a:pt x="354" y="189"/>
                        </a:cubicBezTo>
                        <a:cubicBezTo>
                          <a:pt x="372" y="180"/>
                          <a:pt x="356" y="181"/>
                          <a:pt x="396" y="177"/>
                        </a:cubicBezTo>
                        <a:cubicBezTo>
                          <a:pt x="436" y="173"/>
                          <a:pt x="546" y="166"/>
                          <a:pt x="597" y="162"/>
                        </a:cubicBezTo>
                        <a:cubicBezTo>
                          <a:pt x="648" y="158"/>
                          <a:pt x="685" y="168"/>
                          <a:pt x="702" y="150"/>
                        </a:cubicBezTo>
                        <a:cubicBezTo>
                          <a:pt x="719" y="132"/>
                          <a:pt x="706" y="77"/>
                          <a:pt x="702" y="53"/>
                        </a:cubicBezTo>
                        <a:cubicBezTo>
                          <a:pt x="698" y="29"/>
                          <a:pt x="695" y="12"/>
                          <a:pt x="678" y="6"/>
                        </a:cubicBezTo>
                        <a:cubicBezTo>
                          <a:pt x="661" y="0"/>
                          <a:pt x="651" y="12"/>
                          <a:pt x="600" y="15"/>
                        </a:cubicBezTo>
                        <a:cubicBezTo>
                          <a:pt x="549" y="18"/>
                          <a:pt x="423" y="13"/>
                          <a:pt x="369" y="27"/>
                        </a:cubicBezTo>
                        <a:cubicBezTo>
                          <a:pt x="315" y="41"/>
                          <a:pt x="293" y="84"/>
                          <a:pt x="273" y="9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99" name="Group 138">
                    <a:extLst>
                      <a:ext uri="{FF2B5EF4-FFF2-40B4-BE49-F238E27FC236}">
                        <a16:creationId xmlns:a16="http://schemas.microsoft.com/office/drawing/2014/main" id="{B01741BA-EA4B-B5E9-4129-79390E72517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43" y="3756"/>
                    <a:ext cx="282" cy="579"/>
                    <a:chOff x="1743" y="3756"/>
                    <a:chExt cx="282" cy="579"/>
                  </a:xfrm>
                </p:grpSpPr>
                <p:sp>
                  <p:nvSpPr>
                    <p:cNvPr id="502" name="Freeform 139">
                      <a:extLst>
                        <a:ext uri="{FF2B5EF4-FFF2-40B4-BE49-F238E27FC236}">
                          <a16:creationId xmlns:a16="http://schemas.microsoft.com/office/drawing/2014/main" id="{C5C2887F-5E73-B20E-EA26-71C5EF4A70D7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6" y="3756"/>
                      <a:ext cx="261" cy="528"/>
                    </a:xfrm>
                    <a:custGeom>
                      <a:avLst/>
                      <a:gdLst>
                        <a:gd name="T0" fmla="*/ 261 w 261"/>
                        <a:gd name="T1" fmla="*/ 0 h 528"/>
                        <a:gd name="T2" fmla="*/ 117 w 261"/>
                        <a:gd name="T3" fmla="*/ 222 h 528"/>
                        <a:gd name="T4" fmla="*/ 0 w 261"/>
                        <a:gd name="T5" fmla="*/ 528 h 52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61" h="528">
                          <a:moveTo>
                            <a:pt x="261" y="0"/>
                          </a:moveTo>
                          <a:cubicBezTo>
                            <a:pt x="237" y="37"/>
                            <a:pt x="160" y="134"/>
                            <a:pt x="117" y="222"/>
                          </a:cubicBezTo>
                          <a:cubicBezTo>
                            <a:pt x="74" y="310"/>
                            <a:pt x="24" y="464"/>
                            <a:pt x="0" y="528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03" name="Freeform 140">
                      <a:extLst>
                        <a:ext uri="{FF2B5EF4-FFF2-40B4-BE49-F238E27FC236}">
                          <a16:creationId xmlns:a16="http://schemas.microsoft.com/office/drawing/2014/main" id="{BC12EFF3-7BA9-9685-6DB7-49D45703172B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3" y="3771"/>
                      <a:ext cx="273" cy="555"/>
                    </a:xfrm>
                    <a:custGeom>
                      <a:avLst/>
                      <a:gdLst>
                        <a:gd name="T0" fmla="*/ 273 w 273"/>
                        <a:gd name="T1" fmla="*/ 0 h 555"/>
                        <a:gd name="T2" fmla="*/ 111 w 273"/>
                        <a:gd name="T3" fmla="*/ 234 h 555"/>
                        <a:gd name="T4" fmla="*/ 0 w 273"/>
                        <a:gd name="T5" fmla="*/ 555 h 5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3" h="555">
                          <a:moveTo>
                            <a:pt x="273" y="0"/>
                          </a:moveTo>
                          <a:cubicBezTo>
                            <a:pt x="246" y="38"/>
                            <a:pt x="156" y="142"/>
                            <a:pt x="111" y="234"/>
                          </a:cubicBezTo>
                          <a:cubicBezTo>
                            <a:pt x="66" y="326"/>
                            <a:pt x="24" y="488"/>
                            <a:pt x="0" y="555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04" name="Freeform 141">
                      <a:extLst>
                        <a:ext uri="{FF2B5EF4-FFF2-40B4-BE49-F238E27FC236}">
                          <a16:creationId xmlns:a16="http://schemas.microsoft.com/office/drawing/2014/main" id="{92E32B71-02F8-E133-C4A0-B7E4F36DBFD3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8" y="3828"/>
                      <a:ext cx="274" cy="495"/>
                    </a:xfrm>
                    <a:custGeom>
                      <a:avLst/>
                      <a:gdLst>
                        <a:gd name="T0" fmla="*/ 274 w 274"/>
                        <a:gd name="T1" fmla="*/ 0 h 495"/>
                        <a:gd name="T2" fmla="*/ 128 w 274"/>
                        <a:gd name="T3" fmla="*/ 210 h 495"/>
                        <a:gd name="T4" fmla="*/ 0 w 274"/>
                        <a:gd name="T5" fmla="*/ 495 h 4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4" h="495">
                          <a:moveTo>
                            <a:pt x="274" y="0"/>
                          </a:moveTo>
                          <a:cubicBezTo>
                            <a:pt x="250" y="34"/>
                            <a:pt x="174" y="127"/>
                            <a:pt x="128" y="210"/>
                          </a:cubicBezTo>
                          <a:cubicBezTo>
                            <a:pt x="82" y="293"/>
                            <a:pt x="26" y="436"/>
                            <a:pt x="0" y="495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05" name="Freeform 142">
                      <a:extLst>
                        <a:ext uri="{FF2B5EF4-FFF2-40B4-BE49-F238E27FC236}">
                          <a16:creationId xmlns:a16="http://schemas.microsoft.com/office/drawing/2014/main" id="{45CC0541-3436-37AB-C87E-713455169E03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8" y="3789"/>
                      <a:ext cx="277" cy="546"/>
                    </a:xfrm>
                    <a:custGeom>
                      <a:avLst/>
                      <a:gdLst>
                        <a:gd name="T0" fmla="*/ 277 w 277"/>
                        <a:gd name="T1" fmla="*/ 0 h 546"/>
                        <a:gd name="T2" fmla="*/ 117 w 277"/>
                        <a:gd name="T3" fmla="*/ 231 h 546"/>
                        <a:gd name="T4" fmla="*/ 0 w 277"/>
                        <a:gd name="T5" fmla="*/ 546 h 5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7" h="546">
                          <a:moveTo>
                            <a:pt x="277" y="0"/>
                          </a:moveTo>
                          <a:cubicBezTo>
                            <a:pt x="250" y="38"/>
                            <a:pt x="163" y="140"/>
                            <a:pt x="117" y="231"/>
                          </a:cubicBezTo>
                          <a:cubicBezTo>
                            <a:pt x="71" y="322"/>
                            <a:pt x="24" y="481"/>
                            <a:pt x="0" y="54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500" name="Freeform 143">
                    <a:extLst>
                      <a:ext uri="{FF2B5EF4-FFF2-40B4-BE49-F238E27FC236}">
                        <a16:creationId xmlns:a16="http://schemas.microsoft.com/office/drawing/2014/main" id="{C0BDEB58-1986-4223-EC90-ECE1F14280CC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039" y="3660"/>
                    <a:ext cx="388" cy="167"/>
                  </a:xfrm>
                  <a:custGeom>
                    <a:avLst/>
                    <a:gdLst>
                      <a:gd name="T0" fmla="*/ 351 w 388"/>
                      <a:gd name="T1" fmla="*/ 12 h 167"/>
                      <a:gd name="T2" fmla="*/ 189 w 388"/>
                      <a:gd name="T3" fmla="*/ 24 h 167"/>
                      <a:gd name="T4" fmla="*/ 26 w 388"/>
                      <a:gd name="T5" fmla="*/ 47 h 167"/>
                      <a:gd name="T6" fmla="*/ 29 w 388"/>
                      <a:gd name="T7" fmla="*/ 149 h 167"/>
                      <a:gd name="T8" fmla="*/ 103 w 388"/>
                      <a:gd name="T9" fmla="*/ 153 h 167"/>
                      <a:gd name="T10" fmla="*/ 213 w 388"/>
                      <a:gd name="T11" fmla="*/ 136 h 167"/>
                      <a:gd name="T12" fmla="*/ 360 w 388"/>
                      <a:gd name="T13" fmla="*/ 127 h 167"/>
                      <a:gd name="T14" fmla="*/ 379 w 388"/>
                      <a:gd name="T15" fmla="*/ 103 h 167"/>
                      <a:gd name="T16" fmla="*/ 351 w 388"/>
                      <a:gd name="T17" fmla="*/ 12 h 1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88" h="167">
                        <a:moveTo>
                          <a:pt x="351" y="12"/>
                        </a:moveTo>
                        <a:cubicBezTo>
                          <a:pt x="319" y="0"/>
                          <a:pt x="243" y="18"/>
                          <a:pt x="189" y="24"/>
                        </a:cubicBezTo>
                        <a:cubicBezTo>
                          <a:pt x="136" y="29"/>
                          <a:pt x="53" y="27"/>
                          <a:pt x="26" y="47"/>
                        </a:cubicBezTo>
                        <a:cubicBezTo>
                          <a:pt x="0" y="69"/>
                          <a:pt x="16" y="131"/>
                          <a:pt x="29" y="149"/>
                        </a:cubicBezTo>
                        <a:cubicBezTo>
                          <a:pt x="42" y="167"/>
                          <a:pt x="72" y="155"/>
                          <a:pt x="103" y="153"/>
                        </a:cubicBezTo>
                        <a:cubicBezTo>
                          <a:pt x="134" y="151"/>
                          <a:pt x="170" y="140"/>
                          <a:pt x="213" y="136"/>
                        </a:cubicBezTo>
                        <a:cubicBezTo>
                          <a:pt x="256" y="132"/>
                          <a:pt x="332" y="132"/>
                          <a:pt x="360" y="127"/>
                        </a:cubicBezTo>
                        <a:cubicBezTo>
                          <a:pt x="388" y="121"/>
                          <a:pt x="381" y="121"/>
                          <a:pt x="379" y="103"/>
                        </a:cubicBezTo>
                        <a:cubicBezTo>
                          <a:pt x="378" y="84"/>
                          <a:pt x="383" y="25"/>
                          <a:pt x="351" y="12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1" name="Freeform 144">
                    <a:extLst>
                      <a:ext uri="{FF2B5EF4-FFF2-40B4-BE49-F238E27FC236}">
                        <a16:creationId xmlns:a16="http://schemas.microsoft.com/office/drawing/2014/main" id="{01E60414-4D97-9E36-0357-4F54BC47FF65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144053">
                    <a:off x="2122" y="3684"/>
                    <a:ext cx="279" cy="103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85" name="Group 145">
                  <a:extLst>
                    <a:ext uri="{FF2B5EF4-FFF2-40B4-BE49-F238E27FC236}">
                      <a16:creationId xmlns:a16="http://schemas.microsoft.com/office/drawing/2014/main" id="{0D69F2D9-E1CC-08A6-4EF9-9F1EBB4D4BC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701" y="3507"/>
                  <a:ext cx="731" cy="646"/>
                  <a:chOff x="1701" y="3507"/>
                  <a:chExt cx="731" cy="646"/>
                </a:xfrm>
              </p:grpSpPr>
              <p:sp>
                <p:nvSpPr>
                  <p:cNvPr id="490" name="Freeform 146">
                    <a:extLst>
                      <a:ext uri="{FF2B5EF4-FFF2-40B4-BE49-F238E27FC236}">
                        <a16:creationId xmlns:a16="http://schemas.microsoft.com/office/drawing/2014/main" id="{92569A05-12F5-D8B8-4A75-13ECAAD77C81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701" y="3507"/>
                    <a:ext cx="731" cy="646"/>
                  </a:xfrm>
                  <a:custGeom>
                    <a:avLst/>
                    <a:gdLst>
                      <a:gd name="T0" fmla="*/ 288 w 731"/>
                      <a:gd name="T1" fmla="*/ 57 h 646"/>
                      <a:gd name="T2" fmla="*/ 159 w 731"/>
                      <a:gd name="T3" fmla="*/ 185 h 646"/>
                      <a:gd name="T4" fmla="*/ 33 w 731"/>
                      <a:gd name="T5" fmla="*/ 483 h 646"/>
                      <a:gd name="T6" fmla="*/ 12 w 731"/>
                      <a:gd name="T7" fmla="*/ 639 h 646"/>
                      <a:gd name="T8" fmla="*/ 108 w 731"/>
                      <a:gd name="T9" fmla="*/ 438 h 646"/>
                      <a:gd name="T10" fmla="*/ 240 w 731"/>
                      <a:gd name="T11" fmla="*/ 243 h 646"/>
                      <a:gd name="T12" fmla="*/ 297 w 731"/>
                      <a:gd name="T13" fmla="*/ 194 h 646"/>
                      <a:gd name="T14" fmla="*/ 369 w 731"/>
                      <a:gd name="T15" fmla="*/ 168 h 646"/>
                      <a:gd name="T16" fmla="*/ 609 w 731"/>
                      <a:gd name="T17" fmla="*/ 162 h 646"/>
                      <a:gd name="T18" fmla="*/ 714 w 731"/>
                      <a:gd name="T19" fmla="*/ 150 h 646"/>
                      <a:gd name="T20" fmla="*/ 714 w 731"/>
                      <a:gd name="T21" fmla="*/ 53 h 646"/>
                      <a:gd name="T22" fmla="*/ 690 w 731"/>
                      <a:gd name="T23" fmla="*/ 6 h 646"/>
                      <a:gd name="T24" fmla="*/ 612 w 731"/>
                      <a:gd name="T25" fmla="*/ 15 h 646"/>
                      <a:gd name="T26" fmla="*/ 372 w 731"/>
                      <a:gd name="T27" fmla="*/ 21 h 646"/>
                      <a:gd name="T28" fmla="*/ 288 w 731"/>
                      <a:gd name="T29" fmla="*/ 57 h 6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31" h="646">
                        <a:moveTo>
                          <a:pt x="288" y="57"/>
                        </a:moveTo>
                        <a:cubicBezTo>
                          <a:pt x="253" y="84"/>
                          <a:pt x="202" y="114"/>
                          <a:pt x="159" y="185"/>
                        </a:cubicBezTo>
                        <a:cubicBezTo>
                          <a:pt x="116" y="256"/>
                          <a:pt x="57" y="407"/>
                          <a:pt x="33" y="483"/>
                        </a:cubicBezTo>
                        <a:cubicBezTo>
                          <a:pt x="9" y="559"/>
                          <a:pt x="0" y="646"/>
                          <a:pt x="12" y="639"/>
                        </a:cubicBezTo>
                        <a:cubicBezTo>
                          <a:pt x="24" y="632"/>
                          <a:pt x="70" y="504"/>
                          <a:pt x="108" y="438"/>
                        </a:cubicBezTo>
                        <a:cubicBezTo>
                          <a:pt x="146" y="372"/>
                          <a:pt x="209" y="284"/>
                          <a:pt x="240" y="243"/>
                        </a:cubicBezTo>
                        <a:cubicBezTo>
                          <a:pt x="271" y="202"/>
                          <a:pt x="275" y="207"/>
                          <a:pt x="297" y="194"/>
                        </a:cubicBezTo>
                        <a:cubicBezTo>
                          <a:pt x="319" y="181"/>
                          <a:pt x="317" y="173"/>
                          <a:pt x="369" y="168"/>
                        </a:cubicBezTo>
                        <a:cubicBezTo>
                          <a:pt x="421" y="163"/>
                          <a:pt x="552" y="165"/>
                          <a:pt x="609" y="162"/>
                        </a:cubicBezTo>
                        <a:cubicBezTo>
                          <a:pt x="666" y="159"/>
                          <a:pt x="697" y="168"/>
                          <a:pt x="714" y="150"/>
                        </a:cubicBezTo>
                        <a:cubicBezTo>
                          <a:pt x="731" y="132"/>
                          <a:pt x="718" y="77"/>
                          <a:pt x="714" y="53"/>
                        </a:cubicBezTo>
                        <a:cubicBezTo>
                          <a:pt x="710" y="29"/>
                          <a:pt x="707" y="12"/>
                          <a:pt x="690" y="6"/>
                        </a:cubicBezTo>
                        <a:cubicBezTo>
                          <a:pt x="673" y="0"/>
                          <a:pt x="665" y="13"/>
                          <a:pt x="612" y="15"/>
                        </a:cubicBezTo>
                        <a:cubicBezTo>
                          <a:pt x="559" y="17"/>
                          <a:pt x="426" y="14"/>
                          <a:pt x="372" y="21"/>
                        </a:cubicBezTo>
                        <a:cubicBezTo>
                          <a:pt x="318" y="28"/>
                          <a:pt x="323" y="30"/>
                          <a:pt x="288" y="5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91" name="Group 147">
                    <a:extLst>
                      <a:ext uri="{FF2B5EF4-FFF2-40B4-BE49-F238E27FC236}">
                        <a16:creationId xmlns:a16="http://schemas.microsoft.com/office/drawing/2014/main" id="{1346BEF0-6DBF-279E-87C6-A4E0375E805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16" y="3609"/>
                    <a:ext cx="279" cy="519"/>
                    <a:chOff x="1716" y="3609"/>
                    <a:chExt cx="279" cy="519"/>
                  </a:xfrm>
                </p:grpSpPr>
                <p:sp>
                  <p:nvSpPr>
                    <p:cNvPr id="494" name="Freeform 148">
                      <a:extLst>
                        <a:ext uri="{FF2B5EF4-FFF2-40B4-BE49-F238E27FC236}">
                          <a16:creationId xmlns:a16="http://schemas.microsoft.com/office/drawing/2014/main" id="{F816B53D-E130-B834-8EF3-4B9E3E3569E2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19" y="3609"/>
                      <a:ext cx="232" cy="468"/>
                    </a:xfrm>
                    <a:custGeom>
                      <a:avLst/>
                      <a:gdLst>
                        <a:gd name="T0" fmla="*/ 232 w 232"/>
                        <a:gd name="T1" fmla="*/ 0 h 468"/>
                        <a:gd name="T2" fmla="*/ 120 w 232"/>
                        <a:gd name="T3" fmla="*/ 159 h 468"/>
                        <a:gd name="T4" fmla="*/ 0 w 232"/>
                        <a:gd name="T5" fmla="*/ 468 h 4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32" h="468">
                          <a:moveTo>
                            <a:pt x="232" y="0"/>
                          </a:moveTo>
                          <a:cubicBezTo>
                            <a:pt x="213" y="27"/>
                            <a:pt x="159" y="81"/>
                            <a:pt x="120" y="159"/>
                          </a:cubicBezTo>
                          <a:cubicBezTo>
                            <a:pt x="81" y="237"/>
                            <a:pt x="25" y="404"/>
                            <a:pt x="0" y="468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95" name="Freeform 149">
                      <a:extLst>
                        <a:ext uri="{FF2B5EF4-FFF2-40B4-BE49-F238E27FC236}">
                          <a16:creationId xmlns:a16="http://schemas.microsoft.com/office/drawing/2014/main" id="{405A1B8A-7061-9436-DEB0-6A175C2A9B29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16" y="3635"/>
                      <a:ext cx="241" cy="484"/>
                    </a:xfrm>
                    <a:custGeom>
                      <a:avLst/>
                      <a:gdLst>
                        <a:gd name="T0" fmla="*/ 241 w 241"/>
                        <a:gd name="T1" fmla="*/ 0 h 484"/>
                        <a:gd name="T2" fmla="*/ 123 w 241"/>
                        <a:gd name="T3" fmla="*/ 163 h 484"/>
                        <a:gd name="T4" fmla="*/ 0 w 241"/>
                        <a:gd name="T5" fmla="*/ 484 h 4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41" h="484">
                          <a:moveTo>
                            <a:pt x="241" y="0"/>
                          </a:moveTo>
                          <a:cubicBezTo>
                            <a:pt x="221" y="27"/>
                            <a:pt x="163" y="82"/>
                            <a:pt x="123" y="163"/>
                          </a:cubicBezTo>
                          <a:cubicBezTo>
                            <a:pt x="83" y="244"/>
                            <a:pt x="26" y="417"/>
                            <a:pt x="0" y="484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96" name="Freeform 150">
                      <a:extLst>
                        <a:ext uri="{FF2B5EF4-FFF2-40B4-BE49-F238E27FC236}">
                          <a16:creationId xmlns:a16="http://schemas.microsoft.com/office/drawing/2014/main" id="{4F8684C3-7C8D-06E0-F4DA-AB2D1F8BEACA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22" y="3675"/>
                      <a:ext cx="273" cy="441"/>
                    </a:xfrm>
                    <a:custGeom>
                      <a:avLst/>
                      <a:gdLst>
                        <a:gd name="T0" fmla="*/ 273 w 273"/>
                        <a:gd name="T1" fmla="*/ 0 h 441"/>
                        <a:gd name="T2" fmla="*/ 141 w 273"/>
                        <a:gd name="T3" fmla="*/ 156 h 441"/>
                        <a:gd name="T4" fmla="*/ 0 w 273"/>
                        <a:gd name="T5" fmla="*/ 441 h 44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3" h="441">
                          <a:moveTo>
                            <a:pt x="273" y="0"/>
                          </a:moveTo>
                          <a:cubicBezTo>
                            <a:pt x="251" y="26"/>
                            <a:pt x="186" y="83"/>
                            <a:pt x="141" y="156"/>
                          </a:cubicBezTo>
                          <a:cubicBezTo>
                            <a:pt x="96" y="229"/>
                            <a:pt x="29" y="382"/>
                            <a:pt x="0" y="441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97" name="Freeform 151">
                      <a:extLst>
                        <a:ext uri="{FF2B5EF4-FFF2-40B4-BE49-F238E27FC236}">
                          <a16:creationId xmlns:a16="http://schemas.microsoft.com/office/drawing/2014/main" id="{9257AFE6-7757-FCA1-3F13-0F6A961445CF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22" y="3657"/>
                      <a:ext cx="249" cy="471"/>
                    </a:xfrm>
                    <a:custGeom>
                      <a:avLst/>
                      <a:gdLst>
                        <a:gd name="T0" fmla="*/ 249 w 249"/>
                        <a:gd name="T1" fmla="*/ 0 h 471"/>
                        <a:gd name="T2" fmla="*/ 129 w 249"/>
                        <a:gd name="T3" fmla="*/ 156 h 471"/>
                        <a:gd name="T4" fmla="*/ 0 w 249"/>
                        <a:gd name="T5" fmla="*/ 471 h 4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49" h="471">
                          <a:moveTo>
                            <a:pt x="249" y="0"/>
                          </a:moveTo>
                          <a:cubicBezTo>
                            <a:pt x="230" y="26"/>
                            <a:pt x="171" y="77"/>
                            <a:pt x="129" y="156"/>
                          </a:cubicBezTo>
                          <a:cubicBezTo>
                            <a:pt x="87" y="235"/>
                            <a:pt x="27" y="406"/>
                            <a:pt x="0" y="471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492" name="Freeform 152">
                    <a:extLst>
                      <a:ext uri="{FF2B5EF4-FFF2-40B4-BE49-F238E27FC236}">
                        <a16:creationId xmlns:a16="http://schemas.microsoft.com/office/drawing/2014/main" id="{9C5C601C-FB77-5FAE-4D15-244D065BAE7E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959" y="3529"/>
                    <a:ext cx="457" cy="149"/>
                  </a:xfrm>
                  <a:custGeom>
                    <a:avLst/>
                    <a:gdLst>
                      <a:gd name="T0" fmla="*/ 420 w 457"/>
                      <a:gd name="T1" fmla="*/ 17 h 176"/>
                      <a:gd name="T2" fmla="*/ 228 w 457"/>
                      <a:gd name="T3" fmla="*/ 20 h 176"/>
                      <a:gd name="T4" fmla="*/ 33 w 457"/>
                      <a:gd name="T5" fmla="*/ 38 h 176"/>
                      <a:gd name="T6" fmla="*/ 30 w 457"/>
                      <a:gd name="T7" fmla="*/ 158 h 176"/>
                      <a:gd name="T8" fmla="*/ 117 w 457"/>
                      <a:gd name="T9" fmla="*/ 146 h 176"/>
                      <a:gd name="T10" fmla="*/ 249 w 457"/>
                      <a:gd name="T11" fmla="*/ 154 h 176"/>
                      <a:gd name="T12" fmla="*/ 424 w 457"/>
                      <a:gd name="T13" fmla="*/ 152 h 176"/>
                      <a:gd name="T14" fmla="*/ 448 w 457"/>
                      <a:gd name="T15" fmla="*/ 125 h 176"/>
                      <a:gd name="T16" fmla="*/ 420 w 457"/>
                      <a:gd name="T17" fmla="*/ 17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57" h="176">
                        <a:moveTo>
                          <a:pt x="420" y="17"/>
                        </a:moveTo>
                        <a:cubicBezTo>
                          <a:pt x="383" y="0"/>
                          <a:pt x="292" y="17"/>
                          <a:pt x="228" y="20"/>
                        </a:cubicBezTo>
                        <a:cubicBezTo>
                          <a:pt x="164" y="23"/>
                          <a:pt x="66" y="15"/>
                          <a:pt x="33" y="38"/>
                        </a:cubicBezTo>
                        <a:cubicBezTo>
                          <a:pt x="0" y="61"/>
                          <a:pt x="16" y="140"/>
                          <a:pt x="30" y="158"/>
                        </a:cubicBezTo>
                        <a:cubicBezTo>
                          <a:pt x="44" y="176"/>
                          <a:pt x="81" y="147"/>
                          <a:pt x="117" y="146"/>
                        </a:cubicBezTo>
                        <a:cubicBezTo>
                          <a:pt x="153" y="145"/>
                          <a:pt x="198" y="153"/>
                          <a:pt x="249" y="154"/>
                        </a:cubicBezTo>
                        <a:cubicBezTo>
                          <a:pt x="299" y="155"/>
                          <a:pt x="390" y="157"/>
                          <a:pt x="424" y="152"/>
                        </a:cubicBezTo>
                        <a:cubicBezTo>
                          <a:pt x="457" y="148"/>
                          <a:pt x="449" y="147"/>
                          <a:pt x="448" y="125"/>
                        </a:cubicBezTo>
                        <a:cubicBezTo>
                          <a:pt x="447" y="103"/>
                          <a:pt x="457" y="34"/>
                          <a:pt x="420" y="17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93" name="Freeform 153">
                    <a:extLst>
                      <a:ext uri="{FF2B5EF4-FFF2-40B4-BE49-F238E27FC236}">
                        <a16:creationId xmlns:a16="http://schemas.microsoft.com/office/drawing/2014/main" id="{A2E5DE90-211C-32A2-CC0B-9CE464D26BAD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144053">
                    <a:off x="2051" y="3551"/>
                    <a:ext cx="326" cy="101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86" name="Group 154">
                  <a:extLst>
                    <a:ext uri="{FF2B5EF4-FFF2-40B4-BE49-F238E27FC236}">
                      <a16:creationId xmlns:a16="http://schemas.microsoft.com/office/drawing/2014/main" id="{0D7872CC-E5E8-2B04-8DAD-AA8C1AA8267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76" y="3375"/>
                  <a:ext cx="738" cy="616"/>
                  <a:chOff x="1676" y="3375"/>
                  <a:chExt cx="738" cy="616"/>
                </a:xfrm>
              </p:grpSpPr>
              <p:sp>
                <p:nvSpPr>
                  <p:cNvPr id="483" name="Freeform 155">
                    <a:extLst>
                      <a:ext uri="{FF2B5EF4-FFF2-40B4-BE49-F238E27FC236}">
                        <a16:creationId xmlns:a16="http://schemas.microsoft.com/office/drawing/2014/main" id="{A10A7E86-FE1B-9366-F4E2-FAB8967A893C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676" y="3375"/>
                    <a:ext cx="738" cy="616"/>
                  </a:xfrm>
                  <a:custGeom>
                    <a:avLst/>
                    <a:gdLst>
                      <a:gd name="T0" fmla="*/ 289 w 738"/>
                      <a:gd name="T1" fmla="*/ 33 h 616"/>
                      <a:gd name="T2" fmla="*/ 166 w 738"/>
                      <a:gd name="T3" fmla="*/ 186 h 616"/>
                      <a:gd name="T4" fmla="*/ 31 w 738"/>
                      <a:gd name="T5" fmla="*/ 492 h 616"/>
                      <a:gd name="T6" fmla="*/ 13 w 738"/>
                      <a:gd name="T7" fmla="*/ 603 h 616"/>
                      <a:gd name="T8" fmla="*/ 109 w 738"/>
                      <a:gd name="T9" fmla="*/ 414 h 616"/>
                      <a:gd name="T10" fmla="*/ 241 w 738"/>
                      <a:gd name="T11" fmla="*/ 228 h 616"/>
                      <a:gd name="T12" fmla="*/ 304 w 738"/>
                      <a:gd name="T13" fmla="*/ 195 h 616"/>
                      <a:gd name="T14" fmla="*/ 376 w 738"/>
                      <a:gd name="T15" fmla="*/ 168 h 616"/>
                      <a:gd name="T16" fmla="*/ 616 w 738"/>
                      <a:gd name="T17" fmla="*/ 162 h 616"/>
                      <a:gd name="T18" fmla="*/ 721 w 738"/>
                      <a:gd name="T19" fmla="*/ 150 h 616"/>
                      <a:gd name="T20" fmla="*/ 721 w 738"/>
                      <a:gd name="T21" fmla="*/ 51 h 616"/>
                      <a:gd name="T22" fmla="*/ 715 w 738"/>
                      <a:gd name="T23" fmla="*/ 6 h 616"/>
                      <a:gd name="T24" fmla="*/ 619 w 738"/>
                      <a:gd name="T25" fmla="*/ 12 h 616"/>
                      <a:gd name="T26" fmla="*/ 379 w 738"/>
                      <a:gd name="T27" fmla="*/ 18 h 616"/>
                      <a:gd name="T28" fmla="*/ 289 w 738"/>
                      <a:gd name="T29" fmla="*/ 33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38" h="616">
                        <a:moveTo>
                          <a:pt x="289" y="33"/>
                        </a:moveTo>
                        <a:cubicBezTo>
                          <a:pt x="253" y="61"/>
                          <a:pt x="209" y="109"/>
                          <a:pt x="166" y="186"/>
                        </a:cubicBezTo>
                        <a:cubicBezTo>
                          <a:pt x="123" y="263"/>
                          <a:pt x="56" y="423"/>
                          <a:pt x="31" y="492"/>
                        </a:cubicBezTo>
                        <a:cubicBezTo>
                          <a:pt x="6" y="561"/>
                          <a:pt x="0" y="616"/>
                          <a:pt x="13" y="603"/>
                        </a:cubicBezTo>
                        <a:cubicBezTo>
                          <a:pt x="26" y="590"/>
                          <a:pt x="71" y="476"/>
                          <a:pt x="109" y="414"/>
                        </a:cubicBezTo>
                        <a:cubicBezTo>
                          <a:pt x="147" y="352"/>
                          <a:pt x="209" y="264"/>
                          <a:pt x="241" y="228"/>
                        </a:cubicBezTo>
                        <a:cubicBezTo>
                          <a:pt x="273" y="192"/>
                          <a:pt x="282" y="205"/>
                          <a:pt x="304" y="195"/>
                        </a:cubicBezTo>
                        <a:cubicBezTo>
                          <a:pt x="326" y="185"/>
                          <a:pt x="324" y="173"/>
                          <a:pt x="376" y="168"/>
                        </a:cubicBezTo>
                        <a:cubicBezTo>
                          <a:pt x="428" y="163"/>
                          <a:pt x="559" y="165"/>
                          <a:pt x="616" y="162"/>
                        </a:cubicBezTo>
                        <a:cubicBezTo>
                          <a:pt x="673" y="159"/>
                          <a:pt x="704" y="168"/>
                          <a:pt x="721" y="150"/>
                        </a:cubicBezTo>
                        <a:cubicBezTo>
                          <a:pt x="738" y="132"/>
                          <a:pt x="722" y="75"/>
                          <a:pt x="721" y="51"/>
                        </a:cubicBezTo>
                        <a:cubicBezTo>
                          <a:pt x="720" y="27"/>
                          <a:pt x="732" y="12"/>
                          <a:pt x="715" y="6"/>
                        </a:cubicBezTo>
                        <a:cubicBezTo>
                          <a:pt x="698" y="0"/>
                          <a:pt x="675" y="10"/>
                          <a:pt x="619" y="12"/>
                        </a:cubicBezTo>
                        <a:cubicBezTo>
                          <a:pt x="563" y="14"/>
                          <a:pt x="434" y="15"/>
                          <a:pt x="379" y="18"/>
                        </a:cubicBezTo>
                        <a:cubicBezTo>
                          <a:pt x="324" y="21"/>
                          <a:pt x="325" y="5"/>
                          <a:pt x="289" y="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84" name="Group 156">
                    <a:extLst>
                      <a:ext uri="{FF2B5EF4-FFF2-40B4-BE49-F238E27FC236}">
                        <a16:creationId xmlns:a16="http://schemas.microsoft.com/office/drawing/2014/main" id="{6A4C6F8E-AADC-0EAC-F738-063F46D58AF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95" y="3489"/>
                    <a:ext cx="255" cy="450"/>
                    <a:chOff x="1671" y="3348"/>
                    <a:chExt cx="255" cy="450"/>
                  </a:xfrm>
                </p:grpSpPr>
                <p:sp>
                  <p:nvSpPr>
                    <p:cNvPr id="487" name="Freeform 157">
                      <a:extLst>
                        <a:ext uri="{FF2B5EF4-FFF2-40B4-BE49-F238E27FC236}">
                          <a16:creationId xmlns:a16="http://schemas.microsoft.com/office/drawing/2014/main" id="{FF4BEE4D-1E08-B0CE-80AB-6582B4ACC2EA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48"/>
                      <a:ext cx="225" cy="432"/>
                    </a:xfrm>
                    <a:custGeom>
                      <a:avLst/>
                      <a:gdLst>
                        <a:gd name="T0" fmla="*/ 225 w 225"/>
                        <a:gd name="T1" fmla="*/ 0 h 432"/>
                        <a:gd name="T2" fmla="*/ 144 w 225"/>
                        <a:gd name="T3" fmla="*/ 135 h 432"/>
                        <a:gd name="T4" fmla="*/ 0 w 225"/>
                        <a:gd name="T5" fmla="*/ 432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25" h="432">
                          <a:moveTo>
                            <a:pt x="225" y="0"/>
                          </a:moveTo>
                          <a:cubicBezTo>
                            <a:pt x="211" y="22"/>
                            <a:pt x="181" y="63"/>
                            <a:pt x="144" y="135"/>
                          </a:cubicBezTo>
                          <a:cubicBezTo>
                            <a:pt x="107" y="207"/>
                            <a:pt x="30" y="370"/>
                            <a:pt x="0" y="43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88" name="Freeform 158">
                      <a:extLst>
                        <a:ext uri="{FF2B5EF4-FFF2-40B4-BE49-F238E27FC236}">
                          <a16:creationId xmlns:a16="http://schemas.microsoft.com/office/drawing/2014/main" id="{5DBC1FA4-E3E0-C2E2-B0E0-8AA57DC32D0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72"/>
                      <a:ext cx="231" cy="426"/>
                    </a:xfrm>
                    <a:custGeom>
                      <a:avLst/>
                      <a:gdLst>
                        <a:gd name="T0" fmla="*/ 231 w 231"/>
                        <a:gd name="T1" fmla="*/ 0 h 426"/>
                        <a:gd name="T2" fmla="*/ 144 w 231"/>
                        <a:gd name="T3" fmla="*/ 147 h 426"/>
                        <a:gd name="T4" fmla="*/ 0 w 231"/>
                        <a:gd name="T5" fmla="*/ 426 h 42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31" h="426">
                          <a:moveTo>
                            <a:pt x="231" y="0"/>
                          </a:moveTo>
                          <a:cubicBezTo>
                            <a:pt x="217" y="25"/>
                            <a:pt x="183" y="76"/>
                            <a:pt x="144" y="147"/>
                          </a:cubicBezTo>
                          <a:cubicBezTo>
                            <a:pt x="105" y="218"/>
                            <a:pt x="30" y="368"/>
                            <a:pt x="0" y="42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89" name="Freeform 159">
                      <a:extLst>
                        <a:ext uri="{FF2B5EF4-FFF2-40B4-BE49-F238E27FC236}">
                          <a16:creationId xmlns:a16="http://schemas.microsoft.com/office/drawing/2014/main" id="{6B2AB120-F9C3-51DC-D811-C72C492EECD0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96"/>
                      <a:ext cx="255" cy="393"/>
                    </a:xfrm>
                    <a:custGeom>
                      <a:avLst/>
                      <a:gdLst>
                        <a:gd name="T0" fmla="*/ 255 w 255"/>
                        <a:gd name="T1" fmla="*/ 0 h 393"/>
                        <a:gd name="T2" fmla="*/ 153 w 255"/>
                        <a:gd name="T3" fmla="*/ 138 h 393"/>
                        <a:gd name="T4" fmla="*/ 0 w 255"/>
                        <a:gd name="T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55" h="393">
                          <a:moveTo>
                            <a:pt x="255" y="0"/>
                          </a:moveTo>
                          <a:cubicBezTo>
                            <a:pt x="238" y="23"/>
                            <a:pt x="195" y="73"/>
                            <a:pt x="153" y="138"/>
                          </a:cubicBezTo>
                          <a:cubicBezTo>
                            <a:pt x="111" y="203"/>
                            <a:pt x="32" y="340"/>
                            <a:pt x="0" y="393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485" name="Freeform 160">
                    <a:extLst>
                      <a:ext uri="{FF2B5EF4-FFF2-40B4-BE49-F238E27FC236}">
                        <a16:creationId xmlns:a16="http://schemas.microsoft.com/office/drawing/2014/main" id="{1A1459CE-7B26-A03E-7A13-0F4E24CDE1F4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944" y="3376"/>
                    <a:ext cx="457" cy="176"/>
                  </a:xfrm>
                  <a:custGeom>
                    <a:avLst/>
                    <a:gdLst>
                      <a:gd name="T0" fmla="*/ 420 w 457"/>
                      <a:gd name="T1" fmla="*/ 17 h 176"/>
                      <a:gd name="T2" fmla="*/ 228 w 457"/>
                      <a:gd name="T3" fmla="*/ 20 h 176"/>
                      <a:gd name="T4" fmla="*/ 33 w 457"/>
                      <a:gd name="T5" fmla="*/ 38 h 176"/>
                      <a:gd name="T6" fmla="*/ 30 w 457"/>
                      <a:gd name="T7" fmla="*/ 158 h 176"/>
                      <a:gd name="T8" fmla="*/ 117 w 457"/>
                      <a:gd name="T9" fmla="*/ 146 h 176"/>
                      <a:gd name="T10" fmla="*/ 249 w 457"/>
                      <a:gd name="T11" fmla="*/ 154 h 176"/>
                      <a:gd name="T12" fmla="*/ 424 w 457"/>
                      <a:gd name="T13" fmla="*/ 152 h 176"/>
                      <a:gd name="T14" fmla="*/ 448 w 457"/>
                      <a:gd name="T15" fmla="*/ 125 h 176"/>
                      <a:gd name="T16" fmla="*/ 420 w 457"/>
                      <a:gd name="T17" fmla="*/ 17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57" h="176">
                        <a:moveTo>
                          <a:pt x="420" y="17"/>
                        </a:moveTo>
                        <a:cubicBezTo>
                          <a:pt x="383" y="0"/>
                          <a:pt x="292" y="17"/>
                          <a:pt x="228" y="20"/>
                        </a:cubicBezTo>
                        <a:cubicBezTo>
                          <a:pt x="164" y="23"/>
                          <a:pt x="66" y="15"/>
                          <a:pt x="33" y="38"/>
                        </a:cubicBezTo>
                        <a:cubicBezTo>
                          <a:pt x="0" y="61"/>
                          <a:pt x="16" y="140"/>
                          <a:pt x="30" y="158"/>
                        </a:cubicBezTo>
                        <a:cubicBezTo>
                          <a:pt x="44" y="176"/>
                          <a:pt x="81" y="147"/>
                          <a:pt x="117" y="146"/>
                        </a:cubicBezTo>
                        <a:cubicBezTo>
                          <a:pt x="153" y="145"/>
                          <a:pt x="198" y="153"/>
                          <a:pt x="249" y="154"/>
                        </a:cubicBezTo>
                        <a:cubicBezTo>
                          <a:pt x="299" y="155"/>
                          <a:pt x="390" y="157"/>
                          <a:pt x="424" y="152"/>
                        </a:cubicBezTo>
                        <a:cubicBezTo>
                          <a:pt x="457" y="148"/>
                          <a:pt x="449" y="147"/>
                          <a:pt x="448" y="125"/>
                        </a:cubicBezTo>
                        <a:cubicBezTo>
                          <a:pt x="447" y="103"/>
                          <a:pt x="457" y="34"/>
                          <a:pt x="420" y="17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86" name="Freeform 161">
                    <a:extLst>
                      <a:ext uri="{FF2B5EF4-FFF2-40B4-BE49-F238E27FC236}">
                        <a16:creationId xmlns:a16="http://schemas.microsoft.com/office/drawing/2014/main" id="{C1C54360-8DD7-5462-F0AD-5CBDDF619A08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144053">
                    <a:off x="2024" y="3413"/>
                    <a:ext cx="326" cy="101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87" name="Group 162">
                  <a:extLst>
                    <a:ext uri="{FF2B5EF4-FFF2-40B4-BE49-F238E27FC236}">
                      <a16:creationId xmlns:a16="http://schemas.microsoft.com/office/drawing/2014/main" id="{737E8DC6-F2E3-4351-1433-4214A74C7B5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50" y="3231"/>
                  <a:ext cx="755" cy="595"/>
                  <a:chOff x="1650" y="3231"/>
                  <a:chExt cx="755" cy="595"/>
                </a:xfrm>
              </p:grpSpPr>
              <p:sp>
                <p:nvSpPr>
                  <p:cNvPr id="476" name="Freeform 163">
                    <a:extLst>
                      <a:ext uri="{FF2B5EF4-FFF2-40B4-BE49-F238E27FC236}">
                        <a16:creationId xmlns:a16="http://schemas.microsoft.com/office/drawing/2014/main" id="{70F790D5-7893-D022-A322-6CFE68CADA18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650" y="3231"/>
                    <a:ext cx="755" cy="595"/>
                  </a:xfrm>
                  <a:custGeom>
                    <a:avLst/>
                    <a:gdLst>
                      <a:gd name="T0" fmla="*/ 306 w 755"/>
                      <a:gd name="T1" fmla="*/ 33 h 595"/>
                      <a:gd name="T2" fmla="*/ 183 w 755"/>
                      <a:gd name="T3" fmla="*/ 186 h 595"/>
                      <a:gd name="T4" fmla="*/ 27 w 755"/>
                      <a:gd name="T5" fmla="*/ 525 h 595"/>
                      <a:gd name="T6" fmla="*/ 21 w 755"/>
                      <a:gd name="T7" fmla="*/ 576 h 595"/>
                      <a:gd name="T8" fmla="*/ 123 w 755"/>
                      <a:gd name="T9" fmla="*/ 408 h 595"/>
                      <a:gd name="T10" fmla="*/ 258 w 755"/>
                      <a:gd name="T11" fmla="*/ 228 h 595"/>
                      <a:gd name="T12" fmla="*/ 321 w 755"/>
                      <a:gd name="T13" fmla="*/ 195 h 595"/>
                      <a:gd name="T14" fmla="*/ 393 w 755"/>
                      <a:gd name="T15" fmla="*/ 168 h 595"/>
                      <a:gd name="T16" fmla="*/ 633 w 755"/>
                      <a:gd name="T17" fmla="*/ 162 h 595"/>
                      <a:gd name="T18" fmla="*/ 738 w 755"/>
                      <a:gd name="T19" fmla="*/ 150 h 595"/>
                      <a:gd name="T20" fmla="*/ 738 w 755"/>
                      <a:gd name="T21" fmla="*/ 51 h 595"/>
                      <a:gd name="T22" fmla="*/ 732 w 755"/>
                      <a:gd name="T23" fmla="*/ 6 h 595"/>
                      <a:gd name="T24" fmla="*/ 636 w 755"/>
                      <a:gd name="T25" fmla="*/ 12 h 595"/>
                      <a:gd name="T26" fmla="*/ 396 w 755"/>
                      <a:gd name="T27" fmla="*/ 18 h 595"/>
                      <a:gd name="T28" fmla="*/ 306 w 755"/>
                      <a:gd name="T29" fmla="*/ 33 h 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55" h="595">
                        <a:moveTo>
                          <a:pt x="306" y="33"/>
                        </a:moveTo>
                        <a:cubicBezTo>
                          <a:pt x="270" y="61"/>
                          <a:pt x="229" y="104"/>
                          <a:pt x="183" y="186"/>
                        </a:cubicBezTo>
                        <a:cubicBezTo>
                          <a:pt x="137" y="268"/>
                          <a:pt x="54" y="460"/>
                          <a:pt x="27" y="525"/>
                        </a:cubicBezTo>
                        <a:cubicBezTo>
                          <a:pt x="0" y="590"/>
                          <a:pt x="5" y="595"/>
                          <a:pt x="21" y="576"/>
                        </a:cubicBezTo>
                        <a:cubicBezTo>
                          <a:pt x="37" y="557"/>
                          <a:pt x="84" y="466"/>
                          <a:pt x="123" y="408"/>
                        </a:cubicBezTo>
                        <a:cubicBezTo>
                          <a:pt x="162" y="350"/>
                          <a:pt x="225" y="263"/>
                          <a:pt x="258" y="228"/>
                        </a:cubicBezTo>
                        <a:cubicBezTo>
                          <a:pt x="291" y="193"/>
                          <a:pt x="299" y="205"/>
                          <a:pt x="321" y="195"/>
                        </a:cubicBezTo>
                        <a:cubicBezTo>
                          <a:pt x="343" y="185"/>
                          <a:pt x="341" y="173"/>
                          <a:pt x="393" y="168"/>
                        </a:cubicBezTo>
                        <a:cubicBezTo>
                          <a:pt x="445" y="163"/>
                          <a:pt x="576" y="165"/>
                          <a:pt x="633" y="162"/>
                        </a:cubicBezTo>
                        <a:cubicBezTo>
                          <a:pt x="690" y="159"/>
                          <a:pt x="721" y="168"/>
                          <a:pt x="738" y="150"/>
                        </a:cubicBezTo>
                        <a:cubicBezTo>
                          <a:pt x="755" y="132"/>
                          <a:pt x="739" y="75"/>
                          <a:pt x="738" y="51"/>
                        </a:cubicBezTo>
                        <a:cubicBezTo>
                          <a:pt x="737" y="27"/>
                          <a:pt x="749" y="12"/>
                          <a:pt x="732" y="6"/>
                        </a:cubicBezTo>
                        <a:cubicBezTo>
                          <a:pt x="715" y="0"/>
                          <a:pt x="692" y="10"/>
                          <a:pt x="636" y="12"/>
                        </a:cubicBezTo>
                        <a:cubicBezTo>
                          <a:pt x="580" y="14"/>
                          <a:pt x="451" y="15"/>
                          <a:pt x="396" y="18"/>
                        </a:cubicBezTo>
                        <a:cubicBezTo>
                          <a:pt x="341" y="21"/>
                          <a:pt x="342" y="5"/>
                          <a:pt x="306" y="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77" name="Group 164">
                    <a:extLst>
                      <a:ext uri="{FF2B5EF4-FFF2-40B4-BE49-F238E27FC236}">
                        <a16:creationId xmlns:a16="http://schemas.microsoft.com/office/drawing/2014/main" id="{550114C0-0BFF-2654-EE38-C123933A0C5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71" y="3348"/>
                    <a:ext cx="255" cy="450"/>
                    <a:chOff x="1671" y="3348"/>
                    <a:chExt cx="255" cy="450"/>
                  </a:xfrm>
                </p:grpSpPr>
                <p:sp>
                  <p:nvSpPr>
                    <p:cNvPr id="480" name="Freeform 165">
                      <a:extLst>
                        <a:ext uri="{FF2B5EF4-FFF2-40B4-BE49-F238E27FC236}">
                          <a16:creationId xmlns:a16="http://schemas.microsoft.com/office/drawing/2014/main" id="{1F6B3C1A-A86C-2F63-1078-661D72AF98BB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48"/>
                      <a:ext cx="225" cy="432"/>
                    </a:xfrm>
                    <a:custGeom>
                      <a:avLst/>
                      <a:gdLst>
                        <a:gd name="T0" fmla="*/ 225 w 225"/>
                        <a:gd name="T1" fmla="*/ 0 h 432"/>
                        <a:gd name="T2" fmla="*/ 144 w 225"/>
                        <a:gd name="T3" fmla="*/ 135 h 432"/>
                        <a:gd name="T4" fmla="*/ 0 w 225"/>
                        <a:gd name="T5" fmla="*/ 432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25" h="432">
                          <a:moveTo>
                            <a:pt x="225" y="0"/>
                          </a:moveTo>
                          <a:cubicBezTo>
                            <a:pt x="211" y="22"/>
                            <a:pt x="181" y="63"/>
                            <a:pt x="144" y="135"/>
                          </a:cubicBezTo>
                          <a:cubicBezTo>
                            <a:pt x="107" y="207"/>
                            <a:pt x="30" y="370"/>
                            <a:pt x="0" y="43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81" name="Freeform 166">
                      <a:extLst>
                        <a:ext uri="{FF2B5EF4-FFF2-40B4-BE49-F238E27FC236}">
                          <a16:creationId xmlns:a16="http://schemas.microsoft.com/office/drawing/2014/main" id="{D69C59CB-ACEC-02F9-0EBE-6AED18C3CBE0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72"/>
                      <a:ext cx="231" cy="426"/>
                    </a:xfrm>
                    <a:custGeom>
                      <a:avLst/>
                      <a:gdLst>
                        <a:gd name="T0" fmla="*/ 231 w 231"/>
                        <a:gd name="T1" fmla="*/ 0 h 426"/>
                        <a:gd name="T2" fmla="*/ 144 w 231"/>
                        <a:gd name="T3" fmla="*/ 147 h 426"/>
                        <a:gd name="T4" fmla="*/ 0 w 231"/>
                        <a:gd name="T5" fmla="*/ 426 h 42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31" h="426">
                          <a:moveTo>
                            <a:pt x="231" y="0"/>
                          </a:moveTo>
                          <a:cubicBezTo>
                            <a:pt x="217" y="25"/>
                            <a:pt x="183" y="76"/>
                            <a:pt x="144" y="147"/>
                          </a:cubicBezTo>
                          <a:cubicBezTo>
                            <a:pt x="105" y="218"/>
                            <a:pt x="30" y="368"/>
                            <a:pt x="0" y="42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82" name="Freeform 167">
                      <a:extLst>
                        <a:ext uri="{FF2B5EF4-FFF2-40B4-BE49-F238E27FC236}">
                          <a16:creationId xmlns:a16="http://schemas.microsoft.com/office/drawing/2014/main" id="{A6AE5A36-93EE-0C12-97A6-8A12CF023CFC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96"/>
                      <a:ext cx="255" cy="393"/>
                    </a:xfrm>
                    <a:custGeom>
                      <a:avLst/>
                      <a:gdLst>
                        <a:gd name="T0" fmla="*/ 255 w 255"/>
                        <a:gd name="T1" fmla="*/ 0 h 393"/>
                        <a:gd name="T2" fmla="*/ 153 w 255"/>
                        <a:gd name="T3" fmla="*/ 138 h 393"/>
                        <a:gd name="T4" fmla="*/ 0 w 255"/>
                        <a:gd name="T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55" h="393">
                          <a:moveTo>
                            <a:pt x="255" y="0"/>
                          </a:moveTo>
                          <a:cubicBezTo>
                            <a:pt x="238" y="23"/>
                            <a:pt x="195" y="73"/>
                            <a:pt x="153" y="138"/>
                          </a:cubicBezTo>
                          <a:cubicBezTo>
                            <a:pt x="111" y="203"/>
                            <a:pt x="32" y="340"/>
                            <a:pt x="0" y="393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478" name="Freeform 168">
                    <a:extLst>
                      <a:ext uri="{FF2B5EF4-FFF2-40B4-BE49-F238E27FC236}">
                        <a16:creationId xmlns:a16="http://schemas.microsoft.com/office/drawing/2014/main" id="{1462B62B-E3B2-77DE-80F7-0F27853FF539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932" y="3235"/>
                    <a:ext cx="457" cy="176"/>
                  </a:xfrm>
                  <a:custGeom>
                    <a:avLst/>
                    <a:gdLst>
                      <a:gd name="T0" fmla="*/ 420 w 457"/>
                      <a:gd name="T1" fmla="*/ 17 h 176"/>
                      <a:gd name="T2" fmla="*/ 228 w 457"/>
                      <a:gd name="T3" fmla="*/ 20 h 176"/>
                      <a:gd name="T4" fmla="*/ 33 w 457"/>
                      <a:gd name="T5" fmla="*/ 38 h 176"/>
                      <a:gd name="T6" fmla="*/ 30 w 457"/>
                      <a:gd name="T7" fmla="*/ 158 h 176"/>
                      <a:gd name="T8" fmla="*/ 117 w 457"/>
                      <a:gd name="T9" fmla="*/ 146 h 176"/>
                      <a:gd name="T10" fmla="*/ 249 w 457"/>
                      <a:gd name="T11" fmla="*/ 154 h 176"/>
                      <a:gd name="T12" fmla="*/ 424 w 457"/>
                      <a:gd name="T13" fmla="*/ 152 h 176"/>
                      <a:gd name="T14" fmla="*/ 448 w 457"/>
                      <a:gd name="T15" fmla="*/ 125 h 176"/>
                      <a:gd name="T16" fmla="*/ 420 w 457"/>
                      <a:gd name="T17" fmla="*/ 17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57" h="176">
                        <a:moveTo>
                          <a:pt x="420" y="17"/>
                        </a:moveTo>
                        <a:cubicBezTo>
                          <a:pt x="383" y="0"/>
                          <a:pt x="292" y="17"/>
                          <a:pt x="228" y="20"/>
                        </a:cubicBezTo>
                        <a:cubicBezTo>
                          <a:pt x="164" y="23"/>
                          <a:pt x="66" y="15"/>
                          <a:pt x="33" y="38"/>
                        </a:cubicBezTo>
                        <a:cubicBezTo>
                          <a:pt x="0" y="61"/>
                          <a:pt x="16" y="140"/>
                          <a:pt x="30" y="158"/>
                        </a:cubicBezTo>
                        <a:cubicBezTo>
                          <a:pt x="44" y="176"/>
                          <a:pt x="81" y="147"/>
                          <a:pt x="117" y="146"/>
                        </a:cubicBezTo>
                        <a:cubicBezTo>
                          <a:pt x="153" y="145"/>
                          <a:pt x="198" y="153"/>
                          <a:pt x="249" y="154"/>
                        </a:cubicBezTo>
                        <a:cubicBezTo>
                          <a:pt x="299" y="155"/>
                          <a:pt x="390" y="157"/>
                          <a:pt x="424" y="152"/>
                        </a:cubicBezTo>
                        <a:cubicBezTo>
                          <a:pt x="457" y="148"/>
                          <a:pt x="449" y="147"/>
                          <a:pt x="448" y="125"/>
                        </a:cubicBezTo>
                        <a:cubicBezTo>
                          <a:pt x="447" y="103"/>
                          <a:pt x="457" y="34"/>
                          <a:pt x="420" y="17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79" name="Freeform 169">
                    <a:extLst>
                      <a:ext uri="{FF2B5EF4-FFF2-40B4-BE49-F238E27FC236}">
                        <a16:creationId xmlns:a16="http://schemas.microsoft.com/office/drawing/2014/main" id="{FB37014E-3470-2167-54C2-100124164A2E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191907">
                    <a:off x="1993" y="3236"/>
                    <a:ext cx="369" cy="137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88" name="Group 170">
                  <a:extLst>
                    <a:ext uri="{FF2B5EF4-FFF2-40B4-BE49-F238E27FC236}">
                      <a16:creationId xmlns:a16="http://schemas.microsoft.com/office/drawing/2014/main" id="{59BAD03B-AF8B-AFA0-0871-AFC69F01FA6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40" y="3055"/>
                  <a:ext cx="756" cy="514"/>
                  <a:chOff x="1634" y="2905"/>
                  <a:chExt cx="750" cy="511"/>
                </a:xfrm>
              </p:grpSpPr>
              <p:sp>
                <p:nvSpPr>
                  <p:cNvPr id="468" name="Freeform 171">
                    <a:extLst>
                      <a:ext uri="{FF2B5EF4-FFF2-40B4-BE49-F238E27FC236}">
                        <a16:creationId xmlns:a16="http://schemas.microsoft.com/office/drawing/2014/main" id="{9F13E3C1-2EB4-DB6E-8210-E089494AB8F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634" y="2905"/>
                    <a:ext cx="750" cy="511"/>
                  </a:xfrm>
                  <a:custGeom>
                    <a:avLst/>
                    <a:gdLst>
                      <a:gd name="T0" fmla="*/ 709 w 750"/>
                      <a:gd name="T1" fmla="*/ 23 h 511"/>
                      <a:gd name="T2" fmla="*/ 724 w 750"/>
                      <a:gd name="T3" fmla="*/ 149 h 511"/>
                      <a:gd name="T4" fmla="*/ 718 w 750"/>
                      <a:gd name="T5" fmla="*/ 191 h 511"/>
                      <a:gd name="T6" fmla="*/ 529 w 750"/>
                      <a:gd name="T7" fmla="*/ 197 h 511"/>
                      <a:gd name="T8" fmla="*/ 337 w 750"/>
                      <a:gd name="T9" fmla="*/ 200 h 511"/>
                      <a:gd name="T10" fmla="*/ 202 w 750"/>
                      <a:gd name="T11" fmla="*/ 257 h 511"/>
                      <a:gd name="T12" fmla="*/ 64 w 750"/>
                      <a:gd name="T13" fmla="*/ 428 h 511"/>
                      <a:gd name="T14" fmla="*/ 16 w 750"/>
                      <a:gd name="T15" fmla="*/ 506 h 511"/>
                      <a:gd name="T16" fmla="*/ 13 w 750"/>
                      <a:gd name="T17" fmla="*/ 458 h 511"/>
                      <a:gd name="T18" fmla="*/ 97 w 750"/>
                      <a:gd name="T19" fmla="*/ 293 h 511"/>
                      <a:gd name="T20" fmla="*/ 232 w 750"/>
                      <a:gd name="T21" fmla="*/ 86 h 511"/>
                      <a:gd name="T22" fmla="*/ 349 w 750"/>
                      <a:gd name="T23" fmla="*/ 26 h 511"/>
                      <a:gd name="T24" fmla="*/ 589 w 750"/>
                      <a:gd name="T25" fmla="*/ 20 h 511"/>
                      <a:gd name="T26" fmla="*/ 709 w 750"/>
                      <a:gd name="T27" fmla="*/ 23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50" h="511">
                        <a:moveTo>
                          <a:pt x="709" y="23"/>
                        </a:moveTo>
                        <a:cubicBezTo>
                          <a:pt x="731" y="44"/>
                          <a:pt x="722" y="121"/>
                          <a:pt x="724" y="149"/>
                        </a:cubicBezTo>
                        <a:cubicBezTo>
                          <a:pt x="726" y="177"/>
                          <a:pt x="750" y="183"/>
                          <a:pt x="718" y="191"/>
                        </a:cubicBezTo>
                        <a:cubicBezTo>
                          <a:pt x="686" y="199"/>
                          <a:pt x="592" y="196"/>
                          <a:pt x="529" y="197"/>
                        </a:cubicBezTo>
                        <a:cubicBezTo>
                          <a:pt x="466" y="198"/>
                          <a:pt x="391" y="190"/>
                          <a:pt x="337" y="200"/>
                        </a:cubicBezTo>
                        <a:cubicBezTo>
                          <a:pt x="283" y="210"/>
                          <a:pt x="247" y="219"/>
                          <a:pt x="202" y="257"/>
                        </a:cubicBezTo>
                        <a:cubicBezTo>
                          <a:pt x="157" y="295"/>
                          <a:pt x="95" y="387"/>
                          <a:pt x="64" y="428"/>
                        </a:cubicBezTo>
                        <a:cubicBezTo>
                          <a:pt x="33" y="469"/>
                          <a:pt x="24" y="501"/>
                          <a:pt x="16" y="506"/>
                        </a:cubicBezTo>
                        <a:cubicBezTo>
                          <a:pt x="8" y="511"/>
                          <a:pt x="0" y="493"/>
                          <a:pt x="13" y="458"/>
                        </a:cubicBezTo>
                        <a:cubicBezTo>
                          <a:pt x="26" y="423"/>
                          <a:pt x="61" y="355"/>
                          <a:pt x="97" y="293"/>
                        </a:cubicBezTo>
                        <a:cubicBezTo>
                          <a:pt x="133" y="231"/>
                          <a:pt x="190" y="130"/>
                          <a:pt x="232" y="86"/>
                        </a:cubicBezTo>
                        <a:cubicBezTo>
                          <a:pt x="274" y="42"/>
                          <a:pt x="290" y="37"/>
                          <a:pt x="349" y="26"/>
                        </a:cubicBezTo>
                        <a:cubicBezTo>
                          <a:pt x="408" y="15"/>
                          <a:pt x="529" y="21"/>
                          <a:pt x="589" y="20"/>
                        </a:cubicBezTo>
                        <a:cubicBezTo>
                          <a:pt x="649" y="19"/>
                          <a:pt x="688" y="0"/>
                          <a:pt x="709" y="2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69" name="Freeform 172">
                    <a:extLst>
                      <a:ext uri="{FF2B5EF4-FFF2-40B4-BE49-F238E27FC236}">
                        <a16:creationId xmlns:a16="http://schemas.microsoft.com/office/drawing/2014/main" id="{4A2000D9-185C-E6DC-26E8-28518158FB24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861" y="2933"/>
                    <a:ext cx="522" cy="176"/>
                  </a:xfrm>
                  <a:custGeom>
                    <a:avLst/>
                    <a:gdLst>
                      <a:gd name="T0" fmla="*/ 267 w 522"/>
                      <a:gd name="T1" fmla="*/ 5 h 176"/>
                      <a:gd name="T2" fmla="*/ 41 w 522"/>
                      <a:gd name="T3" fmla="*/ 31 h 176"/>
                      <a:gd name="T4" fmla="*/ 20 w 522"/>
                      <a:gd name="T5" fmla="*/ 88 h 176"/>
                      <a:gd name="T6" fmla="*/ 29 w 522"/>
                      <a:gd name="T7" fmla="*/ 166 h 176"/>
                      <a:gd name="T8" fmla="*/ 155 w 522"/>
                      <a:gd name="T9" fmla="*/ 151 h 176"/>
                      <a:gd name="T10" fmla="*/ 287 w 522"/>
                      <a:gd name="T11" fmla="*/ 159 h 176"/>
                      <a:gd name="T12" fmla="*/ 462 w 522"/>
                      <a:gd name="T13" fmla="*/ 157 h 176"/>
                      <a:gd name="T14" fmla="*/ 486 w 522"/>
                      <a:gd name="T15" fmla="*/ 130 h 176"/>
                      <a:gd name="T16" fmla="*/ 490 w 522"/>
                      <a:gd name="T17" fmla="*/ 56 h 176"/>
                      <a:gd name="T18" fmla="*/ 485 w 522"/>
                      <a:gd name="T19" fmla="*/ 12 h 176"/>
                      <a:gd name="T20" fmla="*/ 267 w 522"/>
                      <a:gd name="T21" fmla="*/ 5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22" h="176">
                        <a:moveTo>
                          <a:pt x="267" y="5"/>
                        </a:moveTo>
                        <a:cubicBezTo>
                          <a:pt x="193" y="8"/>
                          <a:pt x="82" y="17"/>
                          <a:pt x="41" y="31"/>
                        </a:cubicBezTo>
                        <a:cubicBezTo>
                          <a:pt x="0" y="45"/>
                          <a:pt x="22" y="66"/>
                          <a:pt x="20" y="88"/>
                        </a:cubicBezTo>
                        <a:cubicBezTo>
                          <a:pt x="18" y="110"/>
                          <a:pt x="7" y="156"/>
                          <a:pt x="29" y="166"/>
                        </a:cubicBezTo>
                        <a:cubicBezTo>
                          <a:pt x="51" y="176"/>
                          <a:pt x="112" y="152"/>
                          <a:pt x="155" y="151"/>
                        </a:cubicBezTo>
                        <a:cubicBezTo>
                          <a:pt x="198" y="150"/>
                          <a:pt x="236" y="158"/>
                          <a:pt x="287" y="159"/>
                        </a:cubicBezTo>
                        <a:cubicBezTo>
                          <a:pt x="337" y="160"/>
                          <a:pt x="428" y="162"/>
                          <a:pt x="462" y="157"/>
                        </a:cubicBezTo>
                        <a:cubicBezTo>
                          <a:pt x="495" y="153"/>
                          <a:pt x="481" y="146"/>
                          <a:pt x="486" y="130"/>
                        </a:cubicBezTo>
                        <a:cubicBezTo>
                          <a:pt x="491" y="112"/>
                          <a:pt x="490" y="75"/>
                          <a:pt x="490" y="56"/>
                        </a:cubicBezTo>
                        <a:cubicBezTo>
                          <a:pt x="490" y="37"/>
                          <a:pt x="522" y="21"/>
                          <a:pt x="485" y="12"/>
                        </a:cubicBezTo>
                        <a:cubicBezTo>
                          <a:pt x="448" y="3"/>
                          <a:pt x="347" y="0"/>
                          <a:pt x="267" y="5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70" name="Group 173">
                    <a:extLst>
                      <a:ext uri="{FF2B5EF4-FFF2-40B4-BE49-F238E27FC236}">
                        <a16:creationId xmlns:a16="http://schemas.microsoft.com/office/drawing/2014/main" id="{2202DC84-3F30-25F4-CD8F-4258F4AEC65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62" y="3063"/>
                    <a:ext cx="200" cy="319"/>
                    <a:chOff x="1599" y="2244"/>
                    <a:chExt cx="156" cy="228"/>
                  </a:xfrm>
                </p:grpSpPr>
                <p:sp>
                  <p:nvSpPr>
                    <p:cNvPr id="472" name="Freeform 174">
                      <a:extLst>
                        <a:ext uri="{FF2B5EF4-FFF2-40B4-BE49-F238E27FC236}">
                          <a16:creationId xmlns:a16="http://schemas.microsoft.com/office/drawing/2014/main" id="{6918FC87-A5D1-D414-DDF6-7CA8D165187F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5" y="2244"/>
                      <a:ext cx="147" cy="204"/>
                    </a:xfrm>
                    <a:custGeom>
                      <a:avLst/>
                      <a:gdLst>
                        <a:gd name="T0" fmla="*/ 147 w 147"/>
                        <a:gd name="T1" fmla="*/ 0 h 204"/>
                        <a:gd name="T2" fmla="*/ 75 w 147"/>
                        <a:gd name="T3" fmla="*/ 81 h 204"/>
                        <a:gd name="T4" fmla="*/ 0 w 147"/>
                        <a:gd name="T5" fmla="*/ 204 h 2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204">
                          <a:moveTo>
                            <a:pt x="147" y="0"/>
                          </a:moveTo>
                          <a:cubicBezTo>
                            <a:pt x="123" y="23"/>
                            <a:pt x="99" y="47"/>
                            <a:pt x="75" y="81"/>
                          </a:cubicBezTo>
                          <a:cubicBezTo>
                            <a:pt x="51" y="115"/>
                            <a:pt x="25" y="159"/>
                            <a:pt x="0" y="20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3" name="Freeform 175">
                      <a:extLst>
                        <a:ext uri="{FF2B5EF4-FFF2-40B4-BE49-F238E27FC236}">
                          <a16:creationId xmlns:a16="http://schemas.microsoft.com/office/drawing/2014/main" id="{C708E944-D9AC-43BF-9B40-C31C6FB03EE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599" y="2283"/>
                      <a:ext cx="135" cy="180"/>
                    </a:xfrm>
                    <a:custGeom>
                      <a:avLst/>
                      <a:gdLst>
                        <a:gd name="T0" fmla="*/ 147 w 147"/>
                        <a:gd name="T1" fmla="*/ 0 h 204"/>
                        <a:gd name="T2" fmla="*/ 75 w 147"/>
                        <a:gd name="T3" fmla="*/ 81 h 204"/>
                        <a:gd name="T4" fmla="*/ 0 w 147"/>
                        <a:gd name="T5" fmla="*/ 204 h 2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204">
                          <a:moveTo>
                            <a:pt x="147" y="0"/>
                          </a:moveTo>
                          <a:cubicBezTo>
                            <a:pt x="123" y="23"/>
                            <a:pt x="99" y="47"/>
                            <a:pt x="75" y="81"/>
                          </a:cubicBezTo>
                          <a:cubicBezTo>
                            <a:pt x="51" y="115"/>
                            <a:pt x="25" y="159"/>
                            <a:pt x="0" y="20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4" name="Freeform 176">
                      <a:extLst>
                        <a:ext uri="{FF2B5EF4-FFF2-40B4-BE49-F238E27FC236}">
                          <a16:creationId xmlns:a16="http://schemas.microsoft.com/office/drawing/2014/main" id="{A8B2C56E-B0E6-A5E1-60CE-95604EA36C09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8" y="2283"/>
                      <a:ext cx="147" cy="174"/>
                    </a:xfrm>
                    <a:custGeom>
                      <a:avLst/>
                      <a:gdLst>
                        <a:gd name="T0" fmla="*/ 147 w 147"/>
                        <a:gd name="T1" fmla="*/ 0 h 174"/>
                        <a:gd name="T2" fmla="*/ 78 w 147"/>
                        <a:gd name="T3" fmla="*/ 66 h 174"/>
                        <a:gd name="T4" fmla="*/ 0 w 147"/>
                        <a:gd name="T5" fmla="*/ 174 h 1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174">
                          <a:moveTo>
                            <a:pt x="147" y="0"/>
                          </a:moveTo>
                          <a:cubicBezTo>
                            <a:pt x="136" y="11"/>
                            <a:pt x="103" y="37"/>
                            <a:pt x="78" y="66"/>
                          </a:cubicBezTo>
                          <a:cubicBezTo>
                            <a:pt x="53" y="95"/>
                            <a:pt x="16" y="152"/>
                            <a:pt x="0" y="17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5" name="Freeform 177">
                      <a:extLst>
                        <a:ext uri="{FF2B5EF4-FFF2-40B4-BE49-F238E27FC236}">
                          <a16:creationId xmlns:a16="http://schemas.microsoft.com/office/drawing/2014/main" id="{49F29519-B4D2-12E9-1097-2ACC93733B3B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2" y="2313"/>
                      <a:ext cx="147" cy="159"/>
                    </a:xfrm>
                    <a:custGeom>
                      <a:avLst/>
                      <a:gdLst>
                        <a:gd name="T0" fmla="*/ 147 w 147"/>
                        <a:gd name="T1" fmla="*/ 0 h 174"/>
                        <a:gd name="T2" fmla="*/ 78 w 147"/>
                        <a:gd name="T3" fmla="*/ 66 h 174"/>
                        <a:gd name="T4" fmla="*/ 0 w 147"/>
                        <a:gd name="T5" fmla="*/ 174 h 1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174">
                          <a:moveTo>
                            <a:pt x="147" y="0"/>
                          </a:moveTo>
                          <a:cubicBezTo>
                            <a:pt x="136" y="11"/>
                            <a:pt x="103" y="37"/>
                            <a:pt x="78" y="66"/>
                          </a:cubicBezTo>
                          <a:cubicBezTo>
                            <a:pt x="53" y="95"/>
                            <a:pt x="16" y="152"/>
                            <a:pt x="0" y="17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471" name="Freeform 178">
                    <a:extLst>
                      <a:ext uri="{FF2B5EF4-FFF2-40B4-BE49-F238E27FC236}">
                        <a16:creationId xmlns:a16="http://schemas.microsoft.com/office/drawing/2014/main" id="{A3D22068-6D1B-B326-E38C-313D08E8E3E7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191907">
                    <a:off x="1944" y="2954"/>
                    <a:ext cx="382" cy="144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89" name="Group 179">
                  <a:extLst>
                    <a:ext uri="{FF2B5EF4-FFF2-40B4-BE49-F238E27FC236}">
                      <a16:creationId xmlns:a16="http://schemas.microsoft.com/office/drawing/2014/main" id="{23899167-FB1A-B5F9-6A04-286287974C4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-149373">
                  <a:off x="1613" y="2762"/>
                  <a:ext cx="765" cy="440"/>
                  <a:chOff x="1599" y="2619"/>
                  <a:chExt cx="757" cy="420"/>
                </a:xfrm>
              </p:grpSpPr>
              <p:sp>
                <p:nvSpPr>
                  <p:cNvPr id="459" name="Freeform 180">
                    <a:extLst>
                      <a:ext uri="{FF2B5EF4-FFF2-40B4-BE49-F238E27FC236}">
                        <a16:creationId xmlns:a16="http://schemas.microsoft.com/office/drawing/2014/main" id="{A9A0EC09-6C39-1313-448D-5126DFE2A36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99" y="2619"/>
                    <a:ext cx="757" cy="420"/>
                  </a:xfrm>
                  <a:custGeom>
                    <a:avLst/>
                    <a:gdLst>
                      <a:gd name="T0" fmla="*/ 276 w 757"/>
                      <a:gd name="T1" fmla="*/ 21 h 420"/>
                      <a:gd name="T2" fmla="*/ 180 w 757"/>
                      <a:gd name="T3" fmla="*/ 123 h 420"/>
                      <a:gd name="T4" fmla="*/ 87 w 757"/>
                      <a:gd name="T5" fmla="*/ 270 h 420"/>
                      <a:gd name="T6" fmla="*/ 12 w 757"/>
                      <a:gd name="T7" fmla="*/ 414 h 420"/>
                      <a:gd name="T8" fmla="*/ 105 w 757"/>
                      <a:gd name="T9" fmla="*/ 303 h 420"/>
                      <a:gd name="T10" fmla="*/ 231 w 757"/>
                      <a:gd name="T11" fmla="*/ 189 h 420"/>
                      <a:gd name="T12" fmla="*/ 396 w 757"/>
                      <a:gd name="T13" fmla="*/ 171 h 420"/>
                      <a:gd name="T14" fmla="*/ 702 w 757"/>
                      <a:gd name="T15" fmla="*/ 174 h 420"/>
                      <a:gd name="T16" fmla="*/ 729 w 757"/>
                      <a:gd name="T17" fmla="*/ 159 h 420"/>
                      <a:gd name="T18" fmla="*/ 729 w 757"/>
                      <a:gd name="T19" fmla="*/ 96 h 420"/>
                      <a:gd name="T20" fmla="*/ 729 w 757"/>
                      <a:gd name="T21" fmla="*/ 45 h 420"/>
                      <a:gd name="T22" fmla="*/ 714 w 757"/>
                      <a:gd name="T23" fmla="*/ 6 h 420"/>
                      <a:gd name="T24" fmla="*/ 630 w 757"/>
                      <a:gd name="T25" fmla="*/ 6 h 420"/>
                      <a:gd name="T26" fmla="*/ 420 w 757"/>
                      <a:gd name="T27" fmla="*/ 9 h 420"/>
                      <a:gd name="T28" fmla="*/ 276 w 757"/>
                      <a:gd name="T29" fmla="*/ 21 h 4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57" h="420">
                        <a:moveTo>
                          <a:pt x="276" y="21"/>
                        </a:moveTo>
                        <a:cubicBezTo>
                          <a:pt x="236" y="40"/>
                          <a:pt x="211" y="81"/>
                          <a:pt x="180" y="123"/>
                        </a:cubicBezTo>
                        <a:cubicBezTo>
                          <a:pt x="149" y="165"/>
                          <a:pt x="115" y="221"/>
                          <a:pt x="87" y="270"/>
                        </a:cubicBezTo>
                        <a:cubicBezTo>
                          <a:pt x="59" y="319"/>
                          <a:pt x="0" y="408"/>
                          <a:pt x="12" y="414"/>
                        </a:cubicBezTo>
                        <a:cubicBezTo>
                          <a:pt x="24" y="420"/>
                          <a:pt x="69" y="340"/>
                          <a:pt x="105" y="303"/>
                        </a:cubicBezTo>
                        <a:cubicBezTo>
                          <a:pt x="141" y="266"/>
                          <a:pt x="183" y="211"/>
                          <a:pt x="231" y="189"/>
                        </a:cubicBezTo>
                        <a:cubicBezTo>
                          <a:pt x="279" y="167"/>
                          <a:pt x="318" y="173"/>
                          <a:pt x="396" y="171"/>
                        </a:cubicBezTo>
                        <a:cubicBezTo>
                          <a:pt x="474" y="169"/>
                          <a:pt x="647" y="176"/>
                          <a:pt x="702" y="174"/>
                        </a:cubicBezTo>
                        <a:cubicBezTo>
                          <a:pt x="757" y="172"/>
                          <a:pt x="725" y="172"/>
                          <a:pt x="729" y="159"/>
                        </a:cubicBezTo>
                        <a:cubicBezTo>
                          <a:pt x="733" y="146"/>
                          <a:pt x="729" y="115"/>
                          <a:pt x="729" y="96"/>
                        </a:cubicBezTo>
                        <a:cubicBezTo>
                          <a:pt x="729" y="77"/>
                          <a:pt x="731" y="60"/>
                          <a:pt x="729" y="45"/>
                        </a:cubicBezTo>
                        <a:cubicBezTo>
                          <a:pt x="727" y="30"/>
                          <a:pt x="730" y="12"/>
                          <a:pt x="714" y="6"/>
                        </a:cubicBezTo>
                        <a:cubicBezTo>
                          <a:pt x="698" y="0"/>
                          <a:pt x="679" y="5"/>
                          <a:pt x="630" y="6"/>
                        </a:cubicBezTo>
                        <a:cubicBezTo>
                          <a:pt x="581" y="7"/>
                          <a:pt x="476" y="8"/>
                          <a:pt x="420" y="9"/>
                        </a:cubicBezTo>
                        <a:cubicBezTo>
                          <a:pt x="364" y="10"/>
                          <a:pt x="316" y="2"/>
                          <a:pt x="276" y="2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60" name="Group 181">
                    <a:extLst>
                      <a:ext uri="{FF2B5EF4-FFF2-40B4-BE49-F238E27FC236}">
                        <a16:creationId xmlns:a16="http://schemas.microsoft.com/office/drawing/2014/main" id="{E178EFC7-BF98-12FB-57E7-C1DC949C349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6" y="2638"/>
                    <a:ext cx="711" cy="353"/>
                    <a:chOff x="1636" y="2638"/>
                    <a:chExt cx="711" cy="353"/>
                  </a:xfrm>
                </p:grpSpPr>
                <p:sp>
                  <p:nvSpPr>
                    <p:cNvPr id="461" name="Freeform 182">
                      <a:extLst>
                        <a:ext uri="{FF2B5EF4-FFF2-40B4-BE49-F238E27FC236}">
                          <a16:creationId xmlns:a16="http://schemas.microsoft.com/office/drawing/2014/main" id="{6F21D951-2BB6-F940-8403-248BB20D0071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98" y="2638"/>
                      <a:ext cx="549" cy="154"/>
                    </a:xfrm>
                    <a:custGeom>
                      <a:avLst/>
                      <a:gdLst>
                        <a:gd name="T0" fmla="*/ 302 w 549"/>
                        <a:gd name="T1" fmla="*/ 6 h 154"/>
                        <a:gd name="T2" fmla="*/ 45 w 549"/>
                        <a:gd name="T3" fmla="*/ 38 h 154"/>
                        <a:gd name="T4" fmla="*/ 34 w 549"/>
                        <a:gd name="T5" fmla="*/ 95 h 154"/>
                        <a:gd name="T6" fmla="*/ 43 w 549"/>
                        <a:gd name="T7" fmla="*/ 131 h 154"/>
                        <a:gd name="T8" fmla="*/ 194 w 549"/>
                        <a:gd name="T9" fmla="*/ 144 h 154"/>
                        <a:gd name="T10" fmla="*/ 322 w 549"/>
                        <a:gd name="T11" fmla="*/ 151 h 154"/>
                        <a:gd name="T12" fmla="*/ 495 w 549"/>
                        <a:gd name="T13" fmla="*/ 150 h 154"/>
                        <a:gd name="T14" fmla="*/ 518 w 549"/>
                        <a:gd name="T15" fmla="*/ 124 h 154"/>
                        <a:gd name="T16" fmla="*/ 522 w 549"/>
                        <a:gd name="T17" fmla="*/ 54 h 154"/>
                        <a:gd name="T18" fmla="*/ 512 w 549"/>
                        <a:gd name="T19" fmla="*/ 8 h 154"/>
                        <a:gd name="T20" fmla="*/ 302 w 549"/>
                        <a:gd name="T21" fmla="*/ 6 h 1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549" h="154">
                          <a:moveTo>
                            <a:pt x="302" y="6"/>
                          </a:moveTo>
                          <a:cubicBezTo>
                            <a:pt x="224" y="10"/>
                            <a:pt x="90" y="24"/>
                            <a:pt x="45" y="38"/>
                          </a:cubicBezTo>
                          <a:cubicBezTo>
                            <a:pt x="0" y="52"/>
                            <a:pt x="34" y="79"/>
                            <a:pt x="34" y="95"/>
                          </a:cubicBezTo>
                          <a:cubicBezTo>
                            <a:pt x="34" y="111"/>
                            <a:pt x="18" y="123"/>
                            <a:pt x="43" y="131"/>
                          </a:cubicBezTo>
                          <a:cubicBezTo>
                            <a:pt x="69" y="139"/>
                            <a:pt x="148" y="140"/>
                            <a:pt x="194" y="144"/>
                          </a:cubicBezTo>
                          <a:cubicBezTo>
                            <a:pt x="241" y="147"/>
                            <a:pt x="272" y="150"/>
                            <a:pt x="322" y="151"/>
                          </a:cubicBezTo>
                          <a:cubicBezTo>
                            <a:pt x="371" y="151"/>
                            <a:pt x="461" y="154"/>
                            <a:pt x="495" y="150"/>
                          </a:cubicBezTo>
                          <a:cubicBezTo>
                            <a:pt x="527" y="146"/>
                            <a:pt x="513" y="139"/>
                            <a:pt x="518" y="124"/>
                          </a:cubicBezTo>
                          <a:cubicBezTo>
                            <a:pt x="523" y="107"/>
                            <a:pt x="523" y="73"/>
                            <a:pt x="522" y="54"/>
                          </a:cubicBezTo>
                          <a:cubicBezTo>
                            <a:pt x="521" y="35"/>
                            <a:pt x="549" y="16"/>
                            <a:pt x="512" y="8"/>
                          </a:cubicBezTo>
                          <a:cubicBezTo>
                            <a:pt x="475" y="0"/>
                            <a:pt x="346" y="6"/>
                            <a:pt x="302" y="6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462" name="Group 183">
                      <a:extLst>
                        <a:ext uri="{FF2B5EF4-FFF2-40B4-BE49-F238E27FC236}">
                          <a16:creationId xmlns:a16="http://schemas.microsoft.com/office/drawing/2014/main" id="{2901871E-A72B-36E7-D40E-8122B8B67F86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36" y="2702"/>
                      <a:ext cx="193" cy="289"/>
                      <a:chOff x="1599" y="2244"/>
                      <a:chExt cx="156" cy="228"/>
                    </a:xfrm>
                  </p:grpSpPr>
                  <p:sp>
                    <p:nvSpPr>
                      <p:cNvPr id="464" name="Freeform 184">
                        <a:extLst>
                          <a:ext uri="{FF2B5EF4-FFF2-40B4-BE49-F238E27FC236}">
                            <a16:creationId xmlns:a16="http://schemas.microsoft.com/office/drawing/2014/main" id="{17CF8235-235A-A03B-0286-44BE1C3EA206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65" name="Freeform 185">
                        <a:extLst>
                          <a:ext uri="{FF2B5EF4-FFF2-40B4-BE49-F238E27FC236}">
                            <a16:creationId xmlns:a16="http://schemas.microsoft.com/office/drawing/2014/main" id="{C212E640-DE2C-AF06-0C6F-B4066431B45E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66" name="Freeform 186">
                        <a:extLst>
                          <a:ext uri="{FF2B5EF4-FFF2-40B4-BE49-F238E27FC236}">
                            <a16:creationId xmlns:a16="http://schemas.microsoft.com/office/drawing/2014/main" id="{25368E62-5792-153F-C654-5DBB2C54F890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67" name="Freeform 187">
                        <a:extLst>
                          <a:ext uri="{FF2B5EF4-FFF2-40B4-BE49-F238E27FC236}">
                            <a16:creationId xmlns:a16="http://schemas.microsoft.com/office/drawing/2014/main" id="{C9311391-D0FA-DDE4-FA01-C1BD5D8E2B83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  <p:sp>
                  <p:nvSpPr>
                    <p:cNvPr id="463" name="Freeform 188">
                      <a:extLst>
                        <a:ext uri="{FF2B5EF4-FFF2-40B4-BE49-F238E27FC236}">
                          <a16:creationId xmlns:a16="http://schemas.microsoft.com/office/drawing/2014/main" id="{700DF684-0A1A-834F-3AEF-D305613F256B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191907">
                      <a:off x="1877" y="2645"/>
                      <a:ext cx="407" cy="139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390" name="Group 189">
                  <a:extLst>
                    <a:ext uri="{FF2B5EF4-FFF2-40B4-BE49-F238E27FC236}">
                      <a16:creationId xmlns:a16="http://schemas.microsoft.com/office/drawing/2014/main" id="{7F424F4C-9B2E-7CBE-6CA8-1C367CE0B0D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-150126">
                  <a:off x="1599" y="2619"/>
                  <a:ext cx="760" cy="411"/>
                  <a:chOff x="1599" y="2619"/>
                  <a:chExt cx="757" cy="420"/>
                </a:xfrm>
              </p:grpSpPr>
              <p:sp>
                <p:nvSpPr>
                  <p:cNvPr id="450" name="Freeform 190">
                    <a:extLst>
                      <a:ext uri="{FF2B5EF4-FFF2-40B4-BE49-F238E27FC236}">
                        <a16:creationId xmlns:a16="http://schemas.microsoft.com/office/drawing/2014/main" id="{5F787C97-35B4-F68D-E19C-4FF1B515F954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99" y="2619"/>
                    <a:ext cx="757" cy="420"/>
                  </a:xfrm>
                  <a:custGeom>
                    <a:avLst/>
                    <a:gdLst>
                      <a:gd name="T0" fmla="*/ 276 w 757"/>
                      <a:gd name="T1" fmla="*/ 21 h 420"/>
                      <a:gd name="T2" fmla="*/ 180 w 757"/>
                      <a:gd name="T3" fmla="*/ 123 h 420"/>
                      <a:gd name="T4" fmla="*/ 87 w 757"/>
                      <a:gd name="T5" fmla="*/ 270 h 420"/>
                      <a:gd name="T6" fmla="*/ 12 w 757"/>
                      <a:gd name="T7" fmla="*/ 414 h 420"/>
                      <a:gd name="T8" fmla="*/ 105 w 757"/>
                      <a:gd name="T9" fmla="*/ 303 h 420"/>
                      <a:gd name="T10" fmla="*/ 231 w 757"/>
                      <a:gd name="T11" fmla="*/ 189 h 420"/>
                      <a:gd name="T12" fmla="*/ 396 w 757"/>
                      <a:gd name="T13" fmla="*/ 171 h 420"/>
                      <a:gd name="T14" fmla="*/ 702 w 757"/>
                      <a:gd name="T15" fmla="*/ 174 h 420"/>
                      <a:gd name="T16" fmla="*/ 729 w 757"/>
                      <a:gd name="T17" fmla="*/ 159 h 420"/>
                      <a:gd name="T18" fmla="*/ 729 w 757"/>
                      <a:gd name="T19" fmla="*/ 96 h 420"/>
                      <a:gd name="T20" fmla="*/ 729 w 757"/>
                      <a:gd name="T21" fmla="*/ 45 h 420"/>
                      <a:gd name="T22" fmla="*/ 714 w 757"/>
                      <a:gd name="T23" fmla="*/ 6 h 420"/>
                      <a:gd name="T24" fmla="*/ 630 w 757"/>
                      <a:gd name="T25" fmla="*/ 6 h 420"/>
                      <a:gd name="T26" fmla="*/ 420 w 757"/>
                      <a:gd name="T27" fmla="*/ 9 h 420"/>
                      <a:gd name="T28" fmla="*/ 276 w 757"/>
                      <a:gd name="T29" fmla="*/ 21 h 4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57" h="420">
                        <a:moveTo>
                          <a:pt x="276" y="21"/>
                        </a:moveTo>
                        <a:cubicBezTo>
                          <a:pt x="236" y="40"/>
                          <a:pt x="211" y="81"/>
                          <a:pt x="180" y="123"/>
                        </a:cubicBezTo>
                        <a:cubicBezTo>
                          <a:pt x="149" y="165"/>
                          <a:pt x="115" y="221"/>
                          <a:pt x="87" y="270"/>
                        </a:cubicBezTo>
                        <a:cubicBezTo>
                          <a:pt x="59" y="319"/>
                          <a:pt x="0" y="408"/>
                          <a:pt x="12" y="414"/>
                        </a:cubicBezTo>
                        <a:cubicBezTo>
                          <a:pt x="24" y="420"/>
                          <a:pt x="69" y="340"/>
                          <a:pt x="105" y="303"/>
                        </a:cubicBezTo>
                        <a:cubicBezTo>
                          <a:pt x="141" y="266"/>
                          <a:pt x="183" y="211"/>
                          <a:pt x="231" y="189"/>
                        </a:cubicBezTo>
                        <a:cubicBezTo>
                          <a:pt x="279" y="167"/>
                          <a:pt x="318" y="173"/>
                          <a:pt x="396" y="171"/>
                        </a:cubicBezTo>
                        <a:cubicBezTo>
                          <a:pt x="474" y="169"/>
                          <a:pt x="647" y="176"/>
                          <a:pt x="702" y="174"/>
                        </a:cubicBezTo>
                        <a:cubicBezTo>
                          <a:pt x="757" y="172"/>
                          <a:pt x="725" y="172"/>
                          <a:pt x="729" y="159"/>
                        </a:cubicBezTo>
                        <a:cubicBezTo>
                          <a:pt x="733" y="146"/>
                          <a:pt x="729" y="115"/>
                          <a:pt x="729" y="96"/>
                        </a:cubicBezTo>
                        <a:cubicBezTo>
                          <a:pt x="729" y="77"/>
                          <a:pt x="731" y="60"/>
                          <a:pt x="729" y="45"/>
                        </a:cubicBezTo>
                        <a:cubicBezTo>
                          <a:pt x="727" y="30"/>
                          <a:pt x="730" y="12"/>
                          <a:pt x="714" y="6"/>
                        </a:cubicBezTo>
                        <a:cubicBezTo>
                          <a:pt x="698" y="0"/>
                          <a:pt x="679" y="5"/>
                          <a:pt x="630" y="6"/>
                        </a:cubicBezTo>
                        <a:cubicBezTo>
                          <a:pt x="581" y="7"/>
                          <a:pt x="476" y="8"/>
                          <a:pt x="420" y="9"/>
                        </a:cubicBezTo>
                        <a:cubicBezTo>
                          <a:pt x="364" y="10"/>
                          <a:pt x="316" y="2"/>
                          <a:pt x="276" y="2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51" name="Group 191">
                    <a:extLst>
                      <a:ext uri="{FF2B5EF4-FFF2-40B4-BE49-F238E27FC236}">
                        <a16:creationId xmlns:a16="http://schemas.microsoft.com/office/drawing/2014/main" id="{91AEA009-F001-90C6-FEF5-6287076D329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6" y="2638"/>
                    <a:ext cx="711" cy="353"/>
                    <a:chOff x="1636" y="2638"/>
                    <a:chExt cx="711" cy="353"/>
                  </a:xfrm>
                </p:grpSpPr>
                <p:sp>
                  <p:nvSpPr>
                    <p:cNvPr id="452" name="Freeform 192">
                      <a:extLst>
                        <a:ext uri="{FF2B5EF4-FFF2-40B4-BE49-F238E27FC236}">
                          <a16:creationId xmlns:a16="http://schemas.microsoft.com/office/drawing/2014/main" id="{EC333EDB-D015-EE5D-4E29-FD6B820F7A63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98" y="2638"/>
                      <a:ext cx="549" cy="154"/>
                    </a:xfrm>
                    <a:custGeom>
                      <a:avLst/>
                      <a:gdLst>
                        <a:gd name="T0" fmla="*/ 302 w 549"/>
                        <a:gd name="T1" fmla="*/ 6 h 154"/>
                        <a:gd name="T2" fmla="*/ 45 w 549"/>
                        <a:gd name="T3" fmla="*/ 38 h 154"/>
                        <a:gd name="T4" fmla="*/ 34 w 549"/>
                        <a:gd name="T5" fmla="*/ 95 h 154"/>
                        <a:gd name="T6" fmla="*/ 43 w 549"/>
                        <a:gd name="T7" fmla="*/ 131 h 154"/>
                        <a:gd name="T8" fmla="*/ 194 w 549"/>
                        <a:gd name="T9" fmla="*/ 144 h 154"/>
                        <a:gd name="T10" fmla="*/ 322 w 549"/>
                        <a:gd name="T11" fmla="*/ 151 h 154"/>
                        <a:gd name="T12" fmla="*/ 495 w 549"/>
                        <a:gd name="T13" fmla="*/ 150 h 154"/>
                        <a:gd name="T14" fmla="*/ 518 w 549"/>
                        <a:gd name="T15" fmla="*/ 124 h 154"/>
                        <a:gd name="T16" fmla="*/ 522 w 549"/>
                        <a:gd name="T17" fmla="*/ 54 h 154"/>
                        <a:gd name="T18" fmla="*/ 512 w 549"/>
                        <a:gd name="T19" fmla="*/ 8 h 154"/>
                        <a:gd name="T20" fmla="*/ 302 w 549"/>
                        <a:gd name="T21" fmla="*/ 6 h 1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549" h="154">
                          <a:moveTo>
                            <a:pt x="302" y="6"/>
                          </a:moveTo>
                          <a:cubicBezTo>
                            <a:pt x="224" y="10"/>
                            <a:pt x="90" y="24"/>
                            <a:pt x="45" y="38"/>
                          </a:cubicBezTo>
                          <a:cubicBezTo>
                            <a:pt x="0" y="52"/>
                            <a:pt x="34" y="79"/>
                            <a:pt x="34" y="95"/>
                          </a:cubicBezTo>
                          <a:cubicBezTo>
                            <a:pt x="34" y="111"/>
                            <a:pt x="18" y="123"/>
                            <a:pt x="43" y="131"/>
                          </a:cubicBezTo>
                          <a:cubicBezTo>
                            <a:pt x="69" y="139"/>
                            <a:pt x="148" y="140"/>
                            <a:pt x="194" y="144"/>
                          </a:cubicBezTo>
                          <a:cubicBezTo>
                            <a:pt x="241" y="147"/>
                            <a:pt x="272" y="150"/>
                            <a:pt x="322" y="151"/>
                          </a:cubicBezTo>
                          <a:cubicBezTo>
                            <a:pt x="371" y="151"/>
                            <a:pt x="461" y="154"/>
                            <a:pt x="495" y="150"/>
                          </a:cubicBezTo>
                          <a:cubicBezTo>
                            <a:pt x="527" y="146"/>
                            <a:pt x="513" y="139"/>
                            <a:pt x="518" y="124"/>
                          </a:cubicBezTo>
                          <a:cubicBezTo>
                            <a:pt x="523" y="107"/>
                            <a:pt x="523" y="73"/>
                            <a:pt x="522" y="54"/>
                          </a:cubicBezTo>
                          <a:cubicBezTo>
                            <a:pt x="521" y="35"/>
                            <a:pt x="549" y="16"/>
                            <a:pt x="512" y="8"/>
                          </a:cubicBezTo>
                          <a:cubicBezTo>
                            <a:pt x="475" y="0"/>
                            <a:pt x="346" y="6"/>
                            <a:pt x="302" y="6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453" name="Group 193">
                      <a:extLst>
                        <a:ext uri="{FF2B5EF4-FFF2-40B4-BE49-F238E27FC236}">
                          <a16:creationId xmlns:a16="http://schemas.microsoft.com/office/drawing/2014/main" id="{9C5CA678-CB26-DA04-FE88-066DEE9775C3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36" y="2702"/>
                      <a:ext cx="193" cy="289"/>
                      <a:chOff x="1599" y="2244"/>
                      <a:chExt cx="156" cy="228"/>
                    </a:xfrm>
                  </p:grpSpPr>
                  <p:sp>
                    <p:nvSpPr>
                      <p:cNvPr id="455" name="Freeform 194">
                        <a:extLst>
                          <a:ext uri="{FF2B5EF4-FFF2-40B4-BE49-F238E27FC236}">
                            <a16:creationId xmlns:a16="http://schemas.microsoft.com/office/drawing/2014/main" id="{7188C3FB-8B1B-CA5E-3CDF-3F5B3725F668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56" name="Freeform 195">
                        <a:extLst>
                          <a:ext uri="{FF2B5EF4-FFF2-40B4-BE49-F238E27FC236}">
                            <a16:creationId xmlns:a16="http://schemas.microsoft.com/office/drawing/2014/main" id="{1BE93D4C-3336-CB2F-4F57-A0339C7458F7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57" name="Freeform 196">
                        <a:extLst>
                          <a:ext uri="{FF2B5EF4-FFF2-40B4-BE49-F238E27FC236}">
                            <a16:creationId xmlns:a16="http://schemas.microsoft.com/office/drawing/2014/main" id="{6ECA7B1B-4674-025E-4D83-D115F8B535FB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58" name="Freeform 197">
                        <a:extLst>
                          <a:ext uri="{FF2B5EF4-FFF2-40B4-BE49-F238E27FC236}">
                            <a16:creationId xmlns:a16="http://schemas.microsoft.com/office/drawing/2014/main" id="{844F9C0D-941D-3C8E-F50B-7FC74B4C71F3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  <p:sp>
                  <p:nvSpPr>
                    <p:cNvPr id="454" name="Freeform 198">
                      <a:extLst>
                        <a:ext uri="{FF2B5EF4-FFF2-40B4-BE49-F238E27FC236}">
                          <a16:creationId xmlns:a16="http://schemas.microsoft.com/office/drawing/2014/main" id="{5AED7A50-1022-C6ED-6CC7-C9B04FDA6F0B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191907">
                      <a:off x="1877" y="2645"/>
                      <a:ext cx="407" cy="139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391" name="Group 199">
                  <a:extLst>
                    <a:ext uri="{FF2B5EF4-FFF2-40B4-BE49-F238E27FC236}">
                      <a16:creationId xmlns:a16="http://schemas.microsoft.com/office/drawing/2014/main" id="{15339737-5F8B-98B3-DB01-17BEB0D8B3A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03" y="2467"/>
                  <a:ext cx="729" cy="405"/>
                  <a:chOff x="1579" y="2314"/>
                  <a:chExt cx="747" cy="405"/>
                </a:xfrm>
              </p:grpSpPr>
              <p:sp>
                <p:nvSpPr>
                  <p:cNvPr id="441" name="Freeform 200">
                    <a:extLst>
                      <a:ext uri="{FF2B5EF4-FFF2-40B4-BE49-F238E27FC236}">
                        <a16:creationId xmlns:a16="http://schemas.microsoft.com/office/drawing/2014/main" id="{ED0F28E8-B744-1CBF-299E-6E7600D0EDBD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79" y="2314"/>
                    <a:ext cx="736" cy="405"/>
                  </a:xfrm>
                  <a:custGeom>
                    <a:avLst/>
                    <a:gdLst>
                      <a:gd name="T0" fmla="*/ 707 w 736"/>
                      <a:gd name="T1" fmla="*/ 14 h 384"/>
                      <a:gd name="T2" fmla="*/ 554 w 736"/>
                      <a:gd name="T3" fmla="*/ 20 h 384"/>
                      <a:gd name="T4" fmla="*/ 284 w 736"/>
                      <a:gd name="T5" fmla="*/ 11 h 384"/>
                      <a:gd name="T6" fmla="*/ 176 w 736"/>
                      <a:gd name="T7" fmla="*/ 62 h 384"/>
                      <a:gd name="T8" fmla="*/ 56 w 736"/>
                      <a:gd name="T9" fmla="*/ 215 h 384"/>
                      <a:gd name="T10" fmla="*/ 8 w 736"/>
                      <a:gd name="T11" fmla="*/ 380 h 384"/>
                      <a:gd name="T12" fmla="*/ 104 w 736"/>
                      <a:gd name="T13" fmla="*/ 242 h 384"/>
                      <a:gd name="T14" fmla="*/ 209 w 736"/>
                      <a:gd name="T15" fmla="*/ 164 h 384"/>
                      <a:gd name="T16" fmla="*/ 410 w 736"/>
                      <a:gd name="T17" fmla="*/ 164 h 384"/>
                      <a:gd name="T18" fmla="*/ 617 w 736"/>
                      <a:gd name="T19" fmla="*/ 164 h 384"/>
                      <a:gd name="T20" fmla="*/ 719 w 736"/>
                      <a:gd name="T21" fmla="*/ 152 h 384"/>
                      <a:gd name="T22" fmla="*/ 722 w 736"/>
                      <a:gd name="T23" fmla="*/ 104 h 384"/>
                      <a:gd name="T24" fmla="*/ 707 w 736"/>
                      <a:gd name="T25" fmla="*/ 1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36" h="384">
                        <a:moveTo>
                          <a:pt x="707" y="14"/>
                        </a:moveTo>
                        <a:cubicBezTo>
                          <a:pt x="679" y="0"/>
                          <a:pt x="624" y="20"/>
                          <a:pt x="554" y="20"/>
                        </a:cubicBezTo>
                        <a:cubicBezTo>
                          <a:pt x="484" y="20"/>
                          <a:pt x="347" y="4"/>
                          <a:pt x="284" y="11"/>
                        </a:cubicBezTo>
                        <a:cubicBezTo>
                          <a:pt x="221" y="18"/>
                          <a:pt x="214" y="28"/>
                          <a:pt x="176" y="62"/>
                        </a:cubicBezTo>
                        <a:cubicBezTo>
                          <a:pt x="138" y="96"/>
                          <a:pt x="84" y="162"/>
                          <a:pt x="56" y="215"/>
                        </a:cubicBezTo>
                        <a:cubicBezTo>
                          <a:pt x="28" y="268"/>
                          <a:pt x="0" y="376"/>
                          <a:pt x="8" y="380"/>
                        </a:cubicBezTo>
                        <a:cubicBezTo>
                          <a:pt x="16" y="384"/>
                          <a:pt x="71" y="278"/>
                          <a:pt x="104" y="242"/>
                        </a:cubicBezTo>
                        <a:cubicBezTo>
                          <a:pt x="137" y="206"/>
                          <a:pt x="158" y="177"/>
                          <a:pt x="209" y="164"/>
                        </a:cubicBezTo>
                        <a:cubicBezTo>
                          <a:pt x="260" y="151"/>
                          <a:pt x="342" y="164"/>
                          <a:pt x="410" y="164"/>
                        </a:cubicBezTo>
                        <a:cubicBezTo>
                          <a:pt x="478" y="164"/>
                          <a:pt x="566" y="166"/>
                          <a:pt x="617" y="164"/>
                        </a:cubicBezTo>
                        <a:cubicBezTo>
                          <a:pt x="668" y="162"/>
                          <a:pt x="702" y="162"/>
                          <a:pt x="719" y="152"/>
                        </a:cubicBezTo>
                        <a:cubicBezTo>
                          <a:pt x="736" y="142"/>
                          <a:pt x="721" y="127"/>
                          <a:pt x="722" y="104"/>
                        </a:cubicBezTo>
                        <a:cubicBezTo>
                          <a:pt x="723" y="81"/>
                          <a:pt x="735" y="28"/>
                          <a:pt x="707" y="1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42" name="Group 201">
                    <a:extLst>
                      <a:ext uri="{FF2B5EF4-FFF2-40B4-BE49-F238E27FC236}">
                        <a16:creationId xmlns:a16="http://schemas.microsoft.com/office/drawing/2014/main" id="{9BD4349D-B722-C5F0-E8B6-96E01137D66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90" y="2339"/>
                    <a:ext cx="736" cy="320"/>
                    <a:chOff x="1590" y="2339"/>
                    <a:chExt cx="736" cy="320"/>
                  </a:xfrm>
                </p:grpSpPr>
                <p:grpSp>
                  <p:nvGrpSpPr>
                    <p:cNvPr id="443" name="Group 202">
                      <a:extLst>
                        <a:ext uri="{FF2B5EF4-FFF2-40B4-BE49-F238E27FC236}">
                          <a16:creationId xmlns:a16="http://schemas.microsoft.com/office/drawing/2014/main" id="{8D48F325-FE66-B08F-F619-48A6826395DA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90" y="2379"/>
                      <a:ext cx="165" cy="280"/>
                      <a:chOff x="1599" y="2244"/>
                      <a:chExt cx="156" cy="228"/>
                    </a:xfrm>
                  </p:grpSpPr>
                  <p:sp>
                    <p:nvSpPr>
                      <p:cNvPr id="446" name="Freeform 203">
                        <a:extLst>
                          <a:ext uri="{FF2B5EF4-FFF2-40B4-BE49-F238E27FC236}">
                            <a16:creationId xmlns:a16="http://schemas.microsoft.com/office/drawing/2014/main" id="{1F83AFB9-A74E-2AF5-B896-71B8DACAB180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47" name="Freeform 204">
                        <a:extLst>
                          <a:ext uri="{FF2B5EF4-FFF2-40B4-BE49-F238E27FC236}">
                            <a16:creationId xmlns:a16="http://schemas.microsoft.com/office/drawing/2014/main" id="{D1C52832-6E22-5C70-FFD2-4502818077C8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48" name="Freeform 205">
                        <a:extLst>
                          <a:ext uri="{FF2B5EF4-FFF2-40B4-BE49-F238E27FC236}">
                            <a16:creationId xmlns:a16="http://schemas.microsoft.com/office/drawing/2014/main" id="{9E5BAF5F-EDC0-5CBE-9BB6-B2CC7204817E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49" name="Freeform 206">
                        <a:extLst>
                          <a:ext uri="{FF2B5EF4-FFF2-40B4-BE49-F238E27FC236}">
                            <a16:creationId xmlns:a16="http://schemas.microsoft.com/office/drawing/2014/main" id="{F31D6F7D-9876-97B0-1B7F-064FF89A7383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  <p:sp>
                  <p:nvSpPr>
                    <p:cNvPr id="444" name="Freeform 207">
                      <a:extLst>
                        <a:ext uri="{FF2B5EF4-FFF2-40B4-BE49-F238E27FC236}">
                          <a16:creationId xmlns:a16="http://schemas.microsoft.com/office/drawing/2014/main" id="{CC39CBBD-7624-16D8-C9BB-14711C828694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75" y="2339"/>
                      <a:ext cx="551" cy="147"/>
                    </a:xfrm>
                    <a:custGeom>
                      <a:avLst/>
                      <a:gdLst>
                        <a:gd name="T0" fmla="*/ 250 w 551"/>
                        <a:gd name="T1" fmla="*/ 13 h 147"/>
                        <a:gd name="T2" fmla="*/ 106 w 551"/>
                        <a:gd name="T3" fmla="*/ 4 h 147"/>
                        <a:gd name="T4" fmla="*/ 28 w 551"/>
                        <a:gd name="T5" fmla="*/ 30 h 147"/>
                        <a:gd name="T6" fmla="*/ 25 w 551"/>
                        <a:gd name="T7" fmla="*/ 85 h 147"/>
                        <a:gd name="T8" fmla="*/ 26 w 551"/>
                        <a:gd name="T9" fmla="*/ 123 h 147"/>
                        <a:gd name="T10" fmla="*/ 179 w 551"/>
                        <a:gd name="T11" fmla="*/ 136 h 147"/>
                        <a:gd name="T12" fmla="*/ 310 w 551"/>
                        <a:gd name="T13" fmla="*/ 144 h 147"/>
                        <a:gd name="T14" fmla="*/ 485 w 551"/>
                        <a:gd name="T15" fmla="*/ 143 h 147"/>
                        <a:gd name="T16" fmla="*/ 509 w 551"/>
                        <a:gd name="T17" fmla="*/ 117 h 147"/>
                        <a:gd name="T18" fmla="*/ 513 w 551"/>
                        <a:gd name="T19" fmla="*/ 46 h 147"/>
                        <a:gd name="T20" fmla="*/ 507 w 551"/>
                        <a:gd name="T21" fmla="*/ 5 h 147"/>
                        <a:gd name="T22" fmla="*/ 250 w 551"/>
                        <a:gd name="T23" fmla="*/ 13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551" h="147">
                          <a:moveTo>
                            <a:pt x="250" y="13"/>
                          </a:moveTo>
                          <a:cubicBezTo>
                            <a:pt x="183" y="13"/>
                            <a:pt x="143" y="1"/>
                            <a:pt x="106" y="4"/>
                          </a:cubicBezTo>
                          <a:cubicBezTo>
                            <a:pt x="69" y="7"/>
                            <a:pt x="41" y="17"/>
                            <a:pt x="28" y="30"/>
                          </a:cubicBezTo>
                          <a:cubicBezTo>
                            <a:pt x="15" y="43"/>
                            <a:pt x="25" y="70"/>
                            <a:pt x="25" y="85"/>
                          </a:cubicBezTo>
                          <a:cubicBezTo>
                            <a:pt x="25" y="100"/>
                            <a:pt x="0" y="115"/>
                            <a:pt x="26" y="123"/>
                          </a:cubicBezTo>
                          <a:cubicBezTo>
                            <a:pt x="52" y="131"/>
                            <a:pt x="132" y="133"/>
                            <a:pt x="179" y="136"/>
                          </a:cubicBezTo>
                          <a:cubicBezTo>
                            <a:pt x="226" y="140"/>
                            <a:pt x="259" y="143"/>
                            <a:pt x="310" y="144"/>
                          </a:cubicBezTo>
                          <a:cubicBezTo>
                            <a:pt x="360" y="145"/>
                            <a:pt x="451" y="147"/>
                            <a:pt x="485" y="143"/>
                          </a:cubicBezTo>
                          <a:cubicBezTo>
                            <a:pt x="518" y="139"/>
                            <a:pt x="504" y="133"/>
                            <a:pt x="509" y="117"/>
                          </a:cubicBezTo>
                          <a:cubicBezTo>
                            <a:pt x="514" y="100"/>
                            <a:pt x="513" y="64"/>
                            <a:pt x="513" y="46"/>
                          </a:cubicBezTo>
                          <a:cubicBezTo>
                            <a:pt x="513" y="28"/>
                            <a:pt x="551" y="10"/>
                            <a:pt x="507" y="5"/>
                          </a:cubicBezTo>
                          <a:cubicBezTo>
                            <a:pt x="463" y="0"/>
                            <a:pt x="308" y="11"/>
                            <a:pt x="250" y="13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45" name="Freeform 208">
                      <a:extLst>
                        <a:ext uri="{FF2B5EF4-FFF2-40B4-BE49-F238E27FC236}">
                          <a16:creationId xmlns:a16="http://schemas.microsoft.com/office/drawing/2014/main" id="{AD49F0CB-8852-7B00-E64D-8F949AB35EFD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427002">
                      <a:off x="1821" y="2348"/>
                      <a:ext cx="426" cy="141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392" name="Group 209">
                  <a:extLst>
                    <a:ext uri="{FF2B5EF4-FFF2-40B4-BE49-F238E27FC236}">
                      <a16:creationId xmlns:a16="http://schemas.microsoft.com/office/drawing/2014/main" id="{1BB4E626-F934-2AFF-7AEB-21C5CBC088B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579" y="2314"/>
                  <a:ext cx="747" cy="405"/>
                  <a:chOff x="1579" y="2314"/>
                  <a:chExt cx="747" cy="405"/>
                </a:xfrm>
              </p:grpSpPr>
              <p:sp>
                <p:nvSpPr>
                  <p:cNvPr id="432" name="Freeform 210">
                    <a:extLst>
                      <a:ext uri="{FF2B5EF4-FFF2-40B4-BE49-F238E27FC236}">
                        <a16:creationId xmlns:a16="http://schemas.microsoft.com/office/drawing/2014/main" id="{F3A277B0-43D9-A6EC-59CF-B884B43A867A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79" y="2314"/>
                    <a:ext cx="736" cy="405"/>
                  </a:xfrm>
                  <a:custGeom>
                    <a:avLst/>
                    <a:gdLst>
                      <a:gd name="T0" fmla="*/ 707 w 736"/>
                      <a:gd name="T1" fmla="*/ 14 h 384"/>
                      <a:gd name="T2" fmla="*/ 554 w 736"/>
                      <a:gd name="T3" fmla="*/ 20 h 384"/>
                      <a:gd name="T4" fmla="*/ 284 w 736"/>
                      <a:gd name="T5" fmla="*/ 11 h 384"/>
                      <a:gd name="T6" fmla="*/ 176 w 736"/>
                      <a:gd name="T7" fmla="*/ 62 h 384"/>
                      <a:gd name="T8" fmla="*/ 56 w 736"/>
                      <a:gd name="T9" fmla="*/ 215 h 384"/>
                      <a:gd name="T10" fmla="*/ 8 w 736"/>
                      <a:gd name="T11" fmla="*/ 380 h 384"/>
                      <a:gd name="T12" fmla="*/ 104 w 736"/>
                      <a:gd name="T13" fmla="*/ 242 h 384"/>
                      <a:gd name="T14" fmla="*/ 209 w 736"/>
                      <a:gd name="T15" fmla="*/ 164 h 384"/>
                      <a:gd name="T16" fmla="*/ 410 w 736"/>
                      <a:gd name="T17" fmla="*/ 164 h 384"/>
                      <a:gd name="T18" fmla="*/ 617 w 736"/>
                      <a:gd name="T19" fmla="*/ 164 h 384"/>
                      <a:gd name="T20" fmla="*/ 719 w 736"/>
                      <a:gd name="T21" fmla="*/ 152 h 384"/>
                      <a:gd name="T22" fmla="*/ 722 w 736"/>
                      <a:gd name="T23" fmla="*/ 104 h 384"/>
                      <a:gd name="T24" fmla="*/ 707 w 736"/>
                      <a:gd name="T25" fmla="*/ 1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36" h="384">
                        <a:moveTo>
                          <a:pt x="707" y="14"/>
                        </a:moveTo>
                        <a:cubicBezTo>
                          <a:pt x="679" y="0"/>
                          <a:pt x="624" y="20"/>
                          <a:pt x="554" y="20"/>
                        </a:cubicBezTo>
                        <a:cubicBezTo>
                          <a:pt x="484" y="20"/>
                          <a:pt x="347" y="4"/>
                          <a:pt x="284" y="11"/>
                        </a:cubicBezTo>
                        <a:cubicBezTo>
                          <a:pt x="221" y="18"/>
                          <a:pt x="214" y="28"/>
                          <a:pt x="176" y="62"/>
                        </a:cubicBezTo>
                        <a:cubicBezTo>
                          <a:pt x="138" y="96"/>
                          <a:pt x="84" y="162"/>
                          <a:pt x="56" y="215"/>
                        </a:cubicBezTo>
                        <a:cubicBezTo>
                          <a:pt x="28" y="268"/>
                          <a:pt x="0" y="376"/>
                          <a:pt x="8" y="380"/>
                        </a:cubicBezTo>
                        <a:cubicBezTo>
                          <a:pt x="16" y="384"/>
                          <a:pt x="71" y="278"/>
                          <a:pt x="104" y="242"/>
                        </a:cubicBezTo>
                        <a:cubicBezTo>
                          <a:pt x="137" y="206"/>
                          <a:pt x="158" y="177"/>
                          <a:pt x="209" y="164"/>
                        </a:cubicBezTo>
                        <a:cubicBezTo>
                          <a:pt x="260" y="151"/>
                          <a:pt x="342" y="164"/>
                          <a:pt x="410" y="164"/>
                        </a:cubicBezTo>
                        <a:cubicBezTo>
                          <a:pt x="478" y="164"/>
                          <a:pt x="566" y="166"/>
                          <a:pt x="617" y="164"/>
                        </a:cubicBezTo>
                        <a:cubicBezTo>
                          <a:pt x="668" y="162"/>
                          <a:pt x="702" y="162"/>
                          <a:pt x="719" y="152"/>
                        </a:cubicBezTo>
                        <a:cubicBezTo>
                          <a:pt x="736" y="142"/>
                          <a:pt x="721" y="127"/>
                          <a:pt x="722" y="104"/>
                        </a:cubicBezTo>
                        <a:cubicBezTo>
                          <a:pt x="723" y="81"/>
                          <a:pt x="735" y="28"/>
                          <a:pt x="707" y="1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33" name="Group 211">
                    <a:extLst>
                      <a:ext uri="{FF2B5EF4-FFF2-40B4-BE49-F238E27FC236}">
                        <a16:creationId xmlns:a16="http://schemas.microsoft.com/office/drawing/2014/main" id="{385B54B3-77D3-3704-2C1F-9D694AE7F5C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90" y="2339"/>
                    <a:ext cx="736" cy="320"/>
                    <a:chOff x="1590" y="2339"/>
                    <a:chExt cx="736" cy="320"/>
                  </a:xfrm>
                </p:grpSpPr>
                <p:grpSp>
                  <p:nvGrpSpPr>
                    <p:cNvPr id="434" name="Group 212">
                      <a:extLst>
                        <a:ext uri="{FF2B5EF4-FFF2-40B4-BE49-F238E27FC236}">
                          <a16:creationId xmlns:a16="http://schemas.microsoft.com/office/drawing/2014/main" id="{1E0629B1-A31A-2673-91BF-D34A3A09C47A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90" y="2379"/>
                      <a:ext cx="165" cy="280"/>
                      <a:chOff x="1599" y="2244"/>
                      <a:chExt cx="156" cy="228"/>
                    </a:xfrm>
                  </p:grpSpPr>
                  <p:sp>
                    <p:nvSpPr>
                      <p:cNvPr id="437" name="Freeform 213">
                        <a:extLst>
                          <a:ext uri="{FF2B5EF4-FFF2-40B4-BE49-F238E27FC236}">
                            <a16:creationId xmlns:a16="http://schemas.microsoft.com/office/drawing/2014/main" id="{7712CAAB-5E72-B372-C430-9F88C5F1BD72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38" name="Freeform 214">
                        <a:extLst>
                          <a:ext uri="{FF2B5EF4-FFF2-40B4-BE49-F238E27FC236}">
                            <a16:creationId xmlns:a16="http://schemas.microsoft.com/office/drawing/2014/main" id="{59BB16F3-F2B9-D131-AE53-276E774D8B06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39" name="Freeform 215">
                        <a:extLst>
                          <a:ext uri="{FF2B5EF4-FFF2-40B4-BE49-F238E27FC236}">
                            <a16:creationId xmlns:a16="http://schemas.microsoft.com/office/drawing/2014/main" id="{3EA49753-B534-8CAA-068B-3E16D98C18A3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40" name="Freeform 216">
                        <a:extLst>
                          <a:ext uri="{FF2B5EF4-FFF2-40B4-BE49-F238E27FC236}">
                            <a16:creationId xmlns:a16="http://schemas.microsoft.com/office/drawing/2014/main" id="{9D32ADAE-C335-C18F-32CF-C89456805DA3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  <p:sp>
                  <p:nvSpPr>
                    <p:cNvPr id="435" name="Freeform 217">
                      <a:extLst>
                        <a:ext uri="{FF2B5EF4-FFF2-40B4-BE49-F238E27FC236}">
                          <a16:creationId xmlns:a16="http://schemas.microsoft.com/office/drawing/2014/main" id="{690A556E-D32B-24A1-2C9A-02F12867A7A0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75" y="2339"/>
                      <a:ext cx="551" cy="147"/>
                    </a:xfrm>
                    <a:custGeom>
                      <a:avLst/>
                      <a:gdLst>
                        <a:gd name="T0" fmla="*/ 250 w 551"/>
                        <a:gd name="T1" fmla="*/ 13 h 147"/>
                        <a:gd name="T2" fmla="*/ 106 w 551"/>
                        <a:gd name="T3" fmla="*/ 4 h 147"/>
                        <a:gd name="T4" fmla="*/ 28 w 551"/>
                        <a:gd name="T5" fmla="*/ 30 h 147"/>
                        <a:gd name="T6" fmla="*/ 25 w 551"/>
                        <a:gd name="T7" fmla="*/ 85 h 147"/>
                        <a:gd name="T8" fmla="*/ 26 w 551"/>
                        <a:gd name="T9" fmla="*/ 123 h 147"/>
                        <a:gd name="T10" fmla="*/ 179 w 551"/>
                        <a:gd name="T11" fmla="*/ 136 h 147"/>
                        <a:gd name="T12" fmla="*/ 310 w 551"/>
                        <a:gd name="T13" fmla="*/ 144 h 147"/>
                        <a:gd name="T14" fmla="*/ 485 w 551"/>
                        <a:gd name="T15" fmla="*/ 143 h 147"/>
                        <a:gd name="T16" fmla="*/ 509 w 551"/>
                        <a:gd name="T17" fmla="*/ 117 h 147"/>
                        <a:gd name="T18" fmla="*/ 513 w 551"/>
                        <a:gd name="T19" fmla="*/ 46 h 147"/>
                        <a:gd name="T20" fmla="*/ 507 w 551"/>
                        <a:gd name="T21" fmla="*/ 5 h 147"/>
                        <a:gd name="T22" fmla="*/ 250 w 551"/>
                        <a:gd name="T23" fmla="*/ 13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551" h="147">
                          <a:moveTo>
                            <a:pt x="250" y="13"/>
                          </a:moveTo>
                          <a:cubicBezTo>
                            <a:pt x="183" y="13"/>
                            <a:pt x="143" y="1"/>
                            <a:pt x="106" y="4"/>
                          </a:cubicBezTo>
                          <a:cubicBezTo>
                            <a:pt x="69" y="7"/>
                            <a:pt x="41" y="17"/>
                            <a:pt x="28" y="30"/>
                          </a:cubicBezTo>
                          <a:cubicBezTo>
                            <a:pt x="15" y="43"/>
                            <a:pt x="25" y="70"/>
                            <a:pt x="25" y="85"/>
                          </a:cubicBezTo>
                          <a:cubicBezTo>
                            <a:pt x="25" y="100"/>
                            <a:pt x="0" y="115"/>
                            <a:pt x="26" y="123"/>
                          </a:cubicBezTo>
                          <a:cubicBezTo>
                            <a:pt x="52" y="131"/>
                            <a:pt x="132" y="133"/>
                            <a:pt x="179" y="136"/>
                          </a:cubicBezTo>
                          <a:cubicBezTo>
                            <a:pt x="226" y="140"/>
                            <a:pt x="259" y="143"/>
                            <a:pt x="310" y="144"/>
                          </a:cubicBezTo>
                          <a:cubicBezTo>
                            <a:pt x="360" y="145"/>
                            <a:pt x="451" y="147"/>
                            <a:pt x="485" y="143"/>
                          </a:cubicBezTo>
                          <a:cubicBezTo>
                            <a:pt x="518" y="139"/>
                            <a:pt x="504" y="133"/>
                            <a:pt x="509" y="117"/>
                          </a:cubicBezTo>
                          <a:cubicBezTo>
                            <a:pt x="514" y="100"/>
                            <a:pt x="513" y="64"/>
                            <a:pt x="513" y="46"/>
                          </a:cubicBezTo>
                          <a:cubicBezTo>
                            <a:pt x="513" y="28"/>
                            <a:pt x="551" y="10"/>
                            <a:pt x="507" y="5"/>
                          </a:cubicBezTo>
                          <a:cubicBezTo>
                            <a:pt x="463" y="0"/>
                            <a:pt x="308" y="11"/>
                            <a:pt x="250" y="13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36" name="Freeform 218">
                      <a:extLst>
                        <a:ext uri="{FF2B5EF4-FFF2-40B4-BE49-F238E27FC236}">
                          <a16:creationId xmlns:a16="http://schemas.microsoft.com/office/drawing/2014/main" id="{E88E7BF9-61F0-6E0A-0343-C11DF41AB626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427002">
                      <a:off x="1821" y="2348"/>
                      <a:ext cx="426" cy="141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393" name="Group 219">
                  <a:extLst>
                    <a:ext uri="{FF2B5EF4-FFF2-40B4-BE49-F238E27FC236}">
                      <a16:creationId xmlns:a16="http://schemas.microsoft.com/office/drawing/2014/main" id="{DD91C0F9-9454-FBDF-3C39-DB0F8D3EB3F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191907">
                  <a:off x="1581" y="2121"/>
                  <a:ext cx="713" cy="382"/>
                  <a:chOff x="1571" y="1844"/>
                  <a:chExt cx="716" cy="387"/>
                </a:xfrm>
              </p:grpSpPr>
              <p:sp>
                <p:nvSpPr>
                  <p:cNvPr id="423" name="Freeform 220">
                    <a:extLst>
                      <a:ext uri="{FF2B5EF4-FFF2-40B4-BE49-F238E27FC236}">
                        <a16:creationId xmlns:a16="http://schemas.microsoft.com/office/drawing/2014/main" id="{C7E1320A-8F9A-7DFF-3701-60223DD5EC6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71" y="1844"/>
                    <a:ext cx="716" cy="387"/>
                  </a:xfrm>
                  <a:custGeom>
                    <a:avLst/>
                    <a:gdLst>
                      <a:gd name="T0" fmla="*/ 679 w 716"/>
                      <a:gd name="T1" fmla="*/ 1 h 387"/>
                      <a:gd name="T2" fmla="*/ 469 w 716"/>
                      <a:gd name="T3" fmla="*/ 43 h 387"/>
                      <a:gd name="T4" fmla="*/ 202 w 716"/>
                      <a:gd name="T5" fmla="*/ 97 h 387"/>
                      <a:gd name="T6" fmla="*/ 82 w 716"/>
                      <a:gd name="T7" fmla="*/ 190 h 387"/>
                      <a:gd name="T8" fmla="*/ 4 w 716"/>
                      <a:gd name="T9" fmla="*/ 376 h 387"/>
                      <a:gd name="T10" fmla="*/ 106 w 716"/>
                      <a:gd name="T11" fmla="*/ 259 h 387"/>
                      <a:gd name="T12" fmla="*/ 211 w 716"/>
                      <a:gd name="T13" fmla="*/ 217 h 387"/>
                      <a:gd name="T14" fmla="*/ 364 w 716"/>
                      <a:gd name="T15" fmla="*/ 211 h 387"/>
                      <a:gd name="T16" fmla="*/ 499 w 716"/>
                      <a:gd name="T17" fmla="*/ 211 h 387"/>
                      <a:gd name="T18" fmla="*/ 679 w 716"/>
                      <a:gd name="T19" fmla="*/ 199 h 387"/>
                      <a:gd name="T20" fmla="*/ 703 w 716"/>
                      <a:gd name="T21" fmla="*/ 166 h 387"/>
                      <a:gd name="T22" fmla="*/ 703 w 716"/>
                      <a:gd name="T23" fmla="*/ 85 h 387"/>
                      <a:gd name="T24" fmla="*/ 694 w 716"/>
                      <a:gd name="T25" fmla="*/ 37 h 387"/>
                      <a:gd name="T26" fmla="*/ 679 w 716"/>
                      <a:gd name="T27" fmla="*/ 1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16" h="387">
                        <a:moveTo>
                          <a:pt x="679" y="1"/>
                        </a:moveTo>
                        <a:cubicBezTo>
                          <a:pt x="642" y="2"/>
                          <a:pt x="548" y="27"/>
                          <a:pt x="469" y="43"/>
                        </a:cubicBezTo>
                        <a:cubicBezTo>
                          <a:pt x="390" y="59"/>
                          <a:pt x="267" y="73"/>
                          <a:pt x="202" y="97"/>
                        </a:cubicBezTo>
                        <a:cubicBezTo>
                          <a:pt x="137" y="121"/>
                          <a:pt x="115" y="143"/>
                          <a:pt x="82" y="190"/>
                        </a:cubicBezTo>
                        <a:cubicBezTo>
                          <a:pt x="49" y="237"/>
                          <a:pt x="0" y="365"/>
                          <a:pt x="4" y="376"/>
                        </a:cubicBezTo>
                        <a:cubicBezTo>
                          <a:pt x="8" y="387"/>
                          <a:pt x="72" y="285"/>
                          <a:pt x="106" y="259"/>
                        </a:cubicBezTo>
                        <a:cubicBezTo>
                          <a:pt x="140" y="233"/>
                          <a:pt x="168" y="225"/>
                          <a:pt x="211" y="217"/>
                        </a:cubicBezTo>
                        <a:cubicBezTo>
                          <a:pt x="254" y="209"/>
                          <a:pt x="316" y="212"/>
                          <a:pt x="364" y="211"/>
                        </a:cubicBezTo>
                        <a:cubicBezTo>
                          <a:pt x="412" y="210"/>
                          <a:pt x="447" y="213"/>
                          <a:pt x="499" y="211"/>
                        </a:cubicBezTo>
                        <a:cubicBezTo>
                          <a:pt x="551" y="209"/>
                          <a:pt x="645" y="206"/>
                          <a:pt x="679" y="199"/>
                        </a:cubicBezTo>
                        <a:cubicBezTo>
                          <a:pt x="713" y="192"/>
                          <a:pt x="699" y="185"/>
                          <a:pt x="703" y="166"/>
                        </a:cubicBezTo>
                        <a:cubicBezTo>
                          <a:pt x="707" y="147"/>
                          <a:pt x="704" y="106"/>
                          <a:pt x="703" y="85"/>
                        </a:cubicBezTo>
                        <a:cubicBezTo>
                          <a:pt x="702" y="64"/>
                          <a:pt x="698" y="51"/>
                          <a:pt x="694" y="37"/>
                        </a:cubicBezTo>
                        <a:cubicBezTo>
                          <a:pt x="690" y="23"/>
                          <a:pt x="716" y="0"/>
                          <a:pt x="67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24" name="Group 221">
                    <a:extLst>
                      <a:ext uri="{FF2B5EF4-FFF2-40B4-BE49-F238E27FC236}">
                        <a16:creationId xmlns:a16="http://schemas.microsoft.com/office/drawing/2014/main" id="{5F987C64-09C5-C6D9-A170-E05B3ED4C5A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72" y="1853"/>
                    <a:ext cx="703" cy="361"/>
                    <a:chOff x="1572" y="1853"/>
                    <a:chExt cx="703" cy="361"/>
                  </a:xfrm>
                </p:grpSpPr>
                <p:sp>
                  <p:nvSpPr>
                    <p:cNvPr id="425" name="Freeform 222">
                      <a:extLst>
                        <a:ext uri="{FF2B5EF4-FFF2-40B4-BE49-F238E27FC236}">
                          <a16:creationId xmlns:a16="http://schemas.microsoft.com/office/drawing/2014/main" id="{C3F3F6D8-0535-E877-1A75-6904BAC30B29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30" y="1853"/>
                      <a:ext cx="545" cy="196"/>
                    </a:xfrm>
                    <a:custGeom>
                      <a:avLst/>
                      <a:gdLst>
                        <a:gd name="T0" fmla="*/ 509 w 545"/>
                        <a:gd name="T1" fmla="*/ 1 h 196"/>
                        <a:gd name="T2" fmla="*/ 305 w 545"/>
                        <a:gd name="T3" fmla="*/ 40 h 196"/>
                        <a:gd name="T4" fmla="*/ 45 w 545"/>
                        <a:gd name="T5" fmla="*/ 89 h 196"/>
                        <a:gd name="T6" fmla="*/ 37 w 545"/>
                        <a:gd name="T7" fmla="*/ 151 h 196"/>
                        <a:gd name="T8" fmla="*/ 48 w 545"/>
                        <a:gd name="T9" fmla="*/ 189 h 196"/>
                        <a:gd name="T10" fmla="*/ 202 w 545"/>
                        <a:gd name="T11" fmla="*/ 194 h 196"/>
                        <a:gd name="T12" fmla="*/ 334 w 545"/>
                        <a:gd name="T13" fmla="*/ 194 h 196"/>
                        <a:gd name="T14" fmla="*/ 509 w 545"/>
                        <a:gd name="T15" fmla="*/ 183 h 196"/>
                        <a:gd name="T16" fmla="*/ 532 w 545"/>
                        <a:gd name="T17" fmla="*/ 153 h 196"/>
                        <a:gd name="T18" fmla="*/ 532 w 545"/>
                        <a:gd name="T19" fmla="*/ 78 h 196"/>
                        <a:gd name="T20" fmla="*/ 524 w 545"/>
                        <a:gd name="T21" fmla="*/ 34 h 196"/>
                        <a:gd name="T22" fmla="*/ 509 w 545"/>
                        <a:gd name="T23" fmla="*/ 1 h 19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545" h="196">
                          <a:moveTo>
                            <a:pt x="509" y="1"/>
                          </a:moveTo>
                          <a:cubicBezTo>
                            <a:pt x="473" y="2"/>
                            <a:pt x="382" y="25"/>
                            <a:pt x="305" y="40"/>
                          </a:cubicBezTo>
                          <a:cubicBezTo>
                            <a:pt x="228" y="54"/>
                            <a:pt x="90" y="71"/>
                            <a:pt x="45" y="89"/>
                          </a:cubicBezTo>
                          <a:cubicBezTo>
                            <a:pt x="0" y="107"/>
                            <a:pt x="36" y="134"/>
                            <a:pt x="37" y="151"/>
                          </a:cubicBezTo>
                          <a:cubicBezTo>
                            <a:pt x="38" y="168"/>
                            <a:pt x="21" y="182"/>
                            <a:pt x="48" y="189"/>
                          </a:cubicBezTo>
                          <a:cubicBezTo>
                            <a:pt x="75" y="196"/>
                            <a:pt x="155" y="193"/>
                            <a:pt x="202" y="194"/>
                          </a:cubicBezTo>
                          <a:cubicBezTo>
                            <a:pt x="250" y="195"/>
                            <a:pt x="283" y="196"/>
                            <a:pt x="334" y="194"/>
                          </a:cubicBezTo>
                          <a:cubicBezTo>
                            <a:pt x="384" y="192"/>
                            <a:pt x="476" y="189"/>
                            <a:pt x="509" y="183"/>
                          </a:cubicBezTo>
                          <a:cubicBezTo>
                            <a:pt x="542" y="177"/>
                            <a:pt x="528" y="170"/>
                            <a:pt x="532" y="153"/>
                          </a:cubicBezTo>
                          <a:cubicBezTo>
                            <a:pt x="536" y="135"/>
                            <a:pt x="533" y="97"/>
                            <a:pt x="532" y="78"/>
                          </a:cubicBezTo>
                          <a:cubicBezTo>
                            <a:pt x="531" y="59"/>
                            <a:pt x="527" y="47"/>
                            <a:pt x="524" y="34"/>
                          </a:cubicBezTo>
                          <a:cubicBezTo>
                            <a:pt x="520" y="21"/>
                            <a:pt x="545" y="0"/>
                            <a:pt x="509" y="1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26" name="Freeform 223">
                      <a:extLst>
                        <a:ext uri="{FF2B5EF4-FFF2-40B4-BE49-F238E27FC236}">
                          <a16:creationId xmlns:a16="http://schemas.microsoft.com/office/drawing/2014/main" id="{0FB7E2E3-D1A4-9724-41CA-9911B7B53724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85" y="1884"/>
                      <a:ext cx="450" cy="147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427" name="Group 224">
                      <a:extLst>
                        <a:ext uri="{FF2B5EF4-FFF2-40B4-BE49-F238E27FC236}">
                          <a16:creationId xmlns:a16="http://schemas.microsoft.com/office/drawing/2014/main" id="{39E75A91-9DC9-F209-410C-753E0793566A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72" y="1986"/>
                      <a:ext cx="156" cy="228"/>
                      <a:chOff x="1599" y="2244"/>
                      <a:chExt cx="156" cy="228"/>
                    </a:xfrm>
                  </p:grpSpPr>
                  <p:sp>
                    <p:nvSpPr>
                      <p:cNvPr id="428" name="Freeform 225">
                        <a:extLst>
                          <a:ext uri="{FF2B5EF4-FFF2-40B4-BE49-F238E27FC236}">
                            <a16:creationId xmlns:a16="http://schemas.microsoft.com/office/drawing/2014/main" id="{637A1A42-3012-8E9B-E024-D6F5CDF2EA6E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29" name="Freeform 226">
                        <a:extLst>
                          <a:ext uri="{FF2B5EF4-FFF2-40B4-BE49-F238E27FC236}">
                            <a16:creationId xmlns:a16="http://schemas.microsoft.com/office/drawing/2014/main" id="{AAA99FCD-000C-A6F2-4B7A-8C44DA53AE4C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30" name="Freeform 227">
                        <a:extLst>
                          <a:ext uri="{FF2B5EF4-FFF2-40B4-BE49-F238E27FC236}">
                            <a16:creationId xmlns:a16="http://schemas.microsoft.com/office/drawing/2014/main" id="{DC6489B0-7E95-6E49-1BFC-4EAADC1337A8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31" name="Freeform 228">
                        <a:extLst>
                          <a:ext uri="{FF2B5EF4-FFF2-40B4-BE49-F238E27FC236}">
                            <a16:creationId xmlns:a16="http://schemas.microsoft.com/office/drawing/2014/main" id="{210BA007-08DC-E6E9-6E3B-5ABE7CC9862A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</p:grpSp>
            </p:grpSp>
            <p:grpSp>
              <p:nvGrpSpPr>
                <p:cNvPr id="394" name="Group 229">
                  <a:extLst>
                    <a:ext uri="{FF2B5EF4-FFF2-40B4-BE49-F238E27FC236}">
                      <a16:creationId xmlns:a16="http://schemas.microsoft.com/office/drawing/2014/main" id="{D05A69FA-C565-754B-E9C3-2311B2958DA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578" y="1970"/>
                  <a:ext cx="713" cy="389"/>
                  <a:chOff x="1571" y="1844"/>
                  <a:chExt cx="716" cy="387"/>
                </a:xfrm>
              </p:grpSpPr>
              <p:sp>
                <p:nvSpPr>
                  <p:cNvPr id="414" name="Freeform 230">
                    <a:extLst>
                      <a:ext uri="{FF2B5EF4-FFF2-40B4-BE49-F238E27FC236}">
                        <a16:creationId xmlns:a16="http://schemas.microsoft.com/office/drawing/2014/main" id="{D2794FBD-11F0-5D54-9789-C707201DD2C9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71" y="1844"/>
                    <a:ext cx="716" cy="387"/>
                  </a:xfrm>
                  <a:custGeom>
                    <a:avLst/>
                    <a:gdLst>
                      <a:gd name="T0" fmla="*/ 679 w 716"/>
                      <a:gd name="T1" fmla="*/ 1 h 387"/>
                      <a:gd name="T2" fmla="*/ 469 w 716"/>
                      <a:gd name="T3" fmla="*/ 43 h 387"/>
                      <a:gd name="T4" fmla="*/ 202 w 716"/>
                      <a:gd name="T5" fmla="*/ 97 h 387"/>
                      <a:gd name="T6" fmla="*/ 82 w 716"/>
                      <a:gd name="T7" fmla="*/ 190 h 387"/>
                      <a:gd name="T8" fmla="*/ 4 w 716"/>
                      <a:gd name="T9" fmla="*/ 376 h 387"/>
                      <a:gd name="T10" fmla="*/ 106 w 716"/>
                      <a:gd name="T11" fmla="*/ 259 h 387"/>
                      <a:gd name="T12" fmla="*/ 211 w 716"/>
                      <a:gd name="T13" fmla="*/ 217 h 387"/>
                      <a:gd name="T14" fmla="*/ 364 w 716"/>
                      <a:gd name="T15" fmla="*/ 211 h 387"/>
                      <a:gd name="T16" fmla="*/ 499 w 716"/>
                      <a:gd name="T17" fmla="*/ 211 h 387"/>
                      <a:gd name="T18" fmla="*/ 679 w 716"/>
                      <a:gd name="T19" fmla="*/ 199 h 387"/>
                      <a:gd name="T20" fmla="*/ 703 w 716"/>
                      <a:gd name="T21" fmla="*/ 166 h 387"/>
                      <a:gd name="T22" fmla="*/ 703 w 716"/>
                      <a:gd name="T23" fmla="*/ 85 h 387"/>
                      <a:gd name="T24" fmla="*/ 694 w 716"/>
                      <a:gd name="T25" fmla="*/ 37 h 387"/>
                      <a:gd name="T26" fmla="*/ 679 w 716"/>
                      <a:gd name="T27" fmla="*/ 1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16" h="387">
                        <a:moveTo>
                          <a:pt x="679" y="1"/>
                        </a:moveTo>
                        <a:cubicBezTo>
                          <a:pt x="642" y="2"/>
                          <a:pt x="548" y="27"/>
                          <a:pt x="469" y="43"/>
                        </a:cubicBezTo>
                        <a:cubicBezTo>
                          <a:pt x="390" y="59"/>
                          <a:pt x="267" y="73"/>
                          <a:pt x="202" y="97"/>
                        </a:cubicBezTo>
                        <a:cubicBezTo>
                          <a:pt x="137" y="121"/>
                          <a:pt x="115" y="143"/>
                          <a:pt x="82" y="190"/>
                        </a:cubicBezTo>
                        <a:cubicBezTo>
                          <a:pt x="49" y="237"/>
                          <a:pt x="0" y="365"/>
                          <a:pt x="4" y="376"/>
                        </a:cubicBezTo>
                        <a:cubicBezTo>
                          <a:pt x="8" y="387"/>
                          <a:pt x="72" y="285"/>
                          <a:pt x="106" y="259"/>
                        </a:cubicBezTo>
                        <a:cubicBezTo>
                          <a:pt x="140" y="233"/>
                          <a:pt x="168" y="225"/>
                          <a:pt x="211" y="217"/>
                        </a:cubicBezTo>
                        <a:cubicBezTo>
                          <a:pt x="254" y="209"/>
                          <a:pt x="316" y="212"/>
                          <a:pt x="364" y="211"/>
                        </a:cubicBezTo>
                        <a:cubicBezTo>
                          <a:pt x="412" y="210"/>
                          <a:pt x="447" y="213"/>
                          <a:pt x="499" y="211"/>
                        </a:cubicBezTo>
                        <a:cubicBezTo>
                          <a:pt x="551" y="209"/>
                          <a:pt x="645" y="206"/>
                          <a:pt x="679" y="199"/>
                        </a:cubicBezTo>
                        <a:cubicBezTo>
                          <a:pt x="713" y="192"/>
                          <a:pt x="699" y="185"/>
                          <a:pt x="703" y="166"/>
                        </a:cubicBezTo>
                        <a:cubicBezTo>
                          <a:pt x="707" y="147"/>
                          <a:pt x="704" y="106"/>
                          <a:pt x="703" y="85"/>
                        </a:cubicBezTo>
                        <a:cubicBezTo>
                          <a:pt x="702" y="64"/>
                          <a:pt x="698" y="51"/>
                          <a:pt x="694" y="37"/>
                        </a:cubicBezTo>
                        <a:cubicBezTo>
                          <a:pt x="690" y="23"/>
                          <a:pt x="716" y="0"/>
                          <a:pt x="67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15" name="Group 231">
                    <a:extLst>
                      <a:ext uri="{FF2B5EF4-FFF2-40B4-BE49-F238E27FC236}">
                        <a16:creationId xmlns:a16="http://schemas.microsoft.com/office/drawing/2014/main" id="{40C02D24-B955-3CA3-5046-63845D8776E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72" y="1853"/>
                    <a:ext cx="703" cy="361"/>
                    <a:chOff x="1572" y="1853"/>
                    <a:chExt cx="703" cy="361"/>
                  </a:xfrm>
                </p:grpSpPr>
                <p:sp>
                  <p:nvSpPr>
                    <p:cNvPr id="416" name="Freeform 232">
                      <a:extLst>
                        <a:ext uri="{FF2B5EF4-FFF2-40B4-BE49-F238E27FC236}">
                          <a16:creationId xmlns:a16="http://schemas.microsoft.com/office/drawing/2014/main" id="{3E3FA949-1502-6D72-5B82-F5030C89AAA6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30" y="1853"/>
                      <a:ext cx="545" cy="196"/>
                    </a:xfrm>
                    <a:custGeom>
                      <a:avLst/>
                      <a:gdLst>
                        <a:gd name="T0" fmla="*/ 509 w 545"/>
                        <a:gd name="T1" fmla="*/ 1 h 196"/>
                        <a:gd name="T2" fmla="*/ 305 w 545"/>
                        <a:gd name="T3" fmla="*/ 40 h 196"/>
                        <a:gd name="T4" fmla="*/ 45 w 545"/>
                        <a:gd name="T5" fmla="*/ 89 h 196"/>
                        <a:gd name="T6" fmla="*/ 37 w 545"/>
                        <a:gd name="T7" fmla="*/ 151 h 196"/>
                        <a:gd name="T8" fmla="*/ 48 w 545"/>
                        <a:gd name="T9" fmla="*/ 189 h 196"/>
                        <a:gd name="T10" fmla="*/ 202 w 545"/>
                        <a:gd name="T11" fmla="*/ 194 h 196"/>
                        <a:gd name="T12" fmla="*/ 334 w 545"/>
                        <a:gd name="T13" fmla="*/ 194 h 196"/>
                        <a:gd name="T14" fmla="*/ 509 w 545"/>
                        <a:gd name="T15" fmla="*/ 183 h 196"/>
                        <a:gd name="T16" fmla="*/ 532 w 545"/>
                        <a:gd name="T17" fmla="*/ 153 h 196"/>
                        <a:gd name="T18" fmla="*/ 532 w 545"/>
                        <a:gd name="T19" fmla="*/ 78 h 196"/>
                        <a:gd name="T20" fmla="*/ 524 w 545"/>
                        <a:gd name="T21" fmla="*/ 34 h 196"/>
                        <a:gd name="T22" fmla="*/ 509 w 545"/>
                        <a:gd name="T23" fmla="*/ 1 h 19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545" h="196">
                          <a:moveTo>
                            <a:pt x="509" y="1"/>
                          </a:moveTo>
                          <a:cubicBezTo>
                            <a:pt x="473" y="2"/>
                            <a:pt x="382" y="25"/>
                            <a:pt x="305" y="40"/>
                          </a:cubicBezTo>
                          <a:cubicBezTo>
                            <a:pt x="228" y="54"/>
                            <a:pt x="90" y="71"/>
                            <a:pt x="45" y="89"/>
                          </a:cubicBezTo>
                          <a:cubicBezTo>
                            <a:pt x="0" y="107"/>
                            <a:pt x="36" y="134"/>
                            <a:pt x="37" y="151"/>
                          </a:cubicBezTo>
                          <a:cubicBezTo>
                            <a:pt x="38" y="168"/>
                            <a:pt x="21" y="182"/>
                            <a:pt x="48" y="189"/>
                          </a:cubicBezTo>
                          <a:cubicBezTo>
                            <a:pt x="75" y="196"/>
                            <a:pt x="155" y="193"/>
                            <a:pt x="202" y="194"/>
                          </a:cubicBezTo>
                          <a:cubicBezTo>
                            <a:pt x="250" y="195"/>
                            <a:pt x="283" y="196"/>
                            <a:pt x="334" y="194"/>
                          </a:cubicBezTo>
                          <a:cubicBezTo>
                            <a:pt x="384" y="192"/>
                            <a:pt x="476" y="189"/>
                            <a:pt x="509" y="183"/>
                          </a:cubicBezTo>
                          <a:cubicBezTo>
                            <a:pt x="542" y="177"/>
                            <a:pt x="528" y="170"/>
                            <a:pt x="532" y="153"/>
                          </a:cubicBezTo>
                          <a:cubicBezTo>
                            <a:pt x="536" y="135"/>
                            <a:pt x="533" y="97"/>
                            <a:pt x="532" y="78"/>
                          </a:cubicBezTo>
                          <a:cubicBezTo>
                            <a:pt x="531" y="59"/>
                            <a:pt x="527" y="47"/>
                            <a:pt x="524" y="34"/>
                          </a:cubicBezTo>
                          <a:cubicBezTo>
                            <a:pt x="520" y="21"/>
                            <a:pt x="545" y="0"/>
                            <a:pt x="509" y="1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17" name="Freeform 233">
                      <a:extLst>
                        <a:ext uri="{FF2B5EF4-FFF2-40B4-BE49-F238E27FC236}">
                          <a16:creationId xmlns:a16="http://schemas.microsoft.com/office/drawing/2014/main" id="{2AA781DA-10A1-55BD-1ADB-DEE5CB2DEAAE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85" y="1884"/>
                      <a:ext cx="450" cy="147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418" name="Group 234">
                      <a:extLst>
                        <a:ext uri="{FF2B5EF4-FFF2-40B4-BE49-F238E27FC236}">
                          <a16:creationId xmlns:a16="http://schemas.microsoft.com/office/drawing/2014/main" id="{E1279112-9CE1-9DE3-9178-B233BB35F3CD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72" y="1986"/>
                      <a:ext cx="156" cy="228"/>
                      <a:chOff x="1599" y="2244"/>
                      <a:chExt cx="156" cy="228"/>
                    </a:xfrm>
                  </p:grpSpPr>
                  <p:sp>
                    <p:nvSpPr>
                      <p:cNvPr id="419" name="Freeform 235">
                        <a:extLst>
                          <a:ext uri="{FF2B5EF4-FFF2-40B4-BE49-F238E27FC236}">
                            <a16:creationId xmlns:a16="http://schemas.microsoft.com/office/drawing/2014/main" id="{6445FBC2-9A62-C4CD-B4BA-00CA381D1280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20" name="Freeform 236">
                        <a:extLst>
                          <a:ext uri="{FF2B5EF4-FFF2-40B4-BE49-F238E27FC236}">
                            <a16:creationId xmlns:a16="http://schemas.microsoft.com/office/drawing/2014/main" id="{C9E158DC-2B23-03A5-1BC4-45FAE97AA6F4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21" name="Freeform 237">
                        <a:extLst>
                          <a:ext uri="{FF2B5EF4-FFF2-40B4-BE49-F238E27FC236}">
                            <a16:creationId xmlns:a16="http://schemas.microsoft.com/office/drawing/2014/main" id="{F0930150-A6C3-CD78-4613-90F658C69697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22" name="Freeform 238">
                        <a:extLst>
                          <a:ext uri="{FF2B5EF4-FFF2-40B4-BE49-F238E27FC236}">
                            <a16:creationId xmlns:a16="http://schemas.microsoft.com/office/drawing/2014/main" id="{83622FC7-B883-5361-2163-0B23325DE769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</p:grpSp>
            </p:grpSp>
            <p:grpSp>
              <p:nvGrpSpPr>
                <p:cNvPr id="395" name="Group 239">
                  <a:extLst>
                    <a:ext uri="{FF2B5EF4-FFF2-40B4-BE49-F238E27FC236}">
                      <a16:creationId xmlns:a16="http://schemas.microsoft.com/office/drawing/2014/main" id="{EEA68716-124E-3976-C310-2A9923DD015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571" y="1844"/>
                  <a:ext cx="716" cy="387"/>
                  <a:chOff x="1571" y="1844"/>
                  <a:chExt cx="716" cy="387"/>
                </a:xfrm>
              </p:grpSpPr>
              <p:sp>
                <p:nvSpPr>
                  <p:cNvPr id="405" name="Freeform 240">
                    <a:extLst>
                      <a:ext uri="{FF2B5EF4-FFF2-40B4-BE49-F238E27FC236}">
                        <a16:creationId xmlns:a16="http://schemas.microsoft.com/office/drawing/2014/main" id="{54B3FDE8-03ED-33F9-2C77-A82ECD142C8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71" y="1844"/>
                    <a:ext cx="716" cy="387"/>
                  </a:xfrm>
                  <a:custGeom>
                    <a:avLst/>
                    <a:gdLst>
                      <a:gd name="T0" fmla="*/ 679 w 716"/>
                      <a:gd name="T1" fmla="*/ 1 h 387"/>
                      <a:gd name="T2" fmla="*/ 469 w 716"/>
                      <a:gd name="T3" fmla="*/ 43 h 387"/>
                      <a:gd name="T4" fmla="*/ 202 w 716"/>
                      <a:gd name="T5" fmla="*/ 97 h 387"/>
                      <a:gd name="T6" fmla="*/ 82 w 716"/>
                      <a:gd name="T7" fmla="*/ 190 h 387"/>
                      <a:gd name="T8" fmla="*/ 4 w 716"/>
                      <a:gd name="T9" fmla="*/ 376 h 387"/>
                      <a:gd name="T10" fmla="*/ 106 w 716"/>
                      <a:gd name="T11" fmla="*/ 259 h 387"/>
                      <a:gd name="T12" fmla="*/ 211 w 716"/>
                      <a:gd name="T13" fmla="*/ 217 h 387"/>
                      <a:gd name="T14" fmla="*/ 364 w 716"/>
                      <a:gd name="T15" fmla="*/ 211 h 387"/>
                      <a:gd name="T16" fmla="*/ 499 w 716"/>
                      <a:gd name="T17" fmla="*/ 211 h 387"/>
                      <a:gd name="T18" fmla="*/ 679 w 716"/>
                      <a:gd name="T19" fmla="*/ 199 h 387"/>
                      <a:gd name="T20" fmla="*/ 703 w 716"/>
                      <a:gd name="T21" fmla="*/ 166 h 387"/>
                      <a:gd name="T22" fmla="*/ 703 w 716"/>
                      <a:gd name="T23" fmla="*/ 85 h 387"/>
                      <a:gd name="T24" fmla="*/ 694 w 716"/>
                      <a:gd name="T25" fmla="*/ 37 h 387"/>
                      <a:gd name="T26" fmla="*/ 679 w 716"/>
                      <a:gd name="T27" fmla="*/ 1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16" h="387">
                        <a:moveTo>
                          <a:pt x="679" y="1"/>
                        </a:moveTo>
                        <a:cubicBezTo>
                          <a:pt x="642" y="2"/>
                          <a:pt x="548" y="27"/>
                          <a:pt x="469" y="43"/>
                        </a:cubicBezTo>
                        <a:cubicBezTo>
                          <a:pt x="390" y="59"/>
                          <a:pt x="267" y="73"/>
                          <a:pt x="202" y="97"/>
                        </a:cubicBezTo>
                        <a:cubicBezTo>
                          <a:pt x="137" y="121"/>
                          <a:pt x="115" y="143"/>
                          <a:pt x="82" y="190"/>
                        </a:cubicBezTo>
                        <a:cubicBezTo>
                          <a:pt x="49" y="237"/>
                          <a:pt x="0" y="365"/>
                          <a:pt x="4" y="376"/>
                        </a:cubicBezTo>
                        <a:cubicBezTo>
                          <a:pt x="8" y="387"/>
                          <a:pt x="72" y="285"/>
                          <a:pt x="106" y="259"/>
                        </a:cubicBezTo>
                        <a:cubicBezTo>
                          <a:pt x="140" y="233"/>
                          <a:pt x="168" y="225"/>
                          <a:pt x="211" y="217"/>
                        </a:cubicBezTo>
                        <a:cubicBezTo>
                          <a:pt x="254" y="209"/>
                          <a:pt x="316" y="212"/>
                          <a:pt x="364" y="211"/>
                        </a:cubicBezTo>
                        <a:cubicBezTo>
                          <a:pt x="412" y="210"/>
                          <a:pt x="447" y="213"/>
                          <a:pt x="499" y="211"/>
                        </a:cubicBezTo>
                        <a:cubicBezTo>
                          <a:pt x="551" y="209"/>
                          <a:pt x="645" y="206"/>
                          <a:pt x="679" y="199"/>
                        </a:cubicBezTo>
                        <a:cubicBezTo>
                          <a:pt x="713" y="192"/>
                          <a:pt x="699" y="185"/>
                          <a:pt x="703" y="166"/>
                        </a:cubicBezTo>
                        <a:cubicBezTo>
                          <a:pt x="707" y="147"/>
                          <a:pt x="704" y="106"/>
                          <a:pt x="703" y="85"/>
                        </a:cubicBezTo>
                        <a:cubicBezTo>
                          <a:pt x="702" y="64"/>
                          <a:pt x="698" y="51"/>
                          <a:pt x="694" y="37"/>
                        </a:cubicBezTo>
                        <a:cubicBezTo>
                          <a:pt x="690" y="23"/>
                          <a:pt x="716" y="0"/>
                          <a:pt x="67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406" name="Group 241">
                    <a:extLst>
                      <a:ext uri="{FF2B5EF4-FFF2-40B4-BE49-F238E27FC236}">
                        <a16:creationId xmlns:a16="http://schemas.microsoft.com/office/drawing/2014/main" id="{01AE544C-6C3B-2992-B55F-8772FCFA78E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72" y="1853"/>
                    <a:ext cx="703" cy="361"/>
                    <a:chOff x="1572" y="1853"/>
                    <a:chExt cx="703" cy="361"/>
                  </a:xfrm>
                </p:grpSpPr>
                <p:sp>
                  <p:nvSpPr>
                    <p:cNvPr id="407" name="Freeform 242">
                      <a:extLst>
                        <a:ext uri="{FF2B5EF4-FFF2-40B4-BE49-F238E27FC236}">
                          <a16:creationId xmlns:a16="http://schemas.microsoft.com/office/drawing/2014/main" id="{0E5A4DF8-592C-ACD0-766F-E87BFDF78A67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30" y="1853"/>
                      <a:ext cx="545" cy="196"/>
                    </a:xfrm>
                    <a:custGeom>
                      <a:avLst/>
                      <a:gdLst>
                        <a:gd name="T0" fmla="*/ 509 w 545"/>
                        <a:gd name="T1" fmla="*/ 1 h 196"/>
                        <a:gd name="T2" fmla="*/ 305 w 545"/>
                        <a:gd name="T3" fmla="*/ 40 h 196"/>
                        <a:gd name="T4" fmla="*/ 45 w 545"/>
                        <a:gd name="T5" fmla="*/ 89 h 196"/>
                        <a:gd name="T6" fmla="*/ 37 w 545"/>
                        <a:gd name="T7" fmla="*/ 151 h 196"/>
                        <a:gd name="T8" fmla="*/ 48 w 545"/>
                        <a:gd name="T9" fmla="*/ 189 h 196"/>
                        <a:gd name="T10" fmla="*/ 202 w 545"/>
                        <a:gd name="T11" fmla="*/ 194 h 196"/>
                        <a:gd name="T12" fmla="*/ 334 w 545"/>
                        <a:gd name="T13" fmla="*/ 194 h 196"/>
                        <a:gd name="T14" fmla="*/ 509 w 545"/>
                        <a:gd name="T15" fmla="*/ 183 h 196"/>
                        <a:gd name="T16" fmla="*/ 532 w 545"/>
                        <a:gd name="T17" fmla="*/ 153 h 196"/>
                        <a:gd name="T18" fmla="*/ 532 w 545"/>
                        <a:gd name="T19" fmla="*/ 78 h 196"/>
                        <a:gd name="T20" fmla="*/ 524 w 545"/>
                        <a:gd name="T21" fmla="*/ 34 h 196"/>
                        <a:gd name="T22" fmla="*/ 509 w 545"/>
                        <a:gd name="T23" fmla="*/ 1 h 19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545" h="196">
                          <a:moveTo>
                            <a:pt x="509" y="1"/>
                          </a:moveTo>
                          <a:cubicBezTo>
                            <a:pt x="473" y="2"/>
                            <a:pt x="382" y="25"/>
                            <a:pt x="305" y="40"/>
                          </a:cubicBezTo>
                          <a:cubicBezTo>
                            <a:pt x="228" y="54"/>
                            <a:pt x="90" y="71"/>
                            <a:pt x="45" y="89"/>
                          </a:cubicBezTo>
                          <a:cubicBezTo>
                            <a:pt x="0" y="107"/>
                            <a:pt x="36" y="134"/>
                            <a:pt x="37" y="151"/>
                          </a:cubicBezTo>
                          <a:cubicBezTo>
                            <a:pt x="38" y="168"/>
                            <a:pt x="21" y="182"/>
                            <a:pt x="48" y="189"/>
                          </a:cubicBezTo>
                          <a:cubicBezTo>
                            <a:pt x="75" y="196"/>
                            <a:pt x="155" y="193"/>
                            <a:pt x="202" y="194"/>
                          </a:cubicBezTo>
                          <a:cubicBezTo>
                            <a:pt x="250" y="195"/>
                            <a:pt x="283" y="196"/>
                            <a:pt x="334" y="194"/>
                          </a:cubicBezTo>
                          <a:cubicBezTo>
                            <a:pt x="384" y="192"/>
                            <a:pt x="476" y="189"/>
                            <a:pt x="509" y="183"/>
                          </a:cubicBezTo>
                          <a:cubicBezTo>
                            <a:pt x="542" y="177"/>
                            <a:pt x="528" y="170"/>
                            <a:pt x="532" y="153"/>
                          </a:cubicBezTo>
                          <a:cubicBezTo>
                            <a:pt x="536" y="135"/>
                            <a:pt x="533" y="97"/>
                            <a:pt x="532" y="78"/>
                          </a:cubicBezTo>
                          <a:cubicBezTo>
                            <a:pt x="531" y="59"/>
                            <a:pt x="527" y="47"/>
                            <a:pt x="524" y="34"/>
                          </a:cubicBezTo>
                          <a:cubicBezTo>
                            <a:pt x="520" y="21"/>
                            <a:pt x="545" y="0"/>
                            <a:pt x="509" y="1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08" name="Freeform 243">
                      <a:extLst>
                        <a:ext uri="{FF2B5EF4-FFF2-40B4-BE49-F238E27FC236}">
                          <a16:creationId xmlns:a16="http://schemas.microsoft.com/office/drawing/2014/main" id="{A74B38A2-0B5C-CE50-F69A-AD682FA4AC94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85" y="1884"/>
                      <a:ext cx="450" cy="147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409" name="Group 244">
                      <a:extLst>
                        <a:ext uri="{FF2B5EF4-FFF2-40B4-BE49-F238E27FC236}">
                          <a16:creationId xmlns:a16="http://schemas.microsoft.com/office/drawing/2014/main" id="{7AE6309E-3058-0B03-8B55-E0C085372E5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72" y="1986"/>
                      <a:ext cx="156" cy="228"/>
                      <a:chOff x="1599" y="2244"/>
                      <a:chExt cx="156" cy="228"/>
                    </a:xfrm>
                  </p:grpSpPr>
                  <p:sp>
                    <p:nvSpPr>
                      <p:cNvPr id="410" name="Freeform 245">
                        <a:extLst>
                          <a:ext uri="{FF2B5EF4-FFF2-40B4-BE49-F238E27FC236}">
                            <a16:creationId xmlns:a16="http://schemas.microsoft.com/office/drawing/2014/main" id="{A134470E-18C8-EAAB-A047-BD3AA95DE40D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11" name="Freeform 246">
                        <a:extLst>
                          <a:ext uri="{FF2B5EF4-FFF2-40B4-BE49-F238E27FC236}">
                            <a16:creationId xmlns:a16="http://schemas.microsoft.com/office/drawing/2014/main" id="{8CBE79BC-129F-1040-EFC4-67951054BBDC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12" name="Freeform 247">
                        <a:extLst>
                          <a:ext uri="{FF2B5EF4-FFF2-40B4-BE49-F238E27FC236}">
                            <a16:creationId xmlns:a16="http://schemas.microsoft.com/office/drawing/2014/main" id="{A9884694-04C3-F7FA-8DF2-05D25B4FD1DF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413" name="Freeform 248">
                        <a:extLst>
                          <a:ext uri="{FF2B5EF4-FFF2-40B4-BE49-F238E27FC236}">
                            <a16:creationId xmlns:a16="http://schemas.microsoft.com/office/drawing/2014/main" id="{A86B94A7-15E6-B581-36DA-8EE5B9110050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</p:grpSp>
            </p:grpSp>
            <p:grpSp>
              <p:nvGrpSpPr>
                <p:cNvPr id="396" name="Group 249">
                  <a:extLst>
                    <a:ext uri="{FF2B5EF4-FFF2-40B4-BE49-F238E27FC236}">
                      <a16:creationId xmlns:a16="http://schemas.microsoft.com/office/drawing/2014/main" id="{F92790BD-63DD-90FE-108B-99BEB3D232C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34" y="2905"/>
                  <a:ext cx="750" cy="511"/>
                  <a:chOff x="1634" y="2905"/>
                  <a:chExt cx="750" cy="511"/>
                </a:xfrm>
              </p:grpSpPr>
              <p:sp>
                <p:nvSpPr>
                  <p:cNvPr id="397" name="Freeform 250">
                    <a:extLst>
                      <a:ext uri="{FF2B5EF4-FFF2-40B4-BE49-F238E27FC236}">
                        <a16:creationId xmlns:a16="http://schemas.microsoft.com/office/drawing/2014/main" id="{4749B589-0FA2-F727-7412-1D41F86524F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634" y="2905"/>
                    <a:ext cx="750" cy="511"/>
                  </a:xfrm>
                  <a:custGeom>
                    <a:avLst/>
                    <a:gdLst>
                      <a:gd name="T0" fmla="*/ 709 w 750"/>
                      <a:gd name="T1" fmla="*/ 23 h 511"/>
                      <a:gd name="T2" fmla="*/ 724 w 750"/>
                      <a:gd name="T3" fmla="*/ 149 h 511"/>
                      <a:gd name="T4" fmla="*/ 718 w 750"/>
                      <a:gd name="T5" fmla="*/ 191 h 511"/>
                      <a:gd name="T6" fmla="*/ 529 w 750"/>
                      <a:gd name="T7" fmla="*/ 197 h 511"/>
                      <a:gd name="T8" fmla="*/ 337 w 750"/>
                      <a:gd name="T9" fmla="*/ 200 h 511"/>
                      <a:gd name="T10" fmla="*/ 202 w 750"/>
                      <a:gd name="T11" fmla="*/ 257 h 511"/>
                      <a:gd name="T12" fmla="*/ 64 w 750"/>
                      <a:gd name="T13" fmla="*/ 428 h 511"/>
                      <a:gd name="T14" fmla="*/ 16 w 750"/>
                      <a:gd name="T15" fmla="*/ 506 h 511"/>
                      <a:gd name="T16" fmla="*/ 13 w 750"/>
                      <a:gd name="T17" fmla="*/ 458 h 511"/>
                      <a:gd name="T18" fmla="*/ 97 w 750"/>
                      <a:gd name="T19" fmla="*/ 293 h 511"/>
                      <a:gd name="T20" fmla="*/ 232 w 750"/>
                      <a:gd name="T21" fmla="*/ 86 h 511"/>
                      <a:gd name="T22" fmla="*/ 349 w 750"/>
                      <a:gd name="T23" fmla="*/ 26 h 511"/>
                      <a:gd name="T24" fmla="*/ 589 w 750"/>
                      <a:gd name="T25" fmla="*/ 20 h 511"/>
                      <a:gd name="T26" fmla="*/ 709 w 750"/>
                      <a:gd name="T27" fmla="*/ 23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50" h="511">
                        <a:moveTo>
                          <a:pt x="709" y="23"/>
                        </a:moveTo>
                        <a:cubicBezTo>
                          <a:pt x="731" y="44"/>
                          <a:pt x="722" y="121"/>
                          <a:pt x="724" y="149"/>
                        </a:cubicBezTo>
                        <a:cubicBezTo>
                          <a:pt x="726" y="177"/>
                          <a:pt x="750" y="183"/>
                          <a:pt x="718" y="191"/>
                        </a:cubicBezTo>
                        <a:cubicBezTo>
                          <a:pt x="686" y="199"/>
                          <a:pt x="592" y="196"/>
                          <a:pt x="529" y="197"/>
                        </a:cubicBezTo>
                        <a:cubicBezTo>
                          <a:pt x="466" y="198"/>
                          <a:pt x="391" y="190"/>
                          <a:pt x="337" y="200"/>
                        </a:cubicBezTo>
                        <a:cubicBezTo>
                          <a:pt x="283" y="210"/>
                          <a:pt x="247" y="219"/>
                          <a:pt x="202" y="257"/>
                        </a:cubicBezTo>
                        <a:cubicBezTo>
                          <a:pt x="157" y="295"/>
                          <a:pt x="95" y="387"/>
                          <a:pt x="64" y="428"/>
                        </a:cubicBezTo>
                        <a:cubicBezTo>
                          <a:pt x="33" y="469"/>
                          <a:pt x="24" y="501"/>
                          <a:pt x="16" y="506"/>
                        </a:cubicBezTo>
                        <a:cubicBezTo>
                          <a:pt x="8" y="511"/>
                          <a:pt x="0" y="493"/>
                          <a:pt x="13" y="458"/>
                        </a:cubicBezTo>
                        <a:cubicBezTo>
                          <a:pt x="26" y="423"/>
                          <a:pt x="61" y="355"/>
                          <a:pt x="97" y="293"/>
                        </a:cubicBezTo>
                        <a:cubicBezTo>
                          <a:pt x="133" y="231"/>
                          <a:pt x="190" y="130"/>
                          <a:pt x="232" y="86"/>
                        </a:cubicBezTo>
                        <a:cubicBezTo>
                          <a:pt x="274" y="42"/>
                          <a:pt x="290" y="37"/>
                          <a:pt x="349" y="26"/>
                        </a:cubicBezTo>
                        <a:cubicBezTo>
                          <a:pt x="408" y="15"/>
                          <a:pt x="529" y="21"/>
                          <a:pt x="589" y="20"/>
                        </a:cubicBezTo>
                        <a:cubicBezTo>
                          <a:pt x="649" y="19"/>
                          <a:pt x="688" y="0"/>
                          <a:pt x="709" y="2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98" name="Freeform 251">
                    <a:extLst>
                      <a:ext uri="{FF2B5EF4-FFF2-40B4-BE49-F238E27FC236}">
                        <a16:creationId xmlns:a16="http://schemas.microsoft.com/office/drawing/2014/main" id="{A9257B00-6F5F-22FC-8D2B-71FCE012634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861" y="2933"/>
                    <a:ext cx="522" cy="176"/>
                  </a:xfrm>
                  <a:custGeom>
                    <a:avLst/>
                    <a:gdLst>
                      <a:gd name="T0" fmla="*/ 267 w 522"/>
                      <a:gd name="T1" fmla="*/ 5 h 176"/>
                      <a:gd name="T2" fmla="*/ 41 w 522"/>
                      <a:gd name="T3" fmla="*/ 31 h 176"/>
                      <a:gd name="T4" fmla="*/ 20 w 522"/>
                      <a:gd name="T5" fmla="*/ 88 h 176"/>
                      <a:gd name="T6" fmla="*/ 29 w 522"/>
                      <a:gd name="T7" fmla="*/ 166 h 176"/>
                      <a:gd name="T8" fmla="*/ 155 w 522"/>
                      <a:gd name="T9" fmla="*/ 151 h 176"/>
                      <a:gd name="T10" fmla="*/ 287 w 522"/>
                      <a:gd name="T11" fmla="*/ 159 h 176"/>
                      <a:gd name="T12" fmla="*/ 462 w 522"/>
                      <a:gd name="T13" fmla="*/ 157 h 176"/>
                      <a:gd name="T14" fmla="*/ 486 w 522"/>
                      <a:gd name="T15" fmla="*/ 130 h 176"/>
                      <a:gd name="T16" fmla="*/ 490 w 522"/>
                      <a:gd name="T17" fmla="*/ 56 h 176"/>
                      <a:gd name="T18" fmla="*/ 485 w 522"/>
                      <a:gd name="T19" fmla="*/ 12 h 176"/>
                      <a:gd name="T20" fmla="*/ 267 w 522"/>
                      <a:gd name="T21" fmla="*/ 5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22" h="176">
                        <a:moveTo>
                          <a:pt x="267" y="5"/>
                        </a:moveTo>
                        <a:cubicBezTo>
                          <a:pt x="193" y="8"/>
                          <a:pt x="82" y="17"/>
                          <a:pt x="41" y="31"/>
                        </a:cubicBezTo>
                        <a:cubicBezTo>
                          <a:pt x="0" y="45"/>
                          <a:pt x="22" y="66"/>
                          <a:pt x="20" y="88"/>
                        </a:cubicBezTo>
                        <a:cubicBezTo>
                          <a:pt x="18" y="110"/>
                          <a:pt x="7" y="156"/>
                          <a:pt x="29" y="166"/>
                        </a:cubicBezTo>
                        <a:cubicBezTo>
                          <a:pt x="51" y="176"/>
                          <a:pt x="112" y="152"/>
                          <a:pt x="155" y="151"/>
                        </a:cubicBezTo>
                        <a:cubicBezTo>
                          <a:pt x="198" y="150"/>
                          <a:pt x="236" y="158"/>
                          <a:pt x="287" y="159"/>
                        </a:cubicBezTo>
                        <a:cubicBezTo>
                          <a:pt x="337" y="160"/>
                          <a:pt x="428" y="162"/>
                          <a:pt x="462" y="157"/>
                        </a:cubicBezTo>
                        <a:cubicBezTo>
                          <a:pt x="495" y="153"/>
                          <a:pt x="481" y="146"/>
                          <a:pt x="486" y="130"/>
                        </a:cubicBezTo>
                        <a:cubicBezTo>
                          <a:pt x="491" y="112"/>
                          <a:pt x="490" y="75"/>
                          <a:pt x="490" y="56"/>
                        </a:cubicBezTo>
                        <a:cubicBezTo>
                          <a:pt x="490" y="37"/>
                          <a:pt x="522" y="21"/>
                          <a:pt x="485" y="12"/>
                        </a:cubicBezTo>
                        <a:cubicBezTo>
                          <a:pt x="448" y="3"/>
                          <a:pt x="347" y="0"/>
                          <a:pt x="267" y="5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399" name="Group 252">
                    <a:extLst>
                      <a:ext uri="{FF2B5EF4-FFF2-40B4-BE49-F238E27FC236}">
                        <a16:creationId xmlns:a16="http://schemas.microsoft.com/office/drawing/2014/main" id="{FE1DAB86-5FD5-1044-D07B-CF2226B2706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62" y="3063"/>
                    <a:ext cx="200" cy="319"/>
                    <a:chOff x="1599" y="2244"/>
                    <a:chExt cx="156" cy="228"/>
                  </a:xfrm>
                </p:grpSpPr>
                <p:sp>
                  <p:nvSpPr>
                    <p:cNvPr id="401" name="Freeform 253">
                      <a:extLst>
                        <a:ext uri="{FF2B5EF4-FFF2-40B4-BE49-F238E27FC236}">
                          <a16:creationId xmlns:a16="http://schemas.microsoft.com/office/drawing/2014/main" id="{79B736AD-BCCF-76F4-6F31-63A6B5C17377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5" y="2244"/>
                      <a:ext cx="147" cy="204"/>
                    </a:xfrm>
                    <a:custGeom>
                      <a:avLst/>
                      <a:gdLst>
                        <a:gd name="T0" fmla="*/ 147 w 147"/>
                        <a:gd name="T1" fmla="*/ 0 h 204"/>
                        <a:gd name="T2" fmla="*/ 75 w 147"/>
                        <a:gd name="T3" fmla="*/ 81 h 204"/>
                        <a:gd name="T4" fmla="*/ 0 w 147"/>
                        <a:gd name="T5" fmla="*/ 204 h 2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204">
                          <a:moveTo>
                            <a:pt x="147" y="0"/>
                          </a:moveTo>
                          <a:cubicBezTo>
                            <a:pt x="123" y="23"/>
                            <a:pt x="99" y="47"/>
                            <a:pt x="75" y="81"/>
                          </a:cubicBezTo>
                          <a:cubicBezTo>
                            <a:pt x="51" y="115"/>
                            <a:pt x="25" y="159"/>
                            <a:pt x="0" y="20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02" name="Freeform 254">
                      <a:extLst>
                        <a:ext uri="{FF2B5EF4-FFF2-40B4-BE49-F238E27FC236}">
                          <a16:creationId xmlns:a16="http://schemas.microsoft.com/office/drawing/2014/main" id="{8E7B8F05-F147-C31D-601E-738AEF3EE25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599" y="2283"/>
                      <a:ext cx="135" cy="180"/>
                    </a:xfrm>
                    <a:custGeom>
                      <a:avLst/>
                      <a:gdLst>
                        <a:gd name="T0" fmla="*/ 147 w 147"/>
                        <a:gd name="T1" fmla="*/ 0 h 204"/>
                        <a:gd name="T2" fmla="*/ 75 w 147"/>
                        <a:gd name="T3" fmla="*/ 81 h 204"/>
                        <a:gd name="T4" fmla="*/ 0 w 147"/>
                        <a:gd name="T5" fmla="*/ 204 h 2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204">
                          <a:moveTo>
                            <a:pt x="147" y="0"/>
                          </a:moveTo>
                          <a:cubicBezTo>
                            <a:pt x="123" y="23"/>
                            <a:pt x="99" y="47"/>
                            <a:pt x="75" y="81"/>
                          </a:cubicBezTo>
                          <a:cubicBezTo>
                            <a:pt x="51" y="115"/>
                            <a:pt x="25" y="159"/>
                            <a:pt x="0" y="20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03" name="Freeform 255">
                      <a:extLst>
                        <a:ext uri="{FF2B5EF4-FFF2-40B4-BE49-F238E27FC236}">
                          <a16:creationId xmlns:a16="http://schemas.microsoft.com/office/drawing/2014/main" id="{F83B7830-1F52-A03A-A8D9-98F4E192ED48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8" y="2283"/>
                      <a:ext cx="147" cy="174"/>
                    </a:xfrm>
                    <a:custGeom>
                      <a:avLst/>
                      <a:gdLst>
                        <a:gd name="T0" fmla="*/ 147 w 147"/>
                        <a:gd name="T1" fmla="*/ 0 h 174"/>
                        <a:gd name="T2" fmla="*/ 78 w 147"/>
                        <a:gd name="T3" fmla="*/ 66 h 174"/>
                        <a:gd name="T4" fmla="*/ 0 w 147"/>
                        <a:gd name="T5" fmla="*/ 174 h 1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174">
                          <a:moveTo>
                            <a:pt x="147" y="0"/>
                          </a:moveTo>
                          <a:cubicBezTo>
                            <a:pt x="136" y="11"/>
                            <a:pt x="103" y="37"/>
                            <a:pt x="78" y="66"/>
                          </a:cubicBezTo>
                          <a:cubicBezTo>
                            <a:pt x="53" y="95"/>
                            <a:pt x="16" y="152"/>
                            <a:pt x="0" y="17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04" name="Freeform 256">
                      <a:extLst>
                        <a:ext uri="{FF2B5EF4-FFF2-40B4-BE49-F238E27FC236}">
                          <a16:creationId xmlns:a16="http://schemas.microsoft.com/office/drawing/2014/main" id="{AD65A85D-71C1-C61D-CADB-686AEAA9FFC8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2" y="2313"/>
                      <a:ext cx="147" cy="159"/>
                    </a:xfrm>
                    <a:custGeom>
                      <a:avLst/>
                      <a:gdLst>
                        <a:gd name="T0" fmla="*/ 147 w 147"/>
                        <a:gd name="T1" fmla="*/ 0 h 174"/>
                        <a:gd name="T2" fmla="*/ 78 w 147"/>
                        <a:gd name="T3" fmla="*/ 66 h 174"/>
                        <a:gd name="T4" fmla="*/ 0 w 147"/>
                        <a:gd name="T5" fmla="*/ 174 h 1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174">
                          <a:moveTo>
                            <a:pt x="147" y="0"/>
                          </a:moveTo>
                          <a:cubicBezTo>
                            <a:pt x="136" y="11"/>
                            <a:pt x="103" y="37"/>
                            <a:pt x="78" y="66"/>
                          </a:cubicBezTo>
                          <a:cubicBezTo>
                            <a:pt x="53" y="95"/>
                            <a:pt x="16" y="152"/>
                            <a:pt x="0" y="17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400" name="Freeform 257">
                    <a:extLst>
                      <a:ext uri="{FF2B5EF4-FFF2-40B4-BE49-F238E27FC236}">
                        <a16:creationId xmlns:a16="http://schemas.microsoft.com/office/drawing/2014/main" id="{8381DD3C-EDC2-2AE6-D55B-4839F812318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191907">
                    <a:off x="1944" y="2954"/>
                    <a:ext cx="382" cy="144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87" name="Group 258">
                <a:extLst>
                  <a:ext uri="{FF2B5EF4-FFF2-40B4-BE49-F238E27FC236}">
                    <a16:creationId xmlns:a16="http://schemas.microsoft.com/office/drawing/2014/main" id="{9598D39E-51E3-A777-6357-95675C4DD56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571" y="1844"/>
                <a:ext cx="921" cy="3451"/>
                <a:chOff x="1571" y="1844"/>
                <a:chExt cx="921" cy="3451"/>
              </a:xfrm>
            </p:grpSpPr>
            <p:grpSp>
              <p:nvGrpSpPr>
                <p:cNvPr id="221" name="Group 259">
                  <a:extLst>
                    <a:ext uri="{FF2B5EF4-FFF2-40B4-BE49-F238E27FC236}">
                      <a16:creationId xmlns:a16="http://schemas.microsoft.com/office/drawing/2014/main" id="{555E71BB-F545-88F8-97FC-FEE0E58DC09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174" y="4166"/>
                  <a:ext cx="318" cy="1129"/>
                  <a:chOff x="2174" y="4166"/>
                  <a:chExt cx="318" cy="1129"/>
                </a:xfrm>
              </p:grpSpPr>
              <p:grpSp>
                <p:nvGrpSpPr>
                  <p:cNvPr id="372" name="Group 260">
                    <a:extLst>
                      <a:ext uri="{FF2B5EF4-FFF2-40B4-BE49-F238E27FC236}">
                        <a16:creationId xmlns:a16="http://schemas.microsoft.com/office/drawing/2014/main" id="{FEDDD313-9175-27EA-2448-990F57F86A5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74" y="4166"/>
                    <a:ext cx="318" cy="1129"/>
                    <a:chOff x="2174" y="4166"/>
                    <a:chExt cx="318" cy="1129"/>
                  </a:xfrm>
                </p:grpSpPr>
                <p:sp>
                  <p:nvSpPr>
                    <p:cNvPr id="376" name="Freeform 261">
                      <a:extLst>
                        <a:ext uri="{FF2B5EF4-FFF2-40B4-BE49-F238E27FC236}">
                          <a16:creationId xmlns:a16="http://schemas.microsoft.com/office/drawing/2014/main" id="{E960CE40-8708-C6CB-02C3-1F85640458DB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2174" y="4166"/>
                      <a:ext cx="318" cy="1129"/>
                    </a:xfrm>
                    <a:custGeom>
                      <a:avLst/>
                      <a:gdLst>
                        <a:gd name="T0" fmla="*/ 283 w 318"/>
                        <a:gd name="T1" fmla="*/ 4 h 1129"/>
                        <a:gd name="T2" fmla="*/ 157 w 318"/>
                        <a:gd name="T3" fmla="*/ 79 h 1129"/>
                        <a:gd name="T4" fmla="*/ 115 w 318"/>
                        <a:gd name="T5" fmla="*/ 184 h 1129"/>
                        <a:gd name="T6" fmla="*/ 79 w 318"/>
                        <a:gd name="T7" fmla="*/ 460 h 1129"/>
                        <a:gd name="T8" fmla="*/ 1 w 318"/>
                        <a:gd name="T9" fmla="*/ 1060 h 1129"/>
                        <a:gd name="T10" fmla="*/ 73 w 318"/>
                        <a:gd name="T11" fmla="*/ 877 h 1129"/>
                        <a:gd name="T12" fmla="*/ 217 w 318"/>
                        <a:gd name="T13" fmla="*/ 391 h 1129"/>
                        <a:gd name="T14" fmla="*/ 304 w 318"/>
                        <a:gd name="T15" fmla="*/ 139 h 1129"/>
                        <a:gd name="T16" fmla="*/ 304 w 318"/>
                        <a:gd name="T17" fmla="*/ 115 h 1129"/>
                        <a:gd name="T18" fmla="*/ 304 w 318"/>
                        <a:gd name="T19" fmla="*/ 55 h 1129"/>
                        <a:gd name="T20" fmla="*/ 283 w 318"/>
                        <a:gd name="T21" fmla="*/ 4 h 1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318" h="1129">
                          <a:moveTo>
                            <a:pt x="283" y="4"/>
                          </a:moveTo>
                          <a:cubicBezTo>
                            <a:pt x="259" y="8"/>
                            <a:pt x="185" y="49"/>
                            <a:pt x="157" y="79"/>
                          </a:cubicBezTo>
                          <a:cubicBezTo>
                            <a:pt x="129" y="109"/>
                            <a:pt x="128" y="121"/>
                            <a:pt x="115" y="184"/>
                          </a:cubicBezTo>
                          <a:cubicBezTo>
                            <a:pt x="102" y="247"/>
                            <a:pt x="98" y="314"/>
                            <a:pt x="79" y="460"/>
                          </a:cubicBezTo>
                          <a:cubicBezTo>
                            <a:pt x="60" y="606"/>
                            <a:pt x="2" y="991"/>
                            <a:pt x="1" y="1060"/>
                          </a:cubicBezTo>
                          <a:cubicBezTo>
                            <a:pt x="0" y="1129"/>
                            <a:pt x="37" y="988"/>
                            <a:pt x="73" y="877"/>
                          </a:cubicBezTo>
                          <a:cubicBezTo>
                            <a:pt x="109" y="766"/>
                            <a:pt x="178" y="514"/>
                            <a:pt x="217" y="391"/>
                          </a:cubicBezTo>
                          <a:cubicBezTo>
                            <a:pt x="256" y="268"/>
                            <a:pt x="290" y="185"/>
                            <a:pt x="304" y="139"/>
                          </a:cubicBezTo>
                          <a:cubicBezTo>
                            <a:pt x="318" y="93"/>
                            <a:pt x="304" y="129"/>
                            <a:pt x="304" y="115"/>
                          </a:cubicBezTo>
                          <a:cubicBezTo>
                            <a:pt x="304" y="101"/>
                            <a:pt x="305" y="74"/>
                            <a:pt x="304" y="55"/>
                          </a:cubicBezTo>
                          <a:cubicBezTo>
                            <a:pt x="303" y="36"/>
                            <a:pt x="307" y="0"/>
                            <a:pt x="283" y="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77" name="Freeform 262">
                      <a:extLst>
                        <a:ext uri="{FF2B5EF4-FFF2-40B4-BE49-F238E27FC236}">
                          <a16:creationId xmlns:a16="http://schemas.microsoft.com/office/drawing/2014/main" id="{FD14C2BC-9C55-E554-85CF-FE6A5FEC8918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-3417102">
                      <a:off x="2252" y="4246"/>
                      <a:ext cx="282" cy="160"/>
                    </a:xfrm>
                    <a:custGeom>
                      <a:avLst/>
                      <a:gdLst>
                        <a:gd name="T0" fmla="*/ 345 w 377"/>
                        <a:gd name="T1" fmla="*/ 13 h 155"/>
                        <a:gd name="T2" fmla="*/ 167 w 377"/>
                        <a:gd name="T3" fmla="*/ 13 h 155"/>
                        <a:gd name="T4" fmla="*/ 18 w 377"/>
                        <a:gd name="T5" fmla="*/ 46 h 155"/>
                        <a:gd name="T6" fmla="*/ 57 w 377"/>
                        <a:gd name="T7" fmla="*/ 139 h 155"/>
                        <a:gd name="T8" fmla="*/ 81 w 377"/>
                        <a:gd name="T9" fmla="*/ 142 h 155"/>
                        <a:gd name="T10" fmla="*/ 191 w 377"/>
                        <a:gd name="T11" fmla="*/ 125 h 155"/>
                        <a:gd name="T12" fmla="*/ 338 w 377"/>
                        <a:gd name="T13" fmla="*/ 116 h 155"/>
                        <a:gd name="T14" fmla="*/ 357 w 377"/>
                        <a:gd name="T15" fmla="*/ 92 h 155"/>
                        <a:gd name="T16" fmla="*/ 345 w 377"/>
                        <a:gd name="T17" fmla="*/ 13 h 1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77" h="155">
                          <a:moveTo>
                            <a:pt x="345" y="13"/>
                          </a:moveTo>
                          <a:cubicBezTo>
                            <a:pt x="313" y="0"/>
                            <a:pt x="221" y="8"/>
                            <a:pt x="167" y="13"/>
                          </a:cubicBezTo>
                          <a:cubicBezTo>
                            <a:pt x="113" y="18"/>
                            <a:pt x="36" y="25"/>
                            <a:pt x="18" y="46"/>
                          </a:cubicBezTo>
                          <a:cubicBezTo>
                            <a:pt x="0" y="67"/>
                            <a:pt x="47" y="123"/>
                            <a:pt x="57" y="139"/>
                          </a:cubicBezTo>
                          <a:cubicBezTo>
                            <a:pt x="67" y="155"/>
                            <a:pt x="59" y="144"/>
                            <a:pt x="81" y="142"/>
                          </a:cubicBezTo>
                          <a:cubicBezTo>
                            <a:pt x="103" y="140"/>
                            <a:pt x="148" y="129"/>
                            <a:pt x="191" y="125"/>
                          </a:cubicBezTo>
                          <a:cubicBezTo>
                            <a:pt x="234" y="121"/>
                            <a:pt x="310" y="121"/>
                            <a:pt x="338" y="116"/>
                          </a:cubicBezTo>
                          <a:cubicBezTo>
                            <a:pt x="366" y="110"/>
                            <a:pt x="356" y="109"/>
                            <a:pt x="357" y="92"/>
                          </a:cubicBezTo>
                          <a:cubicBezTo>
                            <a:pt x="358" y="75"/>
                            <a:pt x="377" y="26"/>
                            <a:pt x="345" y="13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78" name="Freeform 263">
                      <a:extLst>
                        <a:ext uri="{FF2B5EF4-FFF2-40B4-BE49-F238E27FC236}">
                          <a16:creationId xmlns:a16="http://schemas.microsoft.com/office/drawing/2014/main" id="{A60A8D0D-AADA-E450-DC4D-168CEB689E11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-24014568">
                      <a:off x="2324" y="4261"/>
                      <a:ext cx="168" cy="81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79" name="Freeform 264">
                      <a:extLst>
                        <a:ext uri="{FF2B5EF4-FFF2-40B4-BE49-F238E27FC236}">
                          <a16:creationId xmlns:a16="http://schemas.microsoft.com/office/drawing/2014/main" id="{FD6B0509-1EBF-A920-6F72-8787BAB37FC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2190" y="4485"/>
                      <a:ext cx="186" cy="696"/>
                    </a:xfrm>
                    <a:custGeom>
                      <a:avLst/>
                      <a:gdLst>
                        <a:gd name="T0" fmla="*/ 99 w 99"/>
                        <a:gd name="T1" fmla="*/ 0 h 717"/>
                        <a:gd name="T2" fmla="*/ 0 w 99"/>
                        <a:gd name="T3" fmla="*/ 717 h 7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9" h="717">
                          <a:moveTo>
                            <a:pt x="99" y="0"/>
                          </a:moveTo>
                          <a:cubicBezTo>
                            <a:pt x="99" y="0"/>
                            <a:pt x="49" y="358"/>
                            <a:pt x="0" y="717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73" name="Freeform 265">
                    <a:extLst>
                      <a:ext uri="{FF2B5EF4-FFF2-40B4-BE49-F238E27FC236}">
                        <a16:creationId xmlns:a16="http://schemas.microsoft.com/office/drawing/2014/main" id="{D998521D-3139-928D-7911-D326B6CC0F5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187" y="4455"/>
                    <a:ext cx="108" cy="717"/>
                  </a:xfrm>
                  <a:custGeom>
                    <a:avLst/>
                    <a:gdLst>
                      <a:gd name="T0" fmla="*/ 99 w 99"/>
                      <a:gd name="T1" fmla="*/ 0 h 717"/>
                      <a:gd name="T2" fmla="*/ 0 w 99"/>
                      <a:gd name="T3" fmla="*/ 717 h 7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9" h="717">
                        <a:moveTo>
                          <a:pt x="99" y="0"/>
                        </a:moveTo>
                        <a:cubicBezTo>
                          <a:pt x="99" y="0"/>
                          <a:pt x="49" y="358"/>
                          <a:pt x="0" y="717"/>
                        </a:cubicBezTo>
                      </a:path>
                    </a:pathLst>
                  </a:custGeom>
                  <a:noFill/>
                  <a:ln w="0" cap="rnd" cmpd="sng">
                    <a:solidFill>
                      <a:srgbClr val="666699"/>
                    </a:solidFill>
                    <a:prstDash val="sysDot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4" name="Freeform 266">
                    <a:extLst>
                      <a:ext uri="{FF2B5EF4-FFF2-40B4-BE49-F238E27FC236}">
                        <a16:creationId xmlns:a16="http://schemas.microsoft.com/office/drawing/2014/main" id="{A5BB6E02-B3D5-60FF-2C46-6CDAEC64015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190" y="4467"/>
                    <a:ext cx="129" cy="705"/>
                  </a:xfrm>
                  <a:custGeom>
                    <a:avLst/>
                    <a:gdLst>
                      <a:gd name="T0" fmla="*/ 99 w 99"/>
                      <a:gd name="T1" fmla="*/ 0 h 717"/>
                      <a:gd name="T2" fmla="*/ 0 w 99"/>
                      <a:gd name="T3" fmla="*/ 717 h 7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9" h="717">
                        <a:moveTo>
                          <a:pt x="99" y="0"/>
                        </a:moveTo>
                        <a:cubicBezTo>
                          <a:pt x="99" y="0"/>
                          <a:pt x="49" y="358"/>
                          <a:pt x="0" y="717"/>
                        </a:cubicBezTo>
                      </a:path>
                    </a:pathLst>
                  </a:custGeom>
                  <a:noFill/>
                  <a:ln w="0" cap="rnd" cmpd="sng">
                    <a:solidFill>
                      <a:srgbClr val="666699"/>
                    </a:solidFill>
                    <a:prstDash val="sysDot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5" name="Freeform 267">
                    <a:extLst>
                      <a:ext uri="{FF2B5EF4-FFF2-40B4-BE49-F238E27FC236}">
                        <a16:creationId xmlns:a16="http://schemas.microsoft.com/office/drawing/2014/main" id="{E0E8B8BC-BFDB-33CD-17CF-17A57E09875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193" y="4479"/>
                    <a:ext cx="153" cy="699"/>
                  </a:xfrm>
                  <a:custGeom>
                    <a:avLst/>
                    <a:gdLst>
                      <a:gd name="T0" fmla="*/ 99 w 99"/>
                      <a:gd name="T1" fmla="*/ 0 h 717"/>
                      <a:gd name="T2" fmla="*/ 0 w 99"/>
                      <a:gd name="T3" fmla="*/ 717 h 7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9" h="717">
                        <a:moveTo>
                          <a:pt x="99" y="0"/>
                        </a:moveTo>
                        <a:cubicBezTo>
                          <a:pt x="99" y="0"/>
                          <a:pt x="49" y="358"/>
                          <a:pt x="0" y="717"/>
                        </a:cubicBezTo>
                      </a:path>
                    </a:pathLst>
                  </a:custGeom>
                  <a:noFill/>
                  <a:ln w="0" cap="rnd" cmpd="sng">
                    <a:solidFill>
                      <a:srgbClr val="666699"/>
                    </a:solidFill>
                    <a:prstDash val="sysDot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2" name="Group 268">
                  <a:extLst>
                    <a:ext uri="{FF2B5EF4-FFF2-40B4-BE49-F238E27FC236}">
                      <a16:creationId xmlns:a16="http://schemas.microsoft.com/office/drawing/2014/main" id="{D019FEDE-C1D2-A33A-DBC2-EAAFEEAFCA3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004" y="4052"/>
                  <a:ext cx="484" cy="1037"/>
                  <a:chOff x="2004" y="4052"/>
                  <a:chExt cx="484" cy="1037"/>
                </a:xfrm>
              </p:grpSpPr>
              <p:sp>
                <p:nvSpPr>
                  <p:cNvPr id="363" name="Freeform 269">
                    <a:extLst>
                      <a:ext uri="{FF2B5EF4-FFF2-40B4-BE49-F238E27FC236}">
                        <a16:creationId xmlns:a16="http://schemas.microsoft.com/office/drawing/2014/main" id="{72A5E72B-9B73-7680-6835-77F7A8AD7F82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004" y="4052"/>
                    <a:ext cx="484" cy="1037"/>
                  </a:xfrm>
                  <a:custGeom>
                    <a:avLst/>
                    <a:gdLst>
                      <a:gd name="T0" fmla="*/ 438 w 484"/>
                      <a:gd name="T1" fmla="*/ 1 h 1037"/>
                      <a:gd name="T2" fmla="*/ 237 w 484"/>
                      <a:gd name="T3" fmla="*/ 46 h 1037"/>
                      <a:gd name="T4" fmla="*/ 132 w 484"/>
                      <a:gd name="T5" fmla="*/ 154 h 1037"/>
                      <a:gd name="T6" fmla="*/ 33 w 484"/>
                      <a:gd name="T7" fmla="*/ 565 h 1037"/>
                      <a:gd name="T8" fmla="*/ 3 w 484"/>
                      <a:gd name="T9" fmla="*/ 994 h 1037"/>
                      <a:gd name="T10" fmla="*/ 51 w 484"/>
                      <a:gd name="T11" fmla="*/ 826 h 1037"/>
                      <a:gd name="T12" fmla="*/ 174 w 484"/>
                      <a:gd name="T13" fmla="*/ 361 h 1037"/>
                      <a:gd name="T14" fmla="*/ 309 w 484"/>
                      <a:gd name="T15" fmla="*/ 202 h 1037"/>
                      <a:gd name="T16" fmla="*/ 459 w 484"/>
                      <a:gd name="T17" fmla="*/ 124 h 1037"/>
                      <a:gd name="T18" fmla="*/ 462 w 484"/>
                      <a:gd name="T19" fmla="*/ 109 h 1037"/>
                      <a:gd name="T20" fmla="*/ 453 w 484"/>
                      <a:gd name="T21" fmla="*/ 37 h 1037"/>
                      <a:gd name="T22" fmla="*/ 438 w 484"/>
                      <a:gd name="T23" fmla="*/ 1 h 10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84" h="1037">
                        <a:moveTo>
                          <a:pt x="438" y="1"/>
                        </a:moveTo>
                        <a:cubicBezTo>
                          <a:pt x="402" y="2"/>
                          <a:pt x="288" y="20"/>
                          <a:pt x="237" y="46"/>
                        </a:cubicBezTo>
                        <a:cubicBezTo>
                          <a:pt x="186" y="72"/>
                          <a:pt x="166" y="68"/>
                          <a:pt x="132" y="154"/>
                        </a:cubicBezTo>
                        <a:cubicBezTo>
                          <a:pt x="98" y="240"/>
                          <a:pt x="55" y="425"/>
                          <a:pt x="33" y="565"/>
                        </a:cubicBezTo>
                        <a:cubicBezTo>
                          <a:pt x="11" y="705"/>
                          <a:pt x="0" y="951"/>
                          <a:pt x="3" y="994"/>
                        </a:cubicBezTo>
                        <a:cubicBezTo>
                          <a:pt x="6" y="1037"/>
                          <a:pt x="23" y="931"/>
                          <a:pt x="51" y="826"/>
                        </a:cubicBezTo>
                        <a:cubicBezTo>
                          <a:pt x="79" y="721"/>
                          <a:pt x="131" y="465"/>
                          <a:pt x="174" y="361"/>
                        </a:cubicBezTo>
                        <a:cubicBezTo>
                          <a:pt x="217" y="257"/>
                          <a:pt x="262" y="241"/>
                          <a:pt x="309" y="202"/>
                        </a:cubicBezTo>
                        <a:cubicBezTo>
                          <a:pt x="356" y="163"/>
                          <a:pt x="434" y="140"/>
                          <a:pt x="459" y="124"/>
                        </a:cubicBezTo>
                        <a:cubicBezTo>
                          <a:pt x="484" y="108"/>
                          <a:pt x="463" y="123"/>
                          <a:pt x="462" y="109"/>
                        </a:cubicBezTo>
                        <a:cubicBezTo>
                          <a:pt x="461" y="95"/>
                          <a:pt x="457" y="55"/>
                          <a:pt x="453" y="37"/>
                        </a:cubicBezTo>
                        <a:cubicBezTo>
                          <a:pt x="449" y="19"/>
                          <a:pt x="474" y="0"/>
                          <a:pt x="4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364" name="Group 270">
                    <a:extLst>
                      <a:ext uri="{FF2B5EF4-FFF2-40B4-BE49-F238E27FC236}">
                        <a16:creationId xmlns:a16="http://schemas.microsoft.com/office/drawing/2014/main" id="{F343E405-6968-09E6-B889-67D55957596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016" y="4197"/>
                    <a:ext cx="231" cy="774"/>
                    <a:chOff x="1887" y="4050"/>
                    <a:chExt cx="231" cy="774"/>
                  </a:xfrm>
                </p:grpSpPr>
                <p:sp>
                  <p:nvSpPr>
                    <p:cNvPr id="368" name="Freeform 271">
                      <a:extLst>
                        <a:ext uri="{FF2B5EF4-FFF2-40B4-BE49-F238E27FC236}">
                          <a16:creationId xmlns:a16="http://schemas.microsoft.com/office/drawing/2014/main" id="{74772211-E421-E890-B94B-3678149D8517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87" y="4050"/>
                      <a:ext cx="180" cy="762"/>
                    </a:xfrm>
                    <a:custGeom>
                      <a:avLst/>
                      <a:gdLst>
                        <a:gd name="T0" fmla="*/ 180 w 180"/>
                        <a:gd name="T1" fmla="*/ 0 h 762"/>
                        <a:gd name="T2" fmla="*/ 117 w 180"/>
                        <a:gd name="T3" fmla="*/ 102 h 762"/>
                        <a:gd name="T4" fmla="*/ 48 w 180"/>
                        <a:gd name="T5" fmla="*/ 393 h 762"/>
                        <a:gd name="T6" fmla="*/ 0 w 180"/>
                        <a:gd name="T7" fmla="*/ 762 h 7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80" h="762">
                          <a:moveTo>
                            <a:pt x="180" y="0"/>
                          </a:moveTo>
                          <a:cubicBezTo>
                            <a:pt x="159" y="18"/>
                            <a:pt x="139" y="37"/>
                            <a:pt x="117" y="102"/>
                          </a:cubicBezTo>
                          <a:cubicBezTo>
                            <a:pt x="95" y="167"/>
                            <a:pt x="67" y="283"/>
                            <a:pt x="48" y="393"/>
                          </a:cubicBezTo>
                          <a:cubicBezTo>
                            <a:pt x="29" y="503"/>
                            <a:pt x="14" y="632"/>
                            <a:pt x="0" y="76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69" name="Freeform 272">
                      <a:extLst>
                        <a:ext uri="{FF2B5EF4-FFF2-40B4-BE49-F238E27FC236}">
                          <a16:creationId xmlns:a16="http://schemas.microsoft.com/office/drawing/2014/main" id="{032309F2-76A1-B7D6-6E10-DE673C7ABEF0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87" y="4062"/>
                      <a:ext cx="198" cy="762"/>
                    </a:xfrm>
                    <a:custGeom>
                      <a:avLst/>
                      <a:gdLst>
                        <a:gd name="T0" fmla="*/ 198 w 198"/>
                        <a:gd name="T1" fmla="*/ 0 h 762"/>
                        <a:gd name="T2" fmla="*/ 126 w 198"/>
                        <a:gd name="T3" fmla="*/ 114 h 762"/>
                        <a:gd name="T4" fmla="*/ 57 w 198"/>
                        <a:gd name="T5" fmla="*/ 420 h 762"/>
                        <a:gd name="T6" fmla="*/ 0 w 198"/>
                        <a:gd name="T7" fmla="*/ 762 h 7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98" h="762">
                          <a:moveTo>
                            <a:pt x="198" y="0"/>
                          </a:moveTo>
                          <a:cubicBezTo>
                            <a:pt x="186" y="19"/>
                            <a:pt x="149" y="44"/>
                            <a:pt x="126" y="114"/>
                          </a:cubicBezTo>
                          <a:cubicBezTo>
                            <a:pt x="103" y="184"/>
                            <a:pt x="78" y="312"/>
                            <a:pt x="57" y="420"/>
                          </a:cubicBezTo>
                          <a:cubicBezTo>
                            <a:pt x="36" y="528"/>
                            <a:pt x="12" y="691"/>
                            <a:pt x="0" y="76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70" name="Freeform 273">
                      <a:extLst>
                        <a:ext uri="{FF2B5EF4-FFF2-40B4-BE49-F238E27FC236}">
                          <a16:creationId xmlns:a16="http://schemas.microsoft.com/office/drawing/2014/main" id="{9F201648-1EF7-F15F-4DB8-58E98C259182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96" y="4098"/>
                      <a:ext cx="198" cy="714"/>
                    </a:xfrm>
                    <a:custGeom>
                      <a:avLst/>
                      <a:gdLst>
                        <a:gd name="T0" fmla="*/ 198 w 198"/>
                        <a:gd name="T1" fmla="*/ 0 h 714"/>
                        <a:gd name="T2" fmla="*/ 132 w 198"/>
                        <a:gd name="T3" fmla="*/ 114 h 714"/>
                        <a:gd name="T4" fmla="*/ 63 w 198"/>
                        <a:gd name="T5" fmla="*/ 399 h 714"/>
                        <a:gd name="T6" fmla="*/ 0 w 198"/>
                        <a:gd name="T7" fmla="*/ 714 h 7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98" h="714">
                          <a:moveTo>
                            <a:pt x="198" y="0"/>
                          </a:moveTo>
                          <a:cubicBezTo>
                            <a:pt x="187" y="20"/>
                            <a:pt x="154" y="48"/>
                            <a:pt x="132" y="114"/>
                          </a:cubicBezTo>
                          <a:cubicBezTo>
                            <a:pt x="110" y="180"/>
                            <a:pt x="85" y="299"/>
                            <a:pt x="63" y="399"/>
                          </a:cubicBezTo>
                          <a:cubicBezTo>
                            <a:pt x="41" y="499"/>
                            <a:pt x="13" y="649"/>
                            <a:pt x="0" y="714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71" name="Freeform 274">
                      <a:extLst>
                        <a:ext uri="{FF2B5EF4-FFF2-40B4-BE49-F238E27FC236}">
                          <a16:creationId xmlns:a16="http://schemas.microsoft.com/office/drawing/2014/main" id="{B96AA578-92D1-DEB0-ED3E-7783EFC1F996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902" y="4116"/>
                      <a:ext cx="216" cy="666"/>
                    </a:xfrm>
                    <a:custGeom>
                      <a:avLst/>
                      <a:gdLst>
                        <a:gd name="T0" fmla="*/ 216 w 216"/>
                        <a:gd name="T1" fmla="*/ 0 h 666"/>
                        <a:gd name="T2" fmla="*/ 147 w 216"/>
                        <a:gd name="T3" fmla="*/ 87 h 666"/>
                        <a:gd name="T4" fmla="*/ 87 w 216"/>
                        <a:gd name="T5" fmla="*/ 309 h 666"/>
                        <a:gd name="T6" fmla="*/ 0 w 216"/>
                        <a:gd name="T7" fmla="*/ 666 h 66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" h="666">
                          <a:moveTo>
                            <a:pt x="216" y="0"/>
                          </a:moveTo>
                          <a:cubicBezTo>
                            <a:pt x="192" y="18"/>
                            <a:pt x="168" y="36"/>
                            <a:pt x="147" y="87"/>
                          </a:cubicBezTo>
                          <a:cubicBezTo>
                            <a:pt x="126" y="138"/>
                            <a:pt x="112" y="212"/>
                            <a:pt x="87" y="309"/>
                          </a:cubicBezTo>
                          <a:cubicBezTo>
                            <a:pt x="62" y="406"/>
                            <a:pt x="31" y="536"/>
                            <a:pt x="0" y="66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365" name="Group 275">
                    <a:extLst>
                      <a:ext uri="{FF2B5EF4-FFF2-40B4-BE49-F238E27FC236}">
                        <a16:creationId xmlns:a16="http://schemas.microsoft.com/office/drawing/2014/main" id="{E36D69F0-0089-C9AA-243A-8BB1FCC048D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-480802">
                    <a:off x="2180" y="4078"/>
                    <a:ext cx="282" cy="160"/>
                    <a:chOff x="2112" y="4079"/>
                    <a:chExt cx="365" cy="155"/>
                  </a:xfrm>
                </p:grpSpPr>
                <p:sp>
                  <p:nvSpPr>
                    <p:cNvPr id="366" name="Freeform 276">
                      <a:extLst>
                        <a:ext uri="{FF2B5EF4-FFF2-40B4-BE49-F238E27FC236}">
                          <a16:creationId xmlns:a16="http://schemas.microsoft.com/office/drawing/2014/main" id="{A21CD03E-4756-EF2B-D72E-A99EBFDBC69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-175995">
                      <a:off x="2112" y="4079"/>
                      <a:ext cx="365" cy="155"/>
                    </a:xfrm>
                    <a:custGeom>
                      <a:avLst/>
                      <a:gdLst>
                        <a:gd name="T0" fmla="*/ 345 w 377"/>
                        <a:gd name="T1" fmla="*/ 13 h 155"/>
                        <a:gd name="T2" fmla="*/ 167 w 377"/>
                        <a:gd name="T3" fmla="*/ 13 h 155"/>
                        <a:gd name="T4" fmla="*/ 18 w 377"/>
                        <a:gd name="T5" fmla="*/ 46 h 155"/>
                        <a:gd name="T6" fmla="*/ 57 w 377"/>
                        <a:gd name="T7" fmla="*/ 139 h 155"/>
                        <a:gd name="T8" fmla="*/ 81 w 377"/>
                        <a:gd name="T9" fmla="*/ 142 h 155"/>
                        <a:gd name="T10" fmla="*/ 191 w 377"/>
                        <a:gd name="T11" fmla="*/ 125 h 155"/>
                        <a:gd name="T12" fmla="*/ 338 w 377"/>
                        <a:gd name="T13" fmla="*/ 116 h 155"/>
                        <a:gd name="T14" fmla="*/ 357 w 377"/>
                        <a:gd name="T15" fmla="*/ 92 h 155"/>
                        <a:gd name="T16" fmla="*/ 345 w 377"/>
                        <a:gd name="T17" fmla="*/ 13 h 1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77" h="155">
                          <a:moveTo>
                            <a:pt x="345" y="13"/>
                          </a:moveTo>
                          <a:cubicBezTo>
                            <a:pt x="313" y="0"/>
                            <a:pt x="221" y="8"/>
                            <a:pt x="167" y="13"/>
                          </a:cubicBezTo>
                          <a:cubicBezTo>
                            <a:pt x="113" y="18"/>
                            <a:pt x="36" y="25"/>
                            <a:pt x="18" y="46"/>
                          </a:cubicBezTo>
                          <a:cubicBezTo>
                            <a:pt x="0" y="67"/>
                            <a:pt x="47" y="123"/>
                            <a:pt x="57" y="139"/>
                          </a:cubicBezTo>
                          <a:cubicBezTo>
                            <a:pt x="67" y="155"/>
                            <a:pt x="59" y="144"/>
                            <a:pt x="81" y="142"/>
                          </a:cubicBezTo>
                          <a:cubicBezTo>
                            <a:pt x="103" y="140"/>
                            <a:pt x="148" y="129"/>
                            <a:pt x="191" y="125"/>
                          </a:cubicBezTo>
                          <a:cubicBezTo>
                            <a:pt x="234" y="121"/>
                            <a:pt x="310" y="121"/>
                            <a:pt x="338" y="116"/>
                          </a:cubicBezTo>
                          <a:cubicBezTo>
                            <a:pt x="366" y="110"/>
                            <a:pt x="356" y="109"/>
                            <a:pt x="357" y="92"/>
                          </a:cubicBezTo>
                          <a:cubicBezTo>
                            <a:pt x="358" y="75"/>
                            <a:pt x="377" y="26"/>
                            <a:pt x="345" y="13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67" name="Freeform 277">
                      <a:extLst>
                        <a:ext uri="{FF2B5EF4-FFF2-40B4-BE49-F238E27FC236}">
                          <a16:creationId xmlns:a16="http://schemas.microsoft.com/office/drawing/2014/main" id="{5BFF6447-D06C-52AC-A61F-F6DA1C26BBD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-372448">
                      <a:off x="2195" y="4114"/>
                      <a:ext cx="243" cy="89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223" name="Group 278">
                  <a:extLst>
                    <a:ext uri="{FF2B5EF4-FFF2-40B4-BE49-F238E27FC236}">
                      <a16:creationId xmlns:a16="http://schemas.microsoft.com/office/drawing/2014/main" id="{0070EC6A-1577-1FF1-0860-8BBD94C1190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868" y="3920"/>
                  <a:ext cx="593" cy="1014"/>
                  <a:chOff x="1868" y="3920"/>
                  <a:chExt cx="593" cy="1014"/>
                </a:xfrm>
              </p:grpSpPr>
              <p:sp>
                <p:nvSpPr>
                  <p:cNvPr id="355" name="Freeform 279">
                    <a:extLst>
                      <a:ext uri="{FF2B5EF4-FFF2-40B4-BE49-F238E27FC236}">
                        <a16:creationId xmlns:a16="http://schemas.microsoft.com/office/drawing/2014/main" id="{45607F29-F2B0-9756-32C3-0D2E4B9A9A0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868" y="3920"/>
                    <a:ext cx="593" cy="1014"/>
                  </a:xfrm>
                  <a:custGeom>
                    <a:avLst/>
                    <a:gdLst>
                      <a:gd name="T0" fmla="*/ 562 w 593"/>
                      <a:gd name="T1" fmla="*/ 1 h 1014"/>
                      <a:gd name="T2" fmla="*/ 388 w 593"/>
                      <a:gd name="T3" fmla="*/ 13 h 1014"/>
                      <a:gd name="T4" fmla="*/ 229 w 593"/>
                      <a:gd name="T5" fmla="*/ 73 h 1014"/>
                      <a:gd name="T6" fmla="*/ 100 w 593"/>
                      <a:gd name="T7" fmla="*/ 295 h 1014"/>
                      <a:gd name="T8" fmla="*/ 10 w 593"/>
                      <a:gd name="T9" fmla="*/ 919 h 1014"/>
                      <a:gd name="T10" fmla="*/ 37 w 593"/>
                      <a:gd name="T11" fmla="*/ 865 h 1014"/>
                      <a:gd name="T12" fmla="*/ 130 w 593"/>
                      <a:gd name="T13" fmla="*/ 511 h 1014"/>
                      <a:gd name="T14" fmla="*/ 256 w 593"/>
                      <a:gd name="T15" fmla="*/ 238 h 1014"/>
                      <a:gd name="T16" fmla="*/ 385 w 593"/>
                      <a:gd name="T17" fmla="*/ 169 h 1014"/>
                      <a:gd name="T18" fmla="*/ 559 w 593"/>
                      <a:gd name="T19" fmla="*/ 136 h 1014"/>
                      <a:gd name="T20" fmla="*/ 589 w 593"/>
                      <a:gd name="T21" fmla="*/ 133 h 1014"/>
                      <a:gd name="T22" fmla="*/ 583 w 593"/>
                      <a:gd name="T23" fmla="*/ 64 h 1014"/>
                      <a:gd name="T24" fmla="*/ 577 w 593"/>
                      <a:gd name="T25" fmla="*/ 10 h 1014"/>
                      <a:gd name="T26" fmla="*/ 562 w 593"/>
                      <a:gd name="T27" fmla="*/ 1 h 10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93" h="1014">
                        <a:moveTo>
                          <a:pt x="562" y="1"/>
                        </a:moveTo>
                        <a:cubicBezTo>
                          <a:pt x="530" y="1"/>
                          <a:pt x="444" y="1"/>
                          <a:pt x="388" y="13"/>
                        </a:cubicBezTo>
                        <a:cubicBezTo>
                          <a:pt x="332" y="25"/>
                          <a:pt x="277" y="26"/>
                          <a:pt x="229" y="73"/>
                        </a:cubicBezTo>
                        <a:cubicBezTo>
                          <a:pt x="181" y="120"/>
                          <a:pt x="136" y="154"/>
                          <a:pt x="100" y="295"/>
                        </a:cubicBezTo>
                        <a:cubicBezTo>
                          <a:pt x="64" y="436"/>
                          <a:pt x="20" y="824"/>
                          <a:pt x="10" y="919"/>
                        </a:cubicBezTo>
                        <a:cubicBezTo>
                          <a:pt x="0" y="1014"/>
                          <a:pt x="17" y="933"/>
                          <a:pt x="37" y="865"/>
                        </a:cubicBezTo>
                        <a:cubicBezTo>
                          <a:pt x="57" y="797"/>
                          <a:pt x="94" y="616"/>
                          <a:pt x="130" y="511"/>
                        </a:cubicBezTo>
                        <a:cubicBezTo>
                          <a:pt x="166" y="406"/>
                          <a:pt x="214" y="295"/>
                          <a:pt x="256" y="238"/>
                        </a:cubicBezTo>
                        <a:cubicBezTo>
                          <a:pt x="298" y="181"/>
                          <a:pt x="335" y="186"/>
                          <a:pt x="385" y="169"/>
                        </a:cubicBezTo>
                        <a:cubicBezTo>
                          <a:pt x="435" y="152"/>
                          <a:pt x="525" y="142"/>
                          <a:pt x="559" y="136"/>
                        </a:cubicBezTo>
                        <a:cubicBezTo>
                          <a:pt x="593" y="130"/>
                          <a:pt x="585" y="145"/>
                          <a:pt x="589" y="133"/>
                        </a:cubicBezTo>
                        <a:cubicBezTo>
                          <a:pt x="593" y="121"/>
                          <a:pt x="585" y="84"/>
                          <a:pt x="583" y="64"/>
                        </a:cubicBezTo>
                        <a:cubicBezTo>
                          <a:pt x="581" y="44"/>
                          <a:pt x="580" y="20"/>
                          <a:pt x="577" y="10"/>
                        </a:cubicBezTo>
                        <a:cubicBezTo>
                          <a:pt x="574" y="0"/>
                          <a:pt x="565" y="3"/>
                          <a:pt x="56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356" name="Group 280">
                    <a:extLst>
                      <a:ext uri="{FF2B5EF4-FFF2-40B4-BE49-F238E27FC236}">
                        <a16:creationId xmlns:a16="http://schemas.microsoft.com/office/drawing/2014/main" id="{A7BB6B3F-64FF-2DB2-987C-B98B1D6214C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87" y="4050"/>
                    <a:ext cx="231" cy="774"/>
                    <a:chOff x="1887" y="4050"/>
                    <a:chExt cx="231" cy="774"/>
                  </a:xfrm>
                </p:grpSpPr>
                <p:sp>
                  <p:nvSpPr>
                    <p:cNvPr id="359" name="Freeform 281">
                      <a:extLst>
                        <a:ext uri="{FF2B5EF4-FFF2-40B4-BE49-F238E27FC236}">
                          <a16:creationId xmlns:a16="http://schemas.microsoft.com/office/drawing/2014/main" id="{B09C9F1A-D86F-2ED6-215B-D07A40A2C8BE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87" y="4050"/>
                      <a:ext cx="180" cy="762"/>
                    </a:xfrm>
                    <a:custGeom>
                      <a:avLst/>
                      <a:gdLst>
                        <a:gd name="T0" fmla="*/ 180 w 180"/>
                        <a:gd name="T1" fmla="*/ 0 h 762"/>
                        <a:gd name="T2" fmla="*/ 117 w 180"/>
                        <a:gd name="T3" fmla="*/ 102 h 762"/>
                        <a:gd name="T4" fmla="*/ 48 w 180"/>
                        <a:gd name="T5" fmla="*/ 393 h 762"/>
                        <a:gd name="T6" fmla="*/ 0 w 180"/>
                        <a:gd name="T7" fmla="*/ 762 h 7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80" h="762">
                          <a:moveTo>
                            <a:pt x="180" y="0"/>
                          </a:moveTo>
                          <a:cubicBezTo>
                            <a:pt x="159" y="18"/>
                            <a:pt x="139" y="37"/>
                            <a:pt x="117" y="102"/>
                          </a:cubicBezTo>
                          <a:cubicBezTo>
                            <a:pt x="95" y="167"/>
                            <a:pt x="67" y="283"/>
                            <a:pt x="48" y="393"/>
                          </a:cubicBezTo>
                          <a:cubicBezTo>
                            <a:pt x="29" y="503"/>
                            <a:pt x="14" y="632"/>
                            <a:pt x="0" y="76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60" name="Freeform 282">
                      <a:extLst>
                        <a:ext uri="{FF2B5EF4-FFF2-40B4-BE49-F238E27FC236}">
                          <a16:creationId xmlns:a16="http://schemas.microsoft.com/office/drawing/2014/main" id="{120370C8-5635-5F85-F548-32FAF0CA753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87" y="4062"/>
                      <a:ext cx="198" cy="762"/>
                    </a:xfrm>
                    <a:custGeom>
                      <a:avLst/>
                      <a:gdLst>
                        <a:gd name="T0" fmla="*/ 198 w 198"/>
                        <a:gd name="T1" fmla="*/ 0 h 762"/>
                        <a:gd name="T2" fmla="*/ 126 w 198"/>
                        <a:gd name="T3" fmla="*/ 114 h 762"/>
                        <a:gd name="T4" fmla="*/ 57 w 198"/>
                        <a:gd name="T5" fmla="*/ 420 h 762"/>
                        <a:gd name="T6" fmla="*/ 0 w 198"/>
                        <a:gd name="T7" fmla="*/ 762 h 7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98" h="762">
                          <a:moveTo>
                            <a:pt x="198" y="0"/>
                          </a:moveTo>
                          <a:cubicBezTo>
                            <a:pt x="186" y="19"/>
                            <a:pt x="149" y="44"/>
                            <a:pt x="126" y="114"/>
                          </a:cubicBezTo>
                          <a:cubicBezTo>
                            <a:pt x="103" y="184"/>
                            <a:pt x="78" y="312"/>
                            <a:pt x="57" y="420"/>
                          </a:cubicBezTo>
                          <a:cubicBezTo>
                            <a:pt x="36" y="528"/>
                            <a:pt x="12" y="691"/>
                            <a:pt x="0" y="76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61" name="Freeform 283">
                      <a:extLst>
                        <a:ext uri="{FF2B5EF4-FFF2-40B4-BE49-F238E27FC236}">
                          <a16:creationId xmlns:a16="http://schemas.microsoft.com/office/drawing/2014/main" id="{6C16FFFB-D2CD-8A61-16B8-02BFBE8DB636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896" y="4098"/>
                      <a:ext cx="198" cy="714"/>
                    </a:xfrm>
                    <a:custGeom>
                      <a:avLst/>
                      <a:gdLst>
                        <a:gd name="T0" fmla="*/ 198 w 198"/>
                        <a:gd name="T1" fmla="*/ 0 h 714"/>
                        <a:gd name="T2" fmla="*/ 132 w 198"/>
                        <a:gd name="T3" fmla="*/ 114 h 714"/>
                        <a:gd name="T4" fmla="*/ 63 w 198"/>
                        <a:gd name="T5" fmla="*/ 399 h 714"/>
                        <a:gd name="T6" fmla="*/ 0 w 198"/>
                        <a:gd name="T7" fmla="*/ 714 h 7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98" h="714">
                          <a:moveTo>
                            <a:pt x="198" y="0"/>
                          </a:moveTo>
                          <a:cubicBezTo>
                            <a:pt x="187" y="20"/>
                            <a:pt x="154" y="48"/>
                            <a:pt x="132" y="114"/>
                          </a:cubicBezTo>
                          <a:cubicBezTo>
                            <a:pt x="110" y="180"/>
                            <a:pt x="85" y="299"/>
                            <a:pt x="63" y="399"/>
                          </a:cubicBezTo>
                          <a:cubicBezTo>
                            <a:pt x="41" y="499"/>
                            <a:pt x="13" y="649"/>
                            <a:pt x="0" y="714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62" name="Freeform 284">
                      <a:extLst>
                        <a:ext uri="{FF2B5EF4-FFF2-40B4-BE49-F238E27FC236}">
                          <a16:creationId xmlns:a16="http://schemas.microsoft.com/office/drawing/2014/main" id="{2C9DBA12-5BD8-D8A5-97A1-0DAD36C07D6F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902" y="4116"/>
                      <a:ext cx="216" cy="666"/>
                    </a:xfrm>
                    <a:custGeom>
                      <a:avLst/>
                      <a:gdLst>
                        <a:gd name="T0" fmla="*/ 216 w 216"/>
                        <a:gd name="T1" fmla="*/ 0 h 666"/>
                        <a:gd name="T2" fmla="*/ 147 w 216"/>
                        <a:gd name="T3" fmla="*/ 87 h 666"/>
                        <a:gd name="T4" fmla="*/ 87 w 216"/>
                        <a:gd name="T5" fmla="*/ 309 h 666"/>
                        <a:gd name="T6" fmla="*/ 0 w 216"/>
                        <a:gd name="T7" fmla="*/ 666 h 66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" h="666">
                          <a:moveTo>
                            <a:pt x="216" y="0"/>
                          </a:moveTo>
                          <a:cubicBezTo>
                            <a:pt x="192" y="18"/>
                            <a:pt x="168" y="36"/>
                            <a:pt x="147" y="87"/>
                          </a:cubicBezTo>
                          <a:cubicBezTo>
                            <a:pt x="126" y="138"/>
                            <a:pt x="112" y="212"/>
                            <a:pt x="87" y="309"/>
                          </a:cubicBezTo>
                          <a:cubicBezTo>
                            <a:pt x="62" y="406"/>
                            <a:pt x="31" y="536"/>
                            <a:pt x="0" y="66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57" name="Freeform 285">
                    <a:extLst>
                      <a:ext uri="{FF2B5EF4-FFF2-40B4-BE49-F238E27FC236}">
                        <a16:creationId xmlns:a16="http://schemas.microsoft.com/office/drawing/2014/main" id="{A1677204-2CAD-AB1A-C148-7EA18FAAB74D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175995">
                    <a:off x="2094" y="3935"/>
                    <a:ext cx="365" cy="155"/>
                  </a:xfrm>
                  <a:custGeom>
                    <a:avLst/>
                    <a:gdLst>
                      <a:gd name="T0" fmla="*/ 345 w 377"/>
                      <a:gd name="T1" fmla="*/ 13 h 155"/>
                      <a:gd name="T2" fmla="*/ 167 w 377"/>
                      <a:gd name="T3" fmla="*/ 13 h 155"/>
                      <a:gd name="T4" fmla="*/ 18 w 377"/>
                      <a:gd name="T5" fmla="*/ 46 h 155"/>
                      <a:gd name="T6" fmla="*/ 57 w 377"/>
                      <a:gd name="T7" fmla="*/ 139 h 155"/>
                      <a:gd name="T8" fmla="*/ 81 w 377"/>
                      <a:gd name="T9" fmla="*/ 142 h 155"/>
                      <a:gd name="T10" fmla="*/ 191 w 377"/>
                      <a:gd name="T11" fmla="*/ 125 h 155"/>
                      <a:gd name="T12" fmla="*/ 338 w 377"/>
                      <a:gd name="T13" fmla="*/ 116 h 155"/>
                      <a:gd name="T14" fmla="*/ 357 w 377"/>
                      <a:gd name="T15" fmla="*/ 92 h 155"/>
                      <a:gd name="T16" fmla="*/ 345 w 377"/>
                      <a:gd name="T17" fmla="*/ 13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77" h="155">
                        <a:moveTo>
                          <a:pt x="345" y="13"/>
                        </a:moveTo>
                        <a:cubicBezTo>
                          <a:pt x="313" y="0"/>
                          <a:pt x="221" y="8"/>
                          <a:pt x="167" y="13"/>
                        </a:cubicBezTo>
                        <a:cubicBezTo>
                          <a:pt x="113" y="18"/>
                          <a:pt x="36" y="25"/>
                          <a:pt x="18" y="46"/>
                        </a:cubicBezTo>
                        <a:cubicBezTo>
                          <a:pt x="0" y="67"/>
                          <a:pt x="47" y="123"/>
                          <a:pt x="57" y="139"/>
                        </a:cubicBezTo>
                        <a:cubicBezTo>
                          <a:pt x="67" y="155"/>
                          <a:pt x="59" y="144"/>
                          <a:pt x="81" y="142"/>
                        </a:cubicBezTo>
                        <a:cubicBezTo>
                          <a:pt x="103" y="140"/>
                          <a:pt x="148" y="129"/>
                          <a:pt x="191" y="125"/>
                        </a:cubicBezTo>
                        <a:cubicBezTo>
                          <a:pt x="234" y="121"/>
                          <a:pt x="310" y="121"/>
                          <a:pt x="338" y="116"/>
                        </a:cubicBezTo>
                        <a:cubicBezTo>
                          <a:pt x="366" y="110"/>
                          <a:pt x="356" y="109"/>
                          <a:pt x="357" y="92"/>
                        </a:cubicBezTo>
                        <a:cubicBezTo>
                          <a:pt x="358" y="75"/>
                          <a:pt x="377" y="26"/>
                          <a:pt x="345" y="13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8" name="Freeform 286">
                    <a:extLst>
                      <a:ext uri="{FF2B5EF4-FFF2-40B4-BE49-F238E27FC236}">
                        <a16:creationId xmlns:a16="http://schemas.microsoft.com/office/drawing/2014/main" id="{DE9E0FC9-256F-E1CE-9BA3-8D8228F463F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372448">
                    <a:off x="2177" y="3970"/>
                    <a:ext cx="243" cy="89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4" name="Group 287">
                  <a:extLst>
                    <a:ext uri="{FF2B5EF4-FFF2-40B4-BE49-F238E27FC236}">
                      <a16:creationId xmlns:a16="http://schemas.microsoft.com/office/drawing/2014/main" id="{0F605D42-0295-E856-3AD6-A348DEB0A79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796" y="3784"/>
                  <a:ext cx="661" cy="831"/>
                  <a:chOff x="1796" y="3784"/>
                  <a:chExt cx="661" cy="831"/>
                </a:xfrm>
              </p:grpSpPr>
              <p:sp>
                <p:nvSpPr>
                  <p:cNvPr id="347" name="Freeform 288">
                    <a:extLst>
                      <a:ext uri="{FF2B5EF4-FFF2-40B4-BE49-F238E27FC236}">
                        <a16:creationId xmlns:a16="http://schemas.microsoft.com/office/drawing/2014/main" id="{C942979C-AB88-3D1D-95A7-7895484A192E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796" y="3784"/>
                    <a:ext cx="661" cy="831"/>
                  </a:xfrm>
                  <a:custGeom>
                    <a:avLst/>
                    <a:gdLst>
                      <a:gd name="T0" fmla="*/ 631 w 661"/>
                      <a:gd name="T1" fmla="*/ 14 h 831"/>
                      <a:gd name="T2" fmla="*/ 460 w 661"/>
                      <a:gd name="T3" fmla="*/ 14 h 831"/>
                      <a:gd name="T4" fmla="*/ 280 w 661"/>
                      <a:gd name="T5" fmla="*/ 47 h 831"/>
                      <a:gd name="T6" fmla="*/ 163 w 661"/>
                      <a:gd name="T7" fmla="*/ 188 h 831"/>
                      <a:gd name="T8" fmla="*/ 25 w 661"/>
                      <a:gd name="T9" fmla="*/ 635 h 831"/>
                      <a:gd name="T10" fmla="*/ 13 w 661"/>
                      <a:gd name="T11" fmla="*/ 821 h 831"/>
                      <a:gd name="T12" fmla="*/ 43 w 661"/>
                      <a:gd name="T13" fmla="*/ 698 h 831"/>
                      <a:gd name="T14" fmla="*/ 145 w 661"/>
                      <a:gd name="T15" fmla="*/ 392 h 831"/>
                      <a:gd name="T16" fmla="*/ 271 w 661"/>
                      <a:gd name="T17" fmla="*/ 227 h 831"/>
                      <a:gd name="T18" fmla="*/ 349 w 661"/>
                      <a:gd name="T19" fmla="*/ 185 h 831"/>
                      <a:gd name="T20" fmla="*/ 427 w 661"/>
                      <a:gd name="T21" fmla="*/ 161 h 831"/>
                      <a:gd name="T22" fmla="*/ 574 w 661"/>
                      <a:gd name="T23" fmla="*/ 140 h 831"/>
                      <a:gd name="T24" fmla="*/ 634 w 661"/>
                      <a:gd name="T25" fmla="*/ 140 h 831"/>
                      <a:gd name="T26" fmla="*/ 640 w 661"/>
                      <a:gd name="T27" fmla="*/ 101 h 831"/>
                      <a:gd name="T28" fmla="*/ 631 w 661"/>
                      <a:gd name="T29" fmla="*/ 14 h 8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61" h="831">
                        <a:moveTo>
                          <a:pt x="631" y="14"/>
                        </a:moveTo>
                        <a:cubicBezTo>
                          <a:pt x="601" y="0"/>
                          <a:pt x="518" y="9"/>
                          <a:pt x="460" y="14"/>
                        </a:cubicBezTo>
                        <a:cubicBezTo>
                          <a:pt x="402" y="19"/>
                          <a:pt x="329" y="18"/>
                          <a:pt x="280" y="47"/>
                        </a:cubicBezTo>
                        <a:cubicBezTo>
                          <a:pt x="231" y="76"/>
                          <a:pt x="205" y="90"/>
                          <a:pt x="163" y="188"/>
                        </a:cubicBezTo>
                        <a:cubicBezTo>
                          <a:pt x="121" y="286"/>
                          <a:pt x="50" y="530"/>
                          <a:pt x="25" y="635"/>
                        </a:cubicBezTo>
                        <a:cubicBezTo>
                          <a:pt x="0" y="740"/>
                          <a:pt x="10" y="811"/>
                          <a:pt x="13" y="821"/>
                        </a:cubicBezTo>
                        <a:cubicBezTo>
                          <a:pt x="16" y="831"/>
                          <a:pt x="21" y="769"/>
                          <a:pt x="43" y="698"/>
                        </a:cubicBezTo>
                        <a:cubicBezTo>
                          <a:pt x="65" y="627"/>
                          <a:pt x="107" y="470"/>
                          <a:pt x="145" y="392"/>
                        </a:cubicBezTo>
                        <a:cubicBezTo>
                          <a:pt x="183" y="314"/>
                          <a:pt x="237" y="262"/>
                          <a:pt x="271" y="227"/>
                        </a:cubicBezTo>
                        <a:cubicBezTo>
                          <a:pt x="305" y="192"/>
                          <a:pt x="323" y="196"/>
                          <a:pt x="349" y="185"/>
                        </a:cubicBezTo>
                        <a:cubicBezTo>
                          <a:pt x="375" y="174"/>
                          <a:pt x="390" y="168"/>
                          <a:pt x="427" y="161"/>
                        </a:cubicBezTo>
                        <a:cubicBezTo>
                          <a:pt x="464" y="154"/>
                          <a:pt x="540" y="143"/>
                          <a:pt x="574" y="140"/>
                        </a:cubicBezTo>
                        <a:cubicBezTo>
                          <a:pt x="608" y="137"/>
                          <a:pt x="623" y="146"/>
                          <a:pt x="634" y="140"/>
                        </a:cubicBezTo>
                        <a:cubicBezTo>
                          <a:pt x="645" y="134"/>
                          <a:pt x="639" y="121"/>
                          <a:pt x="640" y="101"/>
                        </a:cubicBezTo>
                        <a:cubicBezTo>
                          <a:pt x="641" y="81"/>
                          <a:pt x="661" y="28"/>
                          <a:pt x="631" y="1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8" name="Freeform 289">
                    <a:extLst>
                      <a:ext uri="{FF2B5EF4-FFF2-40B4-BE49-F238E27FC236}">
                        <a16:creationId xmlns:a16="http://schemas.microsoft.com/office/drawing/2014/main" id="{77A49DC2-D7F5-F18D-84EC-E09068B61242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064" y="3803"/>
                    <a:ext cx="377" cy="155"/>
                  </a:xfrm>
                  <a:custGeom>
                    <a:avLst/>
                    <a:gdLst>
                      <a:gd name="T0" fmla="*/ 345 w 377"/>
                      <a:gd name="T1" fmla="*/ 13 h 155"/>
                      <a:gd name="T2" fmla="*/ 167 w 377"/>
                      <a:gd name="T3" fmla="*/ 13 h 155"/>
                      <a:gd name="T4" fmla="*/ 18 w 377"/>
                      <a:gd name="T5" fmla="*/ 46 h 155"/>
                      <a:gd name="T6" fmla="*/ 57 w 377"/>
                      <a:gd name="T7" fmla="*/ 139 h 155"/>
                      <a:gd name="T8" fmla="*/ 81 w 377"/>
                      <a:gd name="T9" fmla="*/ 142 h 155"/>
                      <a:gd name="T10" fmla="*/ 191 w 377"/>
                      <a:gd name="T11" fmla="*/ 125 h 155"/>
                      <a:gd name="T12" fmla="*/ 338 w 377"/>
                      <a:gd name="T13" fmla="*/ 116 h 155"/>
                      <a:gd name="T14" fmla="*/ 357 w 377"/>
                      <a:gd name="T15" fmla="*/ 92 h 155"/>
                      <a:gd name="T16" fmla="*/ 345 w 377"/>
                      <a:gd name="T17" fmla="*/ 13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77" h="155">
                        <a:moveTo>
                          <a:pt x="345" y="13"/>
                        </a:moveTo>
                        <a:cubicBezTo>
                          <a:pt x="313" y="0"/>
                          <a:pt x="221" y="8"/>
                          <a:pt x="167" y="13"/>
                        </a:cubicBezTo>
                        <a:cubicBezTo>
                          <a:pt x="113" y="18"/>
                          <a:pt x="36" y="25"/>
                          <a:pt x="18" y="46"/>
                        </a:cubicBezTo>
                        <a:cubicBezTo>
                          <a:pt x="0" y="67"/>
                          <a:pt x="47" y="123"/>
                          <a:pt x="57" y="139"/>
                        </a:cubicBezTo>
                        <a:cubicBezTo>
                          <a:pt x="67" y="155"/>
                          <a:pt x="59" y="144"/>
                          <a:pt x="81" y="142"/>
                        </a:cubicBezTo>
                        <a:cubicBezTo>
                          <a:pt x="103" y="140"/>
                          <a:pt x="148" y="129"/>
                          <a:pt x="191" y="125"/>
                        </a:cubicBezTo>
                        <a:cubicBezTo>
                          <a:pt x="234" y="121"/>
                          <a:pt x="310" y="121"/>
                          <a:pt x="338" y="116"/>
                        </a:cubicBezTo>
                        <a:cubicBezTo>
                          <a:pt x="366" y="110"/>
                          <a:pt x="356" y="109"/>
                          <a:pt x="357" y="92"/>
                        </a:cubicBezTo>
                        <a:cubicBezTo>
                          <a:pt x="358" y="75"/>
                          <a:pt x="377" y="26"/>
                          <a:pt x="345" y="13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349" name="Group 290">
                    <a:extLst>
                      <a:ext uri="{FF2B5EF4-FFF2-40B4-BE49-F238E27FC236}">
                        <a16:creationId xmlns:a16="http://schemas.microsoft.com/office/drawing/2014/main" id="{1ADE1FDE-2626-7D61-963A-F306DA591D3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-200845">
                    <a:off x="1806" y="3917"/>
                    <a:ext cx="241" cy="604"/>
                    <a:chOff x="1743" y="3756"/>
                    <a:chExt cx="282" cy="579"/>
                  </a:xfrm>
                </p:grpSpPr>
                <p:sp>
                  <p:nvSpPr>
                    <p:cNvPr id="351" name="Freeform 291">
                      <a:extLst>
                        <a:ext uri="{FF2B5EF4-FFF2-40B4-BE49-F238E27FC236}">
                          <a16:creationId xmlns:a16="http://schemas.microsoft.com/office/drawing/2014/main" id="{7E72DF30-4FC5-08CE-DE98-0C04C5D3D282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6" y="3756"/>
                      <a:ext cx="261" cy="528"/>
                    </a:xfrm>
                    <a:custGeom>
                      <a:avLst/>
                      <a:gdLst>
                        <a:gd name="T0" fmla="*/ 261 w 261"/>
                        <a:gd name="T1" fmla="*/ 0 h 528"/>
                        <a:gd name="T2" fmla="*/ 117 w 261"/>
                        <a:gd name="T3" fmla="*/ 222 h 528"/>
                        <a:gd name="T4" fmla="*/ 0 w 261"/>
                        <a:gd name="T5" fmla="*/ 528 h 52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61" h="528">
                          <a:moveTo>
                            <a:pt x="261" y="0"/>
                          </a:moveTo>
                          <a:cubicBezTo>
                            <a:pt x="237" y="37"/>
                            <a:pt x="160" y="134"/>
                            <a:pt x="117" y="222"/>
                          </a:cubicBezTo>
                          <a:cubicBezTo>
                            <a:pt x="74" y="310"/>
                            <a:pt x="24" y="464"/>
                            <a:pt x="0" y="528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52" name="Freeform 292">
                      <a:extLst>
                        <a:ext uri="{FF2B5EF4-FFF2-40B4-BE49-F238E27FC236}">
                          <a16:creationId xmlns:a16="http://schemas.microsoft.com/office/drawing/2014/main" id="{A04EBA59-84AE-0A0B-9FA9-7215C4804BFE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3" y="3771"/>
                      <a:ext cx="273" cy="555"/>
                    </a:xfrm>
                    <a:custGeom>
                      <a:avLst/>
                      <a:gdLst>
                        <a:gd name="T0" fmla="*/ 273 w 273"/>
                        <a:gd name="T1" fmla="*/ 0 h 555"/>
                        <a:gd name="T2" fmla="*/ 111 w 273"/>
                        <a:gd name="T3" fmla="*/ 234 h 555"/>
                        <a:gd name="T4" fmla="*/ 0 w 273"/>
                        <a:gd name="T5" fmla="*/ 555 h 5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3" h="555">
                          <a:moveTo>
                            <a:pt x="273" y="0"/>
                          </a:moveTo>
                          <a:cubicBezTo>
                            <a:pt x="246" y="38"/>
                            <a:pt x="156" y="142"/>
                            <a:pt x="111" y="234"/>
                          </a:cubicBezTo>
                          <a:cubicBezTo>
                            <a:pt x="66" y="326"/>
                            <a:pt x="24" y="488"/>
                            <a:pt x="0" y="555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53" name="Freeform 293">
                      <a:extLst>
                        <a:ext uri="{FF2B5EF4-FFF2-40B4-BE49-F238E27FC236}">
                          <a16:creationId xmlns:a16="http://schemas.microsoft.com/office/drawing/2014/main" id="{0306C60A-2E4E-FA50-BFCD-0F797B28B696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8" y="3828"/>
                      <a:ext cx="274" cy="495"/>
                    </a:xfrm>
                    <a:custGeom>
                      <a:avLst/>
                      <a:gdLst>
                        <a:gd name="T0" fmla="*/ 274 w 274"/>
                        <a:gd name="T1" fmla="*/ 0 h 495"/>
                        <a:gd name="T2" fmla="*/ 128 w 274"/>
                        <a:gd name="T3" fmla="*/ 210 h 495"/>
                        <a:gd name="T4" fmla="*/ 0 w 274"/>
                        <a:gd name="T5" fmla="*/ 495 h 4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4" h="495">
                          <a:moveTo>
                            <a:pt x="274" y="0"/>
                          </a:moveTo>
                          <a:cubicBezTo>
                            <a:pt x="250" y="34"/>
                            <a:pt x="174" y="127"/>
                            <a:pt x="128" y="210"/>
                          </a:cubicBezTo>
                          <a:cubicBezTo>
                            <a:pt x="82" y="293"/>
                            <a:pt x="26" y="436"/>
                            <a:pt x="0" y="495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54" name="Freeform 294">
                      <a:extLst>
                        <a:ext uri="{FF2B5EF4-FFF2-40B4-BE49-F238E27FC236}">
                          <a16:creationId xmlns:a16="http://schemas.microsoft.com/office/drawing/2014/main" id="{EBEC9A46-0951-1AAA-193D-737A70117B93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8" y="3789"/>
                      <a:ext cx="277" cy="546"/>
                    </a:xfrm>
                    <a:custGeom>
                      <a:avLst/>
                      <a:gdLst>
                        <a:gd name="T0" fmla="*/ 277 w 277"/>
                        <a:gd name="T1" fmla="*/ 0 h 546"/>
                        <a:gd name="T2" fmla="*/ 117 w 277"/>
                        <a:gd name="T3" fmla="*/ 231 h 546"/>
                        <a:gd name="T4" fmla="*/ 0 w 277"/>
                        <a:gd name="T5" fmla="*/ 546 h 5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7" h="546">
                          <a:moveTo>
                            <a:pt x="277" y="0"/>
                          </a:moveTo>
                          <a:cubicBezTo>
                            <a:pt x="250" y="38"/>
                            <a:pt x="163" y="140"/>
                            <a:pt x="117" y="231"/>
                          </a:cubicBezTo>
                          <a:cubicBezTo>
                            <a:pt x="71" y="322"/>
                            <a:pt x="24" y="481"/>
                            <a:pt x="0" y="54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50" name="Freeform 295">
                    <a:extLst>
                      <a:ext uri="{FF2B5EF4-FFF2-40B4-BE49-F238E27FC236}">
                        <a16:creationId xmlns:a16="http://schemas.microsoft.com/office/drawing/2014/main" id="{1DE811C4-D093-3513-4076-924DE4EBB79E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144053">
                    <a:off x="2154" y="3839"/>
                    <a:ext cx="249" cy="89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5" name="Group 296">
                  <a:extLst>
                    <a:ext uri="{FF2B5EF4-FFF2-40B4-BE49-F238E27FC236}">
                      <a16:creationId xmlns:a16="http://schemas.microsoft.com/office/drawing/2014/main" id="{619A8033-1015-6294-5C5D-BF8824B6DA6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722" y="3648"/>
                  <a:ext cx="719" cy="734"/>
                  <a:chOff x="1722" y="3648"/>
                  <a:chExt cx="719" cy="734"/>
                </a:xfrm>
              </p:grpSpPr>
              <p:sp>
                <p:nvSpPr>
                  <p:cNvPr id="339" name="Freeform 297">
                    <a:extLst>
                      <a:ext uri="{FF2B5EF4-FFF2-40B4-BE49-F238E27FC236}">
                        <a16:creationId xmlns:a16="http://schemas.microsoft.com/office/drawing/2014/main" id="{882203AF-8D34-200C-91FC-2110D905646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722" y="3648"/>
                    <a:ext cx="719" cy="734"/>
                  </a:xfrm>
                  <a:custGeom>
                    <a:avLst/>
                    <a:gdLst>
                      <a:gd name="T0" fmla="*/ 273 w 719"/>
                      <a:gd name="T1" fmla="*/ 99 h 734"/>
                      <a:gd name="T2" fmla="*/ 177 w 719"/>
                      <a:gd name="T3" fmla="*/ 234 h 734"/>
                      <a:gd name="T4" fmla="*/ 54 w 719"/>
                      <a:gd name="T5" fmla="*/ 528 h 734"/>
                      <a:gd name="T6" fmla="*/ 12 w 719"/>
                      <a:gd name="T7" fmla="*/ 726 h 734"/>
                      <a:gd name="T8" fmla="*/ 129 w 719"/>
                      <a:gd name="T9" fmla="*/ 480 h 734"/>
                      <a:gd name="T10" fmla="*/ 237 w 719"/>
                      <a:gd name="T11" fmla="*/ 276 h 734"/>
                      <a:gd name="T12" fmla="*/ 285 w 719"/>
                      <a:gd name="T13" fmla="*/ 234 h 734"/>
                      <a:gd name="T14" fmla="*/ 288 w 719"/>
                      <a:gd name="T15" fmla="*/ 234 h 734"/>
                      <a:gd name="T16" fmla="*/ 354 w 719"/>
                      <a:gd name="T17" fmla="*/ 189 h 734"/>
                      <a:gd name="T18" fmla="*/ 396 w 719"/>
                      <a:gd name="T19" fmla="*/ 177 h 734"/>
                      <a:gd name="T20" fmla="*/ 597 w 719"/>
                      <a:gd name="T21" fmla="*/ 162 h 734"/>
                      <a:gd name="T22" fmla="*/ 702 w 719"/>
                      <a:gd name="T23" fmla="*/ 150 h 734"/>
                      <a:gd name="T24" fmla="*/ 702 w 719"/>
                      <a:gd name="T25" fmla="*/ 53 h 734"/>
                      <a:gd name="T26" fmla="*/ 678 w 719"/>
                      <a:gd name="T27" fmla="*/ 6 h 734"/>
                      <a:gd name="T28" fmla="*/ 600 w 719"/>
                      <a:gd name="T29" fmla="*/ 15 h 734"/>
                      <a:gd name="T30" fmla="*/ 369 w 719"/>
                      <a:gd name="T31" fmla="*/ 27 h 734"/>
                      <a:gd name="T32" fmla="*/ 273 w 719"/>
                      <a:gd name="T33" fmla="*/ 99 h 7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9" h="734">
                        <a:moveTo>
                          <a:pt x="273" y="99"/>
                        </a:moveTo>
                        <a:cubicBezTo>
                          <a:pt x="243" y="134"/>
                          <a:pt x="213" y="163"/>
                          <a:pt x="177" y="234"/>
                        </a:cubicBezTo>
                        <a:cubicBezTo>
                          <a:pt x="141" y="305"/>
                          <a:pt x="81" y="446"/>
                          <a:pt x="54" y="528"/>
                        </a:cubicBezTo>
                        <a:cubicBezTo>
                          <a:pt x="27" y="610"/>
                          <a:pt x="0" y="734"/>
                          <a:pt x="12" y="726"/>
                        </a:cubicBezTo>
                        <a:cubicBezTo>
                          <a:pt x="24" y="718"/>
                          <a:pt x="92" y="555"/>
                          <a:pt x="129" y="480"/>
                        </a:cubicBezTo>
                        <a:cubicBezTo>
                          <a:pt x="166" y="405"/>
                          <a:pt x="211" y="317"/>
                          <a:pt x="237" y="276"/>
                        </a:cubicBezTo>
                        <a:cubicBezTo>
                          <a:pt x="263" y="235"/>
                          <a:pt x="277" y="241"/>
                          <a:pt x="285" y="234"/>
                        </a:cubicBezTo>
                        <a:cubicBezTo>
                          <a:pt x="293" y="227"/>
                          <a:pt x="276" y="242"/>
                          <a:pt x="288" y="234"/>
                        </a:cubicBezTo>
                        <a:cubicBezTo>
                          <a:pt x="300" y="226"/>
                          <a:pt x="336" y="198"/>
                          <a:pt x="354" y="189"/>
                        </a:cubicBezTo>
                        <a:cubicBezTo>
                          <a:pt x="372" y="180"/>
                          <a:pt x="356" y="181"/>
                          <a:pt x="396" y="177"/>
                        </a:cubicBezTo>
                        <a:cubicBezTo>
                          <a:pt x="436" y="173"/>
                          <a:pt x="546" y="166"/>
                          <a:pt x="597" y="162"/>
                        </a:cubicBezTo>
                        <a:cubicBezTo>
                          <a:pt x="648" y="158"/>
                          <a:pt x="685" y="168"/>
                          <a:pt x="702" y="150"/>
                        </a:cubicBezTo>
                        <a:cubicBezTo>
                          <a:pt x="719" y="132"/>
                          <a:pt x="706" y="77"/>
                          <a:pt x="702" y="53"/>
                        </a:cubicBezTo>
                        <a:cubicBezTo>
                          <a:pt x="698" y="29"/>
                          <a:pt x="695" y="12"/>
                          <a:pt x="678" y="6"/>
                        </a:cubicBezTo>
                        <a:cubicBezTo>
                          <a:pt x="661" y="0"/>
                          <a:pt x="651" y="12"/>
                          <a:pt x="600" y="15"/>
                        </a:cubicBezTo>
                        <a:cubicBezTo>
                          <a:pt x="549" y="18"/>
                          <a:pt x="423" y="13"/>
                          <a:pt x="369" y="27"/>
                        </a:cubicBezTo>
                        <a:cubicBezTo>
                          <a:pt x="315" y="41"/>
                          <a:pt x="293" y="84"/>
                          <a:pt x="273" y="9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340" name="Group 298">
                    <a:extLst>
                      <a:ext uri="{FF2B5EF4-FFF2-40B4-BE49-F238E27FC236}">
                        <a16:creationId xmlns:a16="http://schemas.microsoft.com/office/drawing/2014/main" id="{9AF65F68-22E3-7A5C-1AFC-A863CC0CA7D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43" y="3756"/>
                    <a:ext cx="282" cy="579"/>
                    <a:chOff x="1743" y="3756"/>
                    <a:chExt cx="282" cy="579"/>
                  </a:xfrm>
                </p:grpSpPr>
                <p:sp>
                  <p:nvSpPr>
                    <p:cNvPr id="343" name="Freeform 299">
                      <a:extLst>
                        <a:ext uri="{FF2B5EF4-FFF2-40B4-BE49-F238E27FC236}">
                          <a16:creationId xmlns:a16="http://schemas.microsoft.com/office/drawing/2014/main" id="{3A643044-668C-BEBE-AC24-1B19D5055E04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6" y="3756"/>
                      <a:ext cx="261" cy="528"/>
                    </a:xfrm>
                    <a:custGeom>
                      <a:avLst/>
                      <a:gdLst>
                        <a:gd name="T0" fmla="*/ 261 w 261"/>
                        <a:gd name="T1" fmla="*/ 0 h 528"/>
                        <a:gd name="T2" fmla="*/ 117 w 261"/>
                        <a:gd name="T3" fmla="*/ 222 h 528"/>
                        <a:gd name="T4" fmla="*/ 0 w 261"/>
                        <a:gd name="T5" fmla="*/ 528 h 52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61" h="528">
                          <a:moveTo>
                            <a:pt x="261" y="0"/>
                          </a:moveTo>
                          <a:cubicBezTo>
                            <a:pt x="237" y="37"/>
                            <a:pt x="160" y="134"/>
                            <a:pt x="117" y="222"/>
                          </a:cubicBezTo>
                          <a:cubicBezTo>
                            <a:pt x="74" y="310"/>
                            <a:pt x="24" y="464"/>
                            <a:pt x="0" y="528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44" name="Freeform 300">
                      <a:extLst>
                        <a:ext uri="{FF2B5EF4-FFF2-40B4-BE49-F238E27FC236}">
                          <a16:creationId xmlns:a16="http://schemas.microsoft.com/office/drawing/2014/main" id="{54231FD1-9A80-514D-FB14-79267198C4EE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3" y="3771"/>
                      <a:ext cx="273" cy="555"/>
                    </a:xfrm>
                    <a:custGeom>
                      <a:avLst/>
                      <a:gdLst>
                        <a:gd name="T0" fmla="*/ 273 w 273"/>
                        <a:gd name="T1" fmla="*/ 0 h 555"/>
                        <a:gd name="T2" fmla="*/ 111 w 273"/>
                        <a:gd name="T3" fmla="*/ 234 h 555"/>
                        <a:gd name="T4" fmla="*/ 0 w 273"/>
                        <a:gd name="T5" fmla="*/ 555 h 5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3" h="555">
                          <a:moveTo>
                            <a:pt x="273" y="0"/>
                          </a:moveTo>
                          <a:cubicBezTo>
                            <a:pt x="246" y="38"/>
                            <a:pt x="156" y="142"/>
                            <a:pt x="111" y="234"/>
                          </a:cubicBezTo>
                          <a:cubicBezTo>
                            <a:pt x="66" y="326"/>
                            <a:pt x="24" y="488"/>
                            <a:pt x="0" y="555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45" name="Freeform 301">
                      <a:extLst>
                        <a:ext uri="{FF2B5EF4-FFF2-40B4-BE49-F238E27FC236}">
                          <a16:creationId xmlns:a16="http://schemas.microsoft.com/office/drawing/2014/main" id="{641A07BD-E721-0344-CE58-0A2F2CB40B9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8" y="3828"/>
                      <a:ext cx="274" cy="495"/>
                    </a:xfrm>
                    <a:custGeom>
                      <a:avLst/>
                      <a:gdLst>
                        <a:gd name="T0" fmla="*/ 274 w 274"/>
                        <a:gd name="T1" fmla="*/ 0 h 495"/>
                        <a:gd name="T2" fmla="*/ 128 w 274"/>
                        <a:gd name="T3" fmla="*/ 210 h 495"/>
                        <a:gd name="T4" fmla="*/ 0 w 274"/>
                        <a:gd name="T5" fmla="*/ 495 h 4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4" h="495">
                          <a:moveTo>
                            <a:pt x="274" y="0"/>
                          </a:moveTo>
                          <a:cubicBezTo>
                            <a:pt x="250" y="34"/>
                            <a:pt x="174" y="127"/>
                            <a:pt x="128" y="210"/>
                          </a:cubicBezTo>
                          <a:cubicBezTo>
                            <a:pt x="82" y="293"/>
                            <a:pt x="26" y="436"/>
                            <a:pt x="0" y="495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46" name="Freeform 302">
                      <a:extLst>
                        <a:ext uri="{FF2B5EF4-FFF2-40B4-BE49-F238E27FC236}">
                          <a16:creationId xmlns:a16="http://schemas.microsoft.com/office/drawing/2014/main" id="{2BE09E7C-A81C-E146-B0E1-6D2B1E29332A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48" y="3789"/>
                      <a:ext cx="277" cy="546"/>
                    </a:xfrm>
                    <a:custGeom>
                      <a:avLst/>
                      <a:gdLst>
                        <a:gd name="T0" fmla="*/ 277 w 277"/>
                        <a:gd name="T1" fmla="*/ 0 h 546"/>
                        <a:gd name="T2" fmla="*/ 117 w 277"/>
                        <a:gd name="T3" fmla="*/ 231 h 546"/>
                        <a:gd name="T4" fmla="*/ 0 w 277"/>
                        <a:gd name="T5" fmla="*/ 546 h 5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7" h="546">
                          <a:moveTo>
                            <a:pt x="277" y="0"/>
                          </a:moveTo>
                          <a:cubicBezTo>
                            <a:pt x="250" y="38"/>
                            <a:pt x="163" y="140"/>
                            <a:pt x="117" y="231"/>
                          </a:cubicBezTo>
                          <a:cubicBezTo>
                            <a:pt x="71" y="322"/>
                            <a:pt x="24" y="481"/>
                            <a:pt x="0" y="54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41" name="Freeform 303">
                    <a:extLst>
                      <a:ext uri="{FF2B5EF4-FFF2-40B4-BE49-F238E27FC236}">
                        <a16:creationId xmlns:a16="http://schemas.microsoft.com/office/drawing/2014/main" id="{D249EBB0-F4DA-5AB5-3058-EDA0BC7D719B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039" y="3660"/>
                    <a:ext cx="388" cy="167"/>
                  </a:xfrm>
                  <a:custGeom>
                    <a:avLst/>
                    <a:gdLst>
                      <a:gd name="T0" fmla="*/ 351 w 388"/>
                      <a:gd name="T1" fmla="*/ 12 h 167"/>
                      <a:gd name="T2" fmla="*/ 189 w 388"/>
                      <a:gd name="T3" fmla="*/ 24 h 167"/>
                      <a:gd name="T4" fmla="*/ 26 w 388"/>
                      <a:gd name="T5" fmla="*/ 47 h 167"/>
                      <a:gd name="T6" fmla="*/ 29 w 388"/>
                      <a:gd name="T7" fmla="*/ 149 h 167"/>
                      <a:gd name="T8" fmla="*/ 103 w 388"/>
                      <a:gd name="T9" fmla="*/ 153 h 167"/>
                      <a:gd name="T10" fmla="*/ 213 w 388"/>
                      <a:gd name="T11" fmla="*/ 136 h 167"/>
                      <a:gd name="T12" fmla="*/ 360 w 388"/>
                      <a:gd name="T13" fmla="*/ 127 h 167"/>
                      <a:gd name="T14" fmla="*/ 379 w 388"/>
                      <a:gd name="T15" fmla="*/ 103 h 167"/>
                      <a:gd name="T16" fmla="*/ 351 w 388"/>
                      <a:gd name="T17" fmla="*/ 12 h 1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88" h="167">
                        <a:moveTo>
                          <a:pt x="351" y="12"/>
                        </a:moveTo>
                        <a:cubicBezTo>
                          <a:pt x="319" y="0"/>
                          <a:pt x="243" y="18"/>
                          <a:pt x="189" y="24"/>
                        </a:cubicBezTo>
                        <a:cubicBezTo>
                          <a:pt x="136" y="29"/>
                          <a:pt x="53" y="27"/>
                          <a:pt x="26" y="47"/>
                        </a:cubicBezTo>
                        <a:cubicBezTo>
                          <a:pt x="0" y="69"/>
                          <a:pt x="16" y="131"/>
                          <a:pt x="29" y="149"/>
                        </a:cubicBezTo>
                        <a:cubicBezTo>
                          <a:pt x="42" y="167"/>
                          <a:pt x="72" y="155"/>
                          <a:pt x="103" y="153"/>
                        </a:cubicBezTo>
                        <a:cubicBezTo>
                          <a:pt x="134" y="151"/>
                          <a:pt x="170" y="140"/>
                          <a:pt x="213" y="136"/>
                        </a:cubicBezTo>
                        <a:cubicBezTo>
                          <a:pt x="256" y="132"/>
                          <a:pt x="332" y="132"/>
                          <a:pt x="360" y="127"/>
                        </a:cubicBezTo>
                        <a:cubicBezTo>
                          <a:pt x="388" y="121"/>
                          <a:pt x="381" y="121"/>
                          <a:pt x="379" y="103"/>
                        </a:cubicBezTo>
                        <a:cubicBezTo>
                          <a:pt x="378" y="84"/>
                          <a:pt x="383" y="25"/>
                          <a:pt x="351" y="12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2" name="Freeform 304">
                    <a:extLst>
                      <a:ext uri="{FF2B5EF4-FFF2-40B4-BE49-F238E27FC236}">
                        <a16:creationId xmlns:a16="http://schemas.microsoft.com/office/drawing/2014/main" id="{BBADB545-0FD1-4342-6C56-9A6B06EF3F6E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144053">
                    <a:off x="2122" y="3684"/>
                    <a:ext cx="279" cy="103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6" name="Group 305">
                  <a:extLst>
                    <a:ext uri="{FF2B5EF4-FFF2-40B4-BE49-F238E27FC236}">
                      <a16:creationId xmlns:a16="http://schemas.microsoft.com/office/drawing/2014/main" id="{EEC9CFFF-993E-20D1-5652-EC18626BB51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701" y="3507"/>
                  <a:ext cx="731" cy="646"/>
                  <a:chOff x="1701" y="3507"/>
                  <a:chExt cx="731" cy="646"/>
                </a:xfrm>
              </p:grpSpPr>
              <p:sp>
                <p:nvSpPr>
                  <p:cNvPr id="331" name="Freeform 306">
                    <a:extLst>
                      <a:ext uri="{FF2B5EF4-FFF2-40B4-BE49-F238E27FC236}">
                        <a16:creationId xmlns:a16="http://schemas.microsoft.com/office/drawing/2014/main" id="{33CCF8E6-B276-166A-259E-5B751D8E6B09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701" y="3507"/>
                    <a:ext cx="731" cy="646"/>
                  </a:xfrm>
                  <a:custGeom>
                    <a:avLst/>
                    <a:gdLst>
                      <a:gd name="T0" fmla="*/ 288 w 731"/>
                      <a:gd name="T1" fmla="*/ 57 h 646"/>
                      <a:gd name="T2" fmla="*/ 159 w 731"/>
                      <a:gd name="T3" fmla="*/ 185 h 646"/>
                      <a:gd name="T4" fmla="*/ 33 w 731"/>
                      <a:gd name="T5" fmla="*/ 483 h 646"/>
                      <a:gd name="T6" fmla="*/ 12 w 731"/>
                      <a:gd name="T7" fmla="*/ 639 h 646"/>
                      <a:gd name="T8" fmla="*/ 108 w 731"/>
                      <a:gd name="T9" fmla="*/ 438 h 646"/>
                      <a:gd name="T10" fmla="*/ 240 w 731"/>
                      <a:gd name="T11" fmla="*/ 243 h 646"/>
                      <a:gd name="T12" fmla="*/ 297 w 731"/>
                      <a:gd name="T13" fmla="*/ 194 h 646"/>
                      <a:gd name="T14" fmla="*/ 369 w 731"/>
                      <a:gd name="T15" fmla="*/ 168 h 646"/>
                      <a:gd name="T16" fmla="*/ 609 w 731"/>
                      <a:gd name="T17" fmla="*/ 162 h 646"/>
                      <a:gd name="T18" fmla="*/ 714 w 731"/>
                      <a:gd name="T19" fmla="*/ 150 h 646"/>
                      <a:gd name="T20" fmla="*/ 714 w 731"/>
                      <a:gd name="T21" fmla="*/ 53 h 646"/>
                      <a:gd name="T22" fmla="*/ 690 w 731"/>
                      <a:gd name="T23" fmla="*/ 6 h 646"/>
                      <a:gd name="T24" fmla="*/ 612 w 731"/>
                      <a:gd name="T25" fmla="*/ 15 h 646"/>
                      <a:gd name="T26" fmla="*/ 372 w 731"/>
                      <a:gd name="T27" fmla="*/ 21 h 646"/>
                      <a:gd name="T28" fmla="*/ 288 w 731"/>
                      <a:gd name="T29" fmla="*/ 57 h 6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31" h="646">
                        <a:moveTo>
                          <a:pt x="288" y="57"/>
                        </a:moveTo>
                        <a:cubicBezTo>
                          <a:pt x="253" y="84"/>
                          <a:pt x="202" y="114"/>
                          <a:pt x="159" y="185"/>
                        </a:cubicBezTo>
                        <a:cubicBezTo>
                          <a:pt x="116" y="256"/>
                          <a:pt x="57" y="407"/>
                          <a:pt x="33" y="483"/>
                        </a:cubicBezTo>
                        <a:cubicBezTo>
                          <a:pt x="9" y="559"/>
                          <a:pt x="0" y="646"/>
                          <a:pt x="12" y="639"/>
                        </a:cubicBezTo>
                        <a:cubicBezTo>
                          <a:pt x="24" y="632"/>
                          <a:pt x="70" y="504"/>
                          <a:pt x="108" y="438"/>
                        </a:cubicBezTo>
                        <a:cubicBezTo>
                          <a:pt x="146" y="372"/>
                          <a:pt x="209" y="284"/>
                          <a:pt x="240" y="243"/>
                        </a:cubicBezTo>
                        <a:cubicBezTo>
                          <a:pt x="271" y="202"/>
                          <a:pt x="275" y="207"/>
                          <a:pt x="297" y="194"/>
                        </a:cubicBezTo>
                        <a:cubicBezTo>
                          <a:pt x="319" y="181"/>
                          <a:pt x="317" y="173"/>
                          <a:pt x="369" y="168"/>
                        </a:cubicBezTo>
                        <a:cubicBezTo>
                          <a:pt x="421" y="163"/>
                          <a:pt x="552" y="165"/>
                          <a:pt x="609" y="162"/>
                        </a:cubicBezTo>
                        <a:cubicBezTo>
                          <a:pt x="666" y="159"/>
                          <a:pt x="697" y="168"/>
                          <a:pt x="714" y="150"/>
                        </a:cubicBezTo>
                        <a:cubicBezTo>
                          <a:pt x="731" y="132"/>
                          <a:pt x="718" y="77"/>
                          <a:pt x="714" y="53"/>
                        </a:cubicBezTo>
                        <a:cubicBezTo>
                          <a:pt x="710" y="29"/>
                          <a:pt x="707" y="12"/>
                          <a:pt x="690" y="6"/>
                        </a:cubicBezTo>
                        <a:cubicBezTo>
                          <a:pt x="673" y="0"/>
                          <a:pt x="665" y="13"/>
                          <a:pt x="612" y="15"/>
                        </a:cubicBezTo>
                        <a:cubicBezTo>
                          <a:pt x="559" y="17"/>
                          <a:pt x="426" y="14"/>
                          <a:pt x="372" y="21"/>
                        </a:cubicBezTo>
                        <a:cubicBezTo>
                          <a:pt x="318" y="28"/>
                          <a:pt x="323" y="30"/>
                          <a:pt x="288" y="5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332" name="Group 307">
                    <a:extLst>
                      <a:ext uri="{FF2B5EF4-FFF2-40B4-BE49-F238E27FC236}">
                        <a16:creationId xmlns:a16="http://schemas.microsoft.com/office/drawing/2014/main" id="{589E45F9-BBDA-B1B5-E6F8-F4C9B41E9D8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16" y="3609"/>
                    <a:ext cx="279" cy="519"/>
                    <a:chOff x="1716" y="3609"/>
                    <a:chExt cx="279" cy="519"/>
                  </a:xfrm>
                </p:grpSpPr>
                <p:sp>
                  <p:nvSpPr>
                    <p:cNvPr id="335" name="Freeform 308">
                      <a:extLst>
                        <a:ext uri="{FF2B5EF4-FFF2-40B4-BE49-F238E27FC236}">
                          <a16:creationId xmlns:a16="http://schemas.microsoft.com/office/drawing/2014/main" id="{2B1E7D28-B085-49EB-6EF6-A9B7CC02FBC3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19" y="3609"/>
                      <a:ext cx="232" cy="468"/>
                    </a:xfrm>
                    <a:custGeom>
                      <a:avLst/>
                      <a:gdLst>
                        <a:gd name="T0" fmla="*/ 232 w 232"/>
                        <a:gd name="T1" fmla="*/ 0 h 468"/>
                        <a:gd name="T2" fmla="*/ 120 w 232"/>
                        <a:gd name="T3" fmla="*/ 159 h 468"/>
                        <a:gd name="T4" fmla="*/ 0 w 232"/>
                        <a:gd name="T5" fmla="*/ 468 h 4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32" h="468">
                          <a:moveTo>
                            <a:pt x="232" y="0"/>
                          </a:moveTo>
                          <a:cubicBezTo>
                            <a:pt x="213" y="27"/>
                            <a:pt x="159" y="81"/>
                            <a:pt x="120" y="159"/>
                          </a:cubicBezTo>
                          <a:cubicBezTo>
                            <a:pt x="81" y="237"/>
                            <a:pt x="25" y="404"/>
                            <a:pt x="0" y="468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36" name="Freeform 309">
                      <a:extLst>
                        <a:ext uri="{FF2B5EF4-FFF2-40B4-BE49-F238E27FC236}">
                          <a16:creationId xmlns:a16="http://schemas.microsoft.com/office/drawing/2014/main" id="{32A3303E-3ADC-EDC9-ACA1-ED37F69327BD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16" y="3635"/>
                      <a:ext cx="241" cy="484"/>
                    </a:xfrm>
                    <a:custGeom>
                      <a:avLst/>
                      <a:gdLst>
                        <a:gd name="T0" fmla="*/ 241 w 241"/>
                        <a:gd name="T1" fmla="*/ 0 h 484"/>
                        <a:gd name="T2" fmla="*/ 123 w 241"/>
                        <a:gd name="T3" fmla="*/ 163 h 484"/>
                        <a:gd name="T4" fmla="*/ 0 w 241"/>
                        <a:gd name="T5" fmla="*/ 484 h 4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41" h="484">
                          <a:moveTo>
                            <a:pt x="241" y="0"/>
                          </a:moveTo>
                          <a:cubicBezTo>
                            <a:pt x="221" y="27"/>
                            <a:pt x="163" y="82"/>
                            <a:pt x="123" y="163"/>
                          </a:cubicBezTo>
                          <a:cubicBezTo>
                            <a:pt x="83" y="244"/>
                            <a:pt x="26" y="417"/>
                            <a:pt x="0" y="484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37" name="Freeform 310">
                      <a:extLst>
                        <a:ext uri="{FF2B5EF4-FFF2-40B4-BE49-F238E27FC236}">
                          <a16:creationId xmlns:a16="http://schemas.microsoft.com/office/drawing/2014/main" id="{DB0A0982-AD83-6640-F570-44C044560A77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22" y="3675"/>
                      <a:ext cx="273" cy="441"/>
                    </a:xfrm>
                    <a:custGeom>
                      <a:avLst/>
                      <a:gdLst>
                        <a:gd name="T0" fmla="*/ 273 w 273"/>
                        <a:gd name="T1" fmla="*/ 0 h 441"/>
                        <a:gd name="T2" fmla="*/ 141 w 273"/>
                        <a:gd name="T3" fmla="*/ 156 h 441"/>
                        <a:gd name="T4" fmla="*/ 0 w 273"/>
                        <a:gd name="T5" fmla="*/ 441 h 44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73" h="441">
                          <a:moveTo>
                            <a:pt x="273" y="0"/>
                          </a:moveTo>
                          <a:cubicBezTo>
                            <a:pt x="251" y="26"/>
                            <a:pt x="186" y="83"/>
                            <a:pt x="141" y="156"/>
                          </a:cubicBezTo>
                          <a:cubicBezTo>
                            <a:pt x="96" y="229"/>
                            <a:pt x="29" y="382"/>
                            <a:pt x="0" y="441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38" name="Freeform 311">
                      <a:extLst>
                        <a:ext uri="{FF2B5EF4-FFF2-40B4-BE49-F238E27FC236}">
                          <a16:creationId xmlns:a16="http://schemas.microsoft.com/office/drawing/2014/main" id="{6E0DA12E-B052-C7DE-05AD-D460BCCDB48B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22" y="3657"/>
                      <a:ext cx="249" cy="471"/>
                    </a:xfrm>
                    <a:custGeom>
                      <a:avLst/>
                      <a:gdLst>
                        <a:gd name="T0" fmla="*/ 249 w 249"/>
                        <a:gd name="T1" fmla="*/ 0 h 471"/>
                        <a:gd name="T2" fmla="*/ 129 w 249"/>
                        <a:gd name="T3" fmla="*/ 156 h 471"/>
                        <a:gd name="T4" fmla="*/ 0 w 249"/>
                        <a:gd name="T5" fmla="*/ 471 h 4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49" h="471">
                          <a:moveTo>
                            <a:pt x="249" y="0"/>
                          </a:moveTo>
                          <a:cubicBezTo>
                            <a:pt x="230" y="26"/>
                            <a:pt x="171" y="77"/>
                            <a:pt x="129" y="156"/>
                          </a:cubicBezTo>
                          <a:cubicBezTo>
                            <a:pt x="87" y="235"/>
                            <a:pt x="27" y="406"/>
                            <a:pt x="0" y="471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33" name="Freeform 312">
                    <a:extLst>
                      <a:ext uri="{FF2B5EF4-FFF2-40B4-BE49-F238E27FC236}">
                        <a16:creationId xmlns:a16="http://schemas.microsoft.com/office/drawing/2014/main" id="{C76A4621-2A10-6897-5212-429980EFE01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959" y="3529"/>
                    <a:ext cx="457" cy="149"/>
                  </a:xfrm>
                  <a:custGeom>
                    <a:avLst/>
                    <a:gdLst>
                      <a:gd name="T0" fmla="*/ 420 w 457"/>
                      <a:gd name="T1" fmla="*/ 17 h 176"/>
                      <a:gd name="T2" fmla="*/ 228 w 457"/>
                      <a:gd name="T3" fmla="*/ 20 h 176"/>
                      <a:gd name="T4" fmla="*/ 33 w 457"/>
                      <a:gd name="T5" fmla="*/ 38 h 176"/>
                      <a:gd name="T6" fmla="*/ 30 w 457"/>
                      <a:gd name="T7" fmla="*/ 158 h 176"/>
                      <a:gd name="T8" fmla="*/ 117 w 457"/>
                      <a:gd name="T9" fmla="*/ 146 h 176"/>
                      <a:gd name="T10" fmla="*/ 249 w 457"/>
                      <a:gd name="T11" fmla="*/ 154 h 176"/>
                      <a:gd name="T12" fmla="*/ 424 w 457"/>
                      <a:gd name="T13" fmla="*/ 152 h 176"/>
                      <a:gd name="T14" fmla="*/ 448 w 457"/>
                      <a:gd name="T15" fmla="*/ 125 h 176"/>
                      <a:gd name="T16" fmla="*/ 420 w 457"/>
                      <a:gd name="T17" fmla="*/ 17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57" h="176">
                        <a:moveTo>
                          <a:pt x="420" y="17"/>
                        </a:moveTo>
                        <a:cubicBezTo>
                          <a:pt x="383" y="0"/>
                          <a:pt x="292" y="17"/>
                          <a:pt x="228" y="20"/>
                        </a:cubicBezTo>
                        <a:cubicBezTo>
                          <a:pt x="164" y="23"/>
                          <a:pt x="66" y="15"/>
                          <a:pt x="33" y="38"/>
                        </a:cubicBezTo>
                        <a:cubicBezTo>
                          <a:pt x="0" y="61"/>
                          <a:pt x="16" y="140"/>
                          <a:pt x="30" y="158"/>
                        </a:cubicBezTo>
                        <a:cubicBezTo>
                          <a:pt x="44" y="176"/>
                          <a:pt x="81" y="147"/>
                          <a:pt x="117" y="146"/>
                        </a:cubicBezTo>
                        <a:cubicBezTo>
                          <a:pt x="153" y="145"/>
                          <a:pt x="198" y="153"/>
                          <a:pt x="249" y="154"/>
                        </a:cubicBezTo>
                        <a:cubicBezTo>
                          <a:pt x="299" y="155"/>
                          <a:pt x="390" y="157"/>
                          <a:pt x="424" y="152"/>
                        </a:cubicBezTo>
                        <a:cubicBezTo>
                          <a:pt x="457" y="148"/>
                          <a:pt x="449" y="147"/>
                          <a:pt x="448" y="125"/>
                        </a:cubicBezTo>
                        <a:cubicBezTo>
                          <a:pt x="447" y="103"/>
                          <a:pt x="457" y="34"/>
                          <a:pt x="420" y="17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4" name="Freeform 313">
                    <a:extLst>
                      <a:ext uri="{FF2B5EF4-FFF2-40B4-BE49-F238E27FC236}">
                        <a16:creationId xmlns:a16="http://schemas.microsoft.com/office/drawing/2014/main" id="{F022F0AA-A8B9-7DBD-1301-443592F00EE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144053">
                    <a:off x="2051" y="3551"/>
                    <a:ext cx="326" cy="101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7" name="Group 314">
                  <a:extLst>
                    <a:ext uri="{FF2B5EF4-FFF2-40B4-BE49-F238E27FC236}">
                      <a16:creationId xmlns:a16="http://schemas.microsoft.com/office/drawing/2014/main" id="{9233551B-3E1E-8337-9184-6359D60688F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76" y="3375"/>
                  <a:ext cx="738" cy="616"/>
                  <a:chOff x="1676" y="3375"/>
                  <a:chExt cx="738" cy="616"/>
                </a:xfrm>
              </p:grpSpPr>
              <p:sp>
                <p:nvSpPr>
                  <p:cNvPr id="324" name="Freeform 315">
                    <a:extLst>
                      <a:ext uri="{FF2B5EF4-FFF2-40B4-BE49-F238E27FC236}">
                        <a16:creationId xmlns:a16="http://schemas.microsoft.com/office/drawing/2014/main" id="{653DF886-C059-D66E-42E9-66674B3F7282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676" y="3375"/>
                    <a:ext cx="738" cy="616"/>
                  </a:xfrm>
                  <a:custGeom>
                    <a:avLst/>
                    <a:gdLst>
                      <a:gd name="T0" fmla="*/ 289 w 738"/>
                      <a:gd name="T1" fmla="*/ 33 h 616"/>
                      <a:gd name="T2" fmla="*/ 166 w 738"/>
                      <a:gd name="T3" fmla="*/ 186 h 616"/>
                      <a:gd name="T4" fmla="*/ 31 w 738"/>
                      <a:gd name="T5" fmla="*/ 492 h 616"/>
                      <a:gd name="T6" fmla="*/ 13 w 738"/>
                      <a:gd name="T7" fmla="*/ 603 h 616"/>
                      <a:gd name="T8" fmla="*/ 109 w 738"/>
                      <a:gd name="T9" fmla="*/ 414 h 616"/>
                      <a:gd name="T10" fmla="*/ 241 w 738"/>
                      <a:gd name="T11" fmla="*/ 228 h 616"/>
                      <a:gd name="T12" fmla="*/ 304 w 738"/>
                      <a:gd name="T13" fmla="*/ 195 h 616"/>
                      <a:gd name="T14" fmla="*/ 376 w 738"/>
                      <a:gd name="T15" fmla="*/ 168 h 616"/>
                      <a:gd name="T16" fmla="*/ 616 w 738"/>
                      <a:gd name="T17" fmla="*/ 162 h 616"/>
                      <a:gd name="T18" fmla="*/ 721 w 738"/>
                      <a:gd name="T19" fmla="*/ 150 h 616"/>
                      <a:gd name="T20" fmla="*/ 721 w 738"/>
                      <a:gd name="T21" fmla="*/ 51 h 616"/>
                      <a:gd name="T22" fmla="*/ 715 w 738"/>
                      <a:gd name="T23" fmla="*/ 6 h 616"/>
                      <a:gd name="T24" fmla="*/ 619 w 738"/>
                      <a:gd name="T25" fmla="*/ 12 h 616"/>
                      <a:gd name="T26" fmla="*/ 379 w 738"/>
                      <a:gd name="T27" fmla="*/ 18 h 616"/>
                      <a:gd name="T28" fmla="*/ 289 w 738"/>
                      <a:gd name="T29" fmla="*/ 33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38" h="616">
                        <a:moveTo>
                          <a:pt x="289" y="33"/>
                        </a:moveTo>
                        <a:cubicBezTo>
                          <a:pt x="253" y="61"/>
                          <a:pt x="209" y="109"/>
                          <a:pt x="166" y="186"/>
                        </a:cubicBezTo>
                        <a:cubicBezTo>
                          <a:pt x="123" y="263"/>
                          <a:pt x="56" y="423"/>
                          <a:pt x="31" y="492"/>
                        </a:cubicBezTo>
                        <a:cubicBezTo>
                          <a:pt x="6" y="561"/>
                          <a:pt x="0" y="616"/>
                          <a:pt x="13" y="603"/>
                        </a:cubicBezTo>
                        <a:cubicBezTo>
                          <a:pt x="26" y="590"/>
                          <a:pt x="71" y="476"/>
                          <a:pt x="109" y="414"/>
                        </a:cubicBezTo>
                        <a:cubicBezTo>
                          <a:pt x="147" y="352"/>
                          <a:pt x="209" y="264"/>
                          <a:pt x="241" y="228"/>
                        </a:cubicBezTo>
                        <a:cubicBezTo>
                          <a:pt x="273" y="192"/>
                          <a:pt x="282" y="205"/>
                          <a:pt x="304" y="195"/>
                        </a:cubicBezTo>
                        <a:cubicBezTo>
                          <a:pt x="326" y="185"/>
                          <a:pt x="324" y="173"/>
                          <a:pt x="376" y="168"/>
                        </a:cubicBezTo>
                        <a:cubicBezTo>
                          <a:pt x="428" y="163"/>
                          <a:pt x="559" y="165"/>
                          <a:pt x="616" y="162"/>
                        </a:cubicBezTo>
                        <a:cubicBezTo>
                          <a:pt x="673" y="159"/>
                          <a:pt x="704" y="168"/>
                          <a:pt x="721" y="150"/>
                        </a:cubicBezTo>
                        <a:cubicBezTo>
                          <a:pt x="738" y="132"/>
                          <a:pt x="722" y="75"/>
                          <a:pt x="721" y="51"/>
                        </a:cubicBezTo>
                        <a:cubicBezTo>
                          <a:pt x="720" y="27"/>
                          <a:pt x="732" y="12"/>
                          <a:pt x="715" y="6"/>
                        </a:cubicBezTo>
                        <a:cubicBezTo>
                          <a:pt x="698" y="0"/>
                          <a:pt x="675" y="10"/>
                          <a:pt x="619" y="12"/>
                        </a:cubicBezTo>
                        <a:cubicBezTo>
                          <a:pt x="563" y="14"/>
                          <a:pt x="434" y="15"/>
                          <a:pt x="379" y="18"/>
                        </a:cubicBezTo>
                        <a:cubicBezTo>
                          <a:pt x="324" y="21"/>
                          <a:pt x="325" y="5"/>
                          <a:pt x="289" y="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325" name="Group 316">
                    <a:extLst>
                      <a:ext uri="{FF2B5EF4-FFF2-40B4-BE49-F238E27FC236}">
                        <a16:creationId xmlns:a16="http://schemas.microsoft.com/office/drawing/2014/main" id="{AF8E2295-4AC2-083C-9754-64C338103B8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95" y="3489"/>
                    <a:ext cx="255" cy="450"/>
                    <a:chOff x="1671" y="3348"/>
                    <a:chExt cx="255" cy="450"/>
                  </a:xfrm>
                </p:grpSpPr>
                <p:sp>
                  <p:nvSpPr>
                    <p:cNvPr id="328" name="Freeform 317">
                      <a:extLst>
                        <a:ext uri="{FF2B5EF4-FFF2-40B4-BE49-F238E27FC236}">
                          <a16:creationId xmlns:a16="http://schemas.microsoft.com/office/drawing/2014/main" id="{4BE68841-7F19-AEA0-FE37-321539A96620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48"/>
                      <a:ext cx="225" cy="432"/>
                    </a:xfrm>
                    <a:custGeom>
                      <a:avLst/>
                      <a:gdLst>
                        <a:gd name="T0" fmla="*/ 225 w 225"/>
                        <a:gd name="T1" fmla="*/ 0 h 432"/>
                        <a:gd name="T2" fmla="*/ 144 w 225"/>
                        <a:gd name="T3" fmla="*/ 135 h 432"/>
                        <a:gd name="T4" fmla="*/ 0 w 225"/>
                        <a:gd name="T5" fmla="*/ 432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25" h="432">
                          <a:moveTo>
                            <a:pt x="225" y="0"/>
                          </a:moveTo>
                          <a:cubicBezTo>
                            <a:pt x="211" y="22"/>
                            <a:pt x="181" y="63"/>
                            <a:pt x="144" y="135"/>
                          </a:cubicBezTo>
                          <a:cubicBezTo>
                            <a:pt x="107" y="207"/>
                            <a:pt x="30" y="370"/>
                            <a:pt x="0" y="43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29" name="Freeform 318">
                      <a:extLst>
                        <a:ext uri="{FF2B5EF4-FFF2-40B4-BE49-F238E27FC236}">
                          <a16:creationId xmlns:a16="http://schemas.microsoft.com/office/drawing/2014/main" id="{4475E075-48FB-56C3-B18E-AB8990F8D177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72"/>
                      <a:ext cx="231" cy="426"/>
                    </a:xfrm>
                    <a:custGeom>
                      <a:avLst/>
                      <a:gdLst>
                        <a:gd name="T0" fmla="*/ 231 w 231"/>
                        <a:gd name="T1" fmla="*/ 0 h 426"/>
                        <a:gd name="T2" fmla="*/ 144 w 231"/>
                        <a:gd name="T3" fmla="*/ 147 h 426"/>
                        <a:gd name="T4" fmla="*/ 0 w 231"/>
                        <a:gd name="T5" fmla="*/ 426 h 42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31" h="426">
                          <a:moveTo>
                            <a:pt x="231" y="0"/>
                          </a:moveTo>
                          <a:cubicBezTo>
                            <a:pt x="217" y="25"/>
                            <a:pt x="183" y="76"/>
                            <a:pt x="144" y="147"/>
                          </a:cubicBezTo>
                          <a:cubicBezTo>
                            <a:pt x="105" y="218"/>
                            <a:pt x="30" y="368"/>
                            <a:pt x="0" y="42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30" name="Freeform 319">
                      <a:extLst>
                        <a:ext uri="{FF2B5EF4-FFF2-40B4-BE49-F238E27FC236}">
                          <a16:creationId xmlns:a16="http://schemas.microsoft.com/office/drawing/2014/main" id="{8E52F538-1035-CD54-2887-539D32187349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96"/>
                      <a:ext cx="255" cy="393"/>
                    </a:xfrm>
                    <a:custGeom>
                      <a:avLst/>
                      <a:gdLst>
                        <a:gd name="T0" fmla="*/ 255 w 255"/>
                        <a:gd name="T1" fmla="*/ 0 h 393"/>
                        <a:gd name="T2" fmla="*/ 153 w 255"/>
                        <a:gd name="T3" fmla="*/ 138 h 393"/>
                        <a:gd name="T4" fmla="*/ 0 w 255"/>
                        <a:gd name="T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55" h="393">
                          <a:moveTo>
                            <a:pt x="255" y="0"/>
                          </a:moveTo>
                          <a:cubicBezTo>
                            <a:pt x="238" y="23"/>
                            <a:pt x="195" y="73"/>
                            <a:pt x="153" y="138"/>
                          </a:cubicBezTo>
                          <a:cubicBezTo>
                            <a:pt x="111" y="203"/>
                            <a:pt x="32" y="340"/>
                            <a:pt x="0" y="393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26" name="Freeform 320">
                    <a:extLst>
                      <a:ext uri="{FF2B5EF4-FFF2-40B4-BE49-F238E27FC236}">
                        <a16:creationId xmlns:a16="http://schemas.microsoft.com/office/drawing/2014/main" id="{07704274-B552-63B0-32E0-1F8A397DDC87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944" y="3376"/>
                    <a:ext cx="457" cy="176"/>
                  </a:xfrm>
                  <a:custGeom>
                    <a:avLst/>
                    <a:gdLst>
                      <a:gd name="T0" fmla="*/ 420 w 457"/>
                      <a:gd name="T1" fmla="*/ 17 h 176"/>
                      <a:gd name="T2" fmla="*/ 228 w 457"/>
                      <a:gd name="T3" fmla="*/ 20 h 176"/>
                      <a:gd name="T4" fmla="*/ 33 w 457"/>
                      <a:gd name="T5" fmla="*/ 38 h 176"/>
                      <a:gd name="T6" fmla="*/ 30 w 457"/>
                      <a:gd name="T7" fmla="*/ 158 h 176"/>
                      <a:gd name="T8" fmla="*/ 117 w 457"/>
                      <a:gd name="T9" fmla="*/ 146 h 176"/>
                      <a:gd name="T10" fmla="*/ 249 w 457"/>
                      <a:gd name="T11" fmla="*/ 154 h 176"/>
                      <a:gd name="T12" fmla="*/ 424 w 457"/>
                      <a:gd name="T13" fmla="*/ 152 h 176"/>
                      <a:gd name="T14" fmla="*/ 448 w 457"/>
                      <a:gd name="T15" fmla="*/ 125 h 176"/>
                      <a:gd name="T16" fmla="*/ 420 w 457"/>
                      <a:gd name="T17" fmla="*/ 17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57" h="176">
                        <a:moveTo>
                          <a:pt x="420" y="17"/>
                        </a:moveTo>
                        <a:cubicBezTo>
                          <a:pt x="383" y="0"/>
                          <a:pt x="292" y="17"/>
                          <a:pt x="228" y="20"/>
                        </a:cubicBezTo>
                        <a:cubicBezTo>
                          <a:pt x="164" y="23"/>
                          <a:pt x="66" y="15"/>
                          <a:pt x="33" y="38"/>
                        </a:cubicBezTo>
                        <a:cubicBezTo>
                          <a:pt x="0" y="61"/>
                          <a:pt x="16" y="140"/>
                          <a:pt x="30" y="158"/>
                        </a:cubicBezTo>
                        <a:cubicBezTo>
                          <a:pt x="44" y="176"/>
                          <a:pt x="81" y="147"/>
                          <a:pt x="117" y="146"/>
                        </a:cubicBezTo>
                        <a:cubicBezTo>
                          <a:pt x="153" y="145"/>
                          <a:pt x="198" y="153"/>
                          <a:pt x="249" y="154"/>
                        </a:cubicBezTo>
                        <a:cubicBezTo>
                          <a:pt x="299" y="155"/>
                          <a:pt x="390" y="157"/>
                          <a:pt x="424" y="152"/>
                        </a:cubicBezTo>
                        <a:cubicBezTo>
                          <a:pt x="457" y="148"/>
                          <a:pt x="449" y="147"/>
                          <a:pt x="448" y="125"/>
                        </a:cubicBezTo>
                        <a:cubicBezTo>
                          <a:pt x="447" y="103"/>
                          <a:pt x="457" y="34"/>
                          <a:pt x="420" y="17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7" name="Freeform 321">
                    <a:extLst>
                      <a:ext uri="{FF2B5EF4-FFF2-40B4-BE49-F238E27FC236}">
                        <a16:creationId xmlns:a16="http://schemas.microsoft.com/office/drawing/2014/main" id="{83042BEE-B7CF-9169-7D83-9A00C446A6AC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-144053">
                    <a:off x="2024" y="3413"/>
                    <a:ext cx="326" cy="101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8" name="Group 322">
                  <a:extLst>
                    <a:ext uri="{FF2B5EF4-FFF2-40B4-BE49-F238E27FC236}">
                      <a16:creationId xmlns:a16="http://schemas.microsoft.com/office/drawing/2014/main" id="{4469CF42-5467-24C3-008B-BD5390C389C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50" y="3231"/>
                  <a:ext cx="755" cy="595"/>
                  <a:chOff x="1650" y="3231"/>
                  <a:chExt cx="755" cy="595"/>
                </a:xfrm>
              </p:grpSpPr>
              <p:sp>
                <p:nvSpPr>
                  <p:cNvPr id="317" name="Freeform 323">
                    <a:extLst>
                      <a:ext uri="{FF2B5EF4-FFF2-40B4-BE49-F238E27FC236}">
                        <a16:creationId xmlns:a16="http://schemas.microsoft.com/office/drawing/2014/main" id="{E436F5A5-F923-AE28-B34D-4E9850C30BC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650" y="3231"/>
                    <a:ext cx="755" cy="595"/>
                  </a:xfrm>
                  <a:custGeom>
                    <a:avLst/>
                    <a:gdLst>
                      <a:gd name="T0" fmla="*/ 306 w 755"/>
                      <a:gd name="T1" fmla="*/ 33 h 595"/>
                      <a:gd name="T2" fmla="*/ 183 w 755"/>
                      <a:gd name="T3" fmla="*/ 186 h 595"/>
                      <a:gd name="T4" fmla="*/ 27 w 755"/>
                      <a:gd name="T5" fmla="*/ 525 h 595"/>
                      <a:gd name="T6" fmla="*/ 21 w 755"/>
                      <a:gd name="T7" fmla="*/ 576 h 595"/>
                      <a:gd name="T8" fmla="*/ 123 w 755"/>
                      <a:gd name="T9" fmla="*/ 408 h 595"/>
                      <a:gd name="T10" fmla="*/ 258 w 755"/>
                      <a:gd name="T11" fmla="*/ 228 h 595"/>
                      <a:gd name="T12" fmla="*/ 321 w 755"/>
                      <a:gd name="T13" fmla="*/ 195 h 595"/>
                      <a:gd name="T14" fmla="*/ 393 w 755"/>
                      <a:gd name="T15" fmla="*/ 168 h 595"/>
                      <a:gd name="T16" fmla="*/ 633 w 755"/>
                      <a:gd name="T17" fmla="*/ 162 h 595"/>
                      <a:gd name="T18" fmla="*/ 738 w 755"/>
                      <a:gd name="T19" fmla="*/ 150 h 595"/>
                      <a:gd name="T20" fmla="*/ 738 w 755"/>
                      <a:gd name="T21" fmla="*/ 51 h 595"/>
                      <a:gd name="T22" fmla="*/ 732 w 755"/>
                      <a:gd name="T23" fmla="*/ 6 h 595"/>
                      <a:gd name="T24" fmla="*/ 636 w 755"/>
                      <a:gd name="T25" fmla="*/ 12 h 595"/>
                      <a:gd name="T26" fmla="*/ 396 w 755"/>
                      <a:gd name="T27" fmla="*/ 18 h 595"/>
                      <a:gd name="T28" fmla="*/ 306 w 755"/>
                      <a:gd name="T29" fmla="*/ 33 h 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55" h="595">
                        <a:moveTo>
                          <a:pt x="306" y="33"/>
                        </a:moveTo>
                        <a:cubicBezTo>
                          <a:pt x="270" y="61"/>
                          <a:pt x="229" y="104"/>
                          <a:pt x="183" y="186"/>
                        </a:cubicBezTo>
                        <a:cubicBezTo>
                          <a:pt x="137" y="268"/>
                          <a:pt x="54" y="460"/>
                          <a:pt x="27" y="525"/>
                        </a:cubicBezTo>
                        <a:cubicBezTo>
                          <a:pt x="0" y="590"/>
                          <a:pt x="5" y="595"/>
                          <a:pt x="21" y="576"/>
                        </a:cubicBezTo>
                        <a:cubicBezTo>
                          <a:pt x="37" y="557"/>
                          <a:pt x="84" y="466"/>
                          <a:pt x="123" y="408"/>
                        </a:cubicBezTo>
                        <a:cubicBezTo>
                          <a:pt x="162" y="350"/>
                          <a:pt x="225" y="263"/>
                          <a:pt x="258" y="228"/>
                        </a:cubicBezTo>
                        <a:cubicBezTo>
                          <a:pt x="291" y="193"/>
                          <a:pt x="299" y="205"/>
                          <a:pt x="321" y="195"/>
                        </a:cubicBezTo>
                        <a:cubicBezTo>
                          <a:pt x="343" y="185"/>
                          <a:pt x="341" y="173"/>
                          <a:pt x="393" y="168"/>
                        </a:cubicBezTo>
                        <a:cubicBezTo>
                          <a:pt x="445" y="163"/>
                          <a:pt x="576" y="165"/>
                          <a:pt x="633" y="162"/>
                        </a:cubicBezTo>
                        <a:cubicBezTo>
                          <a:pt x="690" y="159"/>
                          <a:pt x="721" y="168"/>
                          <a:pt x="738" y="150"/>
                        </a:cubicBezTo>
                        <a:cubicBezTo>
                          <a:pt x="755" y="132"/>
                          <a:pt x="739" y="75"/>
                          <a:pt x="738" y="51"/>
                        </a:cubicBezTo>
                        <a:cubicBezTo>
                          <a:pt x="737" y="27"/>
                          <a:pt x="749" y="12"/>
                          <a:pt x="732" y="6"/>
                        </a:cubicBezTo>
                        <a:cubicBezTo>
                          <a:pt x="715" y="0"/>
                          <a:pt x="692" y="10"/>
                          <a:pt x="636" y="12"/>
                        </a:cubicBezTo>
                        <a:cubicBezTo>
                          <a:pt x="580" y="14"/>
                          <a:pt x="451" y="15"/>
                          <a:pt x="396" y="18"/>
                        </a:cubicBezTo>
                        <a:cubicBezTo>
                          <a:pt x="341" y="21"/>
                          <a:pt x="342" y="5"/>
                          <a:pt x="306" y="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318" name="Group 324">
                    <a:extLst>
                      <a:ext uri="{FF2B5EF4-FFF2-40B4-BE49-F238E27FC236}">
                        <a16:creationId xmlns:a16="http://schemas.microsoft.com/office/drawing/2014/main" id="{9A97F201-BA60-321E-757D-2454C8A1427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71" y="3348"/>
                    <a:ext cx="255" cy="450"/>
                    <a:chOff x="1671" y="3348"/>
                    <a:chExt cx="255" cy="450"/>
                  </a:xfrm>
                </p:grpSpPr>
                <p:sp>
                  <p:nvSpPr>
                    <p:cNvPr id="321" name="Freeform 325">
                      <a:extLst>
                        <a:ext uri="{FF2B5EF4-FFF2-40B4-BE49-F238E27FC236}">
                          <a16:creationId xmlns:a16="http://schemas.microsoft.com/office/drawing/2014/main" id="{68AD86AD-EEE1-E9C7-F6C4-18C658BD94BA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48"/>
                      <a:ext cx="225" cy="432"/>
                    </a:xfrm>
                    <a:custGeom>
                      <a:avLst/>
                      <a:gdLst>
                        <a:gd name="T0" fmla="*/ 225 w 225"/>
                        <a:gd name="T1" fmla="*/ 0 h 432"/>
                        <a:gd name="T2" fmla="*/ 144 w 225"/>
                        <a:gd name="T3" fmla="*/ 135 h 432"/>
                        <a:gd name="T4" fmla="*/ 0 w 225"/>
                        <a:gd name="T5" fmla="*/ 432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25" h="432">
                          <a:moveTo>
                            <a:pt x="225" y="0"/>
                          </a:moveTo>
                          <a:cubicBezTo>
                            <a:pt x="211" y="22"/>
                            <a:pt x="181" y="63"/>
                            <a:pt x="144" y="135"/>
                          </a:cubicBezTo>
                          <a:cubicBezTo>
                            <a:pt x="107" y="207"/>
                            <a:pt x="30" y="370"/>
                            <a:pt x="0" y="432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22" name="Freeform 326">
                      <a:extLst>
                        <a:ext uri="{FF2B5EF4-FFF2-40B4-BE49-F238E27FC236}">
                          <a16:creationId xmlns:a16="http://schemas.microsoft.com/office/drawing/2014/main" id="{1A3AB9D7-702F-0496-DF6F-B63EED611858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72"/>
                      <a:ext cx="231" cy="426"/>
                    </a:xfrm>
                    <a:custGeom>
                      <a:avLst/>
                      <a:gdLst>
                        <a:gd name="T0" fmla="*/ 231 w 231"/>
                        <a:gd name="T1" fmla="*/ 0 h 426"/>
                        <a:gd name="T2" fmla="*/ 144 w 231"/>
                        <a:gd name="T3" fmla="*/ 147 h 426"/>
                        <a:gd name="T4" fmla="*/ 0 w 231"/>
                        <a:gd name="T5" fmla="*/ 426 h 42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31" h="426">
                          <a:moveTo>
                            <a:pt x="231" y="0"/>
                          </a:moveTo>
                          <a:cubicBezTo>
                            <a:pt x="217" y="25"/>
                            <a:pt x="183" y="76"/>
                            <a:pt x="144" y="147"/>
                          </a:cubicBezTo>
                          <a:cubicBezTo>
                            <a:pt x="105" y="218"/>
                            <a:pt x="30" y="368"/>
                            <a:pt x="0" y="426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23" name="Freeform 327">
                      <a:extLst>
                        <a:ext uri="{FF2B5EF4-FFF2-40B4-BE49-F238E27FC236}">
                          <a16:creationId xmlns:a16="http://schemas.microsoft.com/office/drawing/2014/main" id="{CC270455-1943-3DEA-1A6D-B8D109AE9E5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71" y="3396"/>
                      <a:ext cx="255" cy="393"/>
                    </a:xfrm>
                    <a:custGeom>
                      <a:avLst/>
                      <a:gdLst>
                        <a:gd name="T0" fmla="*/ 255 w 255"/>
                        <a:gd name="T1" fmla="*/ 0 h 393"/>
                        <a:gd name="T2" fmla="*/ 153 w 255"/>
                        <a:gd name="T3" fmla="*/ 138 h 393"/>
                        <a:gd name="T4" fmla="*/ 0 w 255"/>
                        <a:gd name="T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55" h="393">
                          <a:moveTo>
                            <a:pt x="255" y="0"/>
                          </a:moveTo>
                          <a:cubicBezTo>
                            <a:pt x="238" y="23"/>
                            <a:pt x="195" y="73"/>
                            <a:pt x="153" y="138"/>
                          </a:cubicBezTo>
                          <a:cubicBezTo>
                            <a:pt x="111" y="203"/>
                            <a:pt x="32" y="340"/>
                            <a:pt x="0" y="393"/>
                          </a:cubicBezTo>
                        </a:path>
                      </a:pathLst>
                    </a:custGeom>
                    <a:noFill/>
                    <a:ln w="0" cap="rnd" cmpd="sng">
                      <a:solidFill>
                        <a:srgbClr val="6666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19" name="Freeform 328">
                    <a:extLst>
                      <a:ext uri="{FF2B5EF4-FFF2-40B4-BE49-F238E27FC236}">
                        <a16:creationId xmlns:a16="http://schemas.microsoft.com/office/drawing/2014/main" id="{E1B016CF-5D4C-B85E-8F99-3668592864E7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932" y="3235"/>
                    <a:ext cx="457" cy="176"/>
                  </a:xfrm>
                  <a:custGeom>
                    <a:avLst/>
                    <a:gdLst>
                      <a:gd name="T0" fmla="*/ 420 w 457"/>
                      <a:gd name="T1" fmla="*/ 17 h 176"/>
                      <a:gd name="T2" fmla="*/ 228 w 457"/>
                      <a:gd name="T3" fmla="*/ 20 h 176"/>
                      <a:gd name="T4" fmla="*/ 33 w 457"/>
                      <a:gd name="T5" fmla="*/ 38 h 176"/>
                      <a:gd name="T6" fmla="*/ 30 w 457"/>
                      <a:gd name="T7" fmla="*/ 158 h 176"/>
                      <a:gd name="T8" fmla="*/ 117 w 457"/>
                      <a:gd name="T9" fmla="*/ 146 h 176"/>
                      <a:gd name="T10" fmla="*/ 249 w 457"/>
                      <a:gd name="T11" fmla="*/ 154 h 176"/>
                      <a:gd name="T12" fmla="*/ 424 w 457"/>
                      <a:gd name="T13" fmla="*/ 152 h 176"/>
                      <a:gd name="T14" fmla="*/ 448 w 457"/>
                      <a:gd name="T15" fmla="*/ 125 h 176"/>
                      <a:gd name="T16" fmla="*/ 420 w 457"/>
                      <a:gd name="T17" fmla="*/ 17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57" h="176">
                        <a:moveTo>
                          <a:pt x="420" y="17"/>
                        </a:moveTo>
                        <a:cubicBezTo>
                          <a:pt x="383" y="0"/>
                          <a:pt x="292" y="17"/>
                          <a:pt x="228" y="20"/>
                        </a:cubicBezTo>
                        <a:cubicBezTo>
                          <a:pt x="164" y="23"/>
                          <a:pt x="66" y="15"/>
                          <a:pt x="33" y="38"/>
                        </a:cubicBezTo>
                        <a:cubicBezTo>
                          <a:pt x="0" y="61"/>
                          <a:pt x="16" y="140"/>
                          <a:pt x="30" y="158"/>
                        </a:cubicBezTo>
                        <a:cubicBezTo>
                          <a:pt x="44" y="176"/>
                          <a:pt x="81" y="147"/>
                          <a:pt x="117" y="146"/>
                        </a:cubicBezTo>
                        <a:cubicBezTo>
                          <a:pt x="153" y="145"/>
                          <a:pt x="198" y="153"/>
                          <a:pt x="249" y="154"/>
                        </a:cubicBezTo>
                        <a:cubicBezTo>
                          <a:pt x="299" y="155"/>
                          <a:pt x="390" y="157"/>
                          <a:pt x="424" y="152"/>
                        </a:cubicBezTo>
                        <a:cubicBezTo>
                          <a:pt x="457" y="148"/>
                          <a:pt x="449" y="147"/>
                          <a:pt x="448" y="125"/>
                        </a:cubicBezTo>
                        <a:cubicBezTo>
                          <a:pt x="447" y="103"/>
                          <a:pt x="457" y="34"/>
                          <a:pt x="420" y="17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0" name="Freeform 329">
                    <a:extLst>
                      <a:ext uri="{FF2B5EF4-FFF2-40B4-BE49-F238E27FC236}">
                        <a16:creationId xmlns:a16="http://schemas.microsoft.com/office/drawing/2014/main" id="{21188F5C-9295-1B71-9BEC-9E6318D1B5E8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191907">
                    <a:off x="1993" y="3236"/>
                    <a:ext cx="369" cy="137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29" name="Group 330">
                  <a:extLst>
                    <a:ext uri="{FF2B5EF4-FFF2-40B4-BE49-F238E27FC236}">
                      <a16:creationId xmlns:a16="http://schemas.microsoft.com/office/drawing/2014/main" id="{0C10DA44-BD3C-2219-FC31-2992F864981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40" y="3055"/>
                  <a:ext cx="756" cy="514"/>
                  <a:chOff x="1634" y="2905"/>
                  <a:chExt cx="750" cy="511"/>
                </a:xfrm>
              </p:grpSpPr>
              <p:sp>
                <p:nvSpPr>
                  <p:cNvPr id="309" name="Freeform 331">
                    <a:extLst>
                      <a:ext uri="{FF2B5EF4-FFF2-40B4-BE49-F238E27FC236}">
                        <a16:creationId xmlns:a16="http://schemas.microsoft.com/office/drawing/2014/main" id="{A74F80F4-3CAD-FB8D-5CF7-9341D09EC70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634" y="2905"/>
                    <a:ext cx="750" cy="511"/>
                  </a:xfrm>
                  <a:custGeom>
                    <a:avLst/>
                    <a:gdLst>
                      <a:gd name="T0" fmla="*/ 709 w 750"/>
                      <a:gd name="T1" fmla="*/ 23 h 511"/>
                      <a:gd name="T2" fmla="*/ 724 w 750"/>
                      <a:gd name="T3" fmla="*/ 149 h 511"/>
                      <a:gd name="T4" fmla="*/ 718 w 750"/>
                      <a:gd name="T5" fmla="*/ 191 h 511"/>
                      <a:gd name="T6" fmla="*/ 529 w 750"/>
                      <a:gd name="T7" fmla="*/ 197 h 511"/>
                      <a:gd name="T8" fmla="*/ 337 w 750"/>
                      <a:gd name="T9" fmla="*/ 200 h 511"/>
                      <a:gd name="T10" fmla="*/ 202 w 750"/>
                      <a:gd name="T11" fmla="*/ 257 h 511"/>
                      <a:gd name="T12" fmla="*/ 64 w 750"/>
                      <a:gd name="T13" fmla="*/ 428 h 511"/>
                      <a:gd name="T14" fmla="*/ 16 w 750"/>
                      <a:gd name="T15" fmla="*/ 506 h 511"/>
                      <a:gd name="T16" fmla="*/ 13 w 750"/>
                      <a:gd name="T17" fmla="*/ 458 h 511"/>
                      <a:gd name="T18" fmla="*/ 97 w 750"/>
                      <a:gd name="T19" fmla="*/ 293 h 511"/>
                      <a:gd name="T20" fmla="*/ 232 w 750"/>
                      <a:gd name="T21" fmla="*/ 86 h 511"/>
                      <a:gd name="T22" fmla="*/ 349 w 750"/>
                      <a:gd name="T23" fmla="*/ 26 h 511"/>
                      <a:gd name="T24" fmla="*/ 589 w 750"/>
                      <a:gd name="T25" fmla="*/ 20 h 511"/>
                      <a:gd name="T26" fmla="*/ 709 w 750"/>
                      <a:gd name="T27" fmla="*/ 23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50" h="511">
                        <a:moveTo>
                          <a:pt x="709" y="23"/>
                        </a:moveTo>
                        <a:cubicBezTo>
                          <a:pt x="731" y="44"/>
                          <a:pt x="722" y="121"/>
                          <a:pt x="724" y="149"/>
                        </a:cubicBezTo>
                        <a:cubicBezTo>
                          <a:pt x="726" y="177"/>
                          <a:pt x="750" y="183"/>
                          <a:pt x="718" y="191"/>
                        </a:cubicBezTo>
                        <a:cubicBezTo>
                          <a:pt x="686" y="199"/>
                          <a:pt x="592" y="196"/>
                          <a:pt x="529" y="197"/>
                        </a:cubicBezTo>
                        <a:cubicBezTo>
                          <a:pt x="466" y="198"/>
                          <a:pt x="391" y="190"/>
                          <a:pt x="337" y="200"/>
                        </a:cubicBezTo>
                        <a:cubicBezTo>
                          <a:pt x="283" y="210"/>
                          <a:pt x="247" y="219"/>
                          <a:pt x="202" y="257"/>
                        </a:cubicBezTo>
                        <a:cubicBezTo>
                          <a:pt x="157" y="295"/>
                          <a:pt x="95" y="387"/>
                          <a:pt x="64" y="428"/>
                        </a:cubicBezTo>
                        <a:cubicBezTo>
                          <a:pt x="33" y="469"/>
                          <a:pt x="24" y="501"/>
                          <a:pt x="16" y="506"/>
                        </a:cubicBezTo>
                        <a:cubicBezTo>
                          <a:pt x="8" y="511"/>
                          <a:pt x="0" y="493"/>
                          <a:pt x="13" y="458"/>
                        </a:cubicBezTo>
                        <a:cubicBezTo>
                          <a:pt x="26" y="423"/>
                          <a:pt x="61" y="355"/>
                          <a:pt x="97" y="293"/>
                        </a:cubicBezTo>
                        <a:cubicBezTo>
                          <a:pt x="133" y="231"/>
                          <a:pt x="190" y="130"/>
                          <a:pt x="232" y="86"/>
                        </a:cubicBezTo>
                        <a:cubicBezTo>
                          <a:pt x="274" y="42"/>
                          <a:pt x="290" y="37"/>
                          <a:pt x="349" y="26"/>
                        </a:cubicBezTo>
                        <a:cubicBezTo>
                          <a:pt x="408" y="15"/>
                          <a:pt x="529" y="21"/>
                          <a:pt x="589" y="20"/>
                        </a:cubicBezTo>
                        <a:cubicBezTo>
                          <a:pt x="649" y="19"/>
                          <a:pt x="688" y="0"/>
                          <a:pt x="709" y="2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10" name="Freeform 332">
                    <a:extLst>
                      <a:ext uri="{FF2B5EF4-FFF2-40B4-BE49-F238E27FC236}">
                        <a16:creationId xmlns:a16="http://schemas.microsoft.com/office/drawing/2014/main" id="{A6CF354B-284C-0EEC-91C3-E4AA74D3E58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861" y="2933"/>
                    <a:ext cx="522" cy="176"/>
                  </a:xfrm>
                  <a:custGeom>
                    <a:avLst/>
                    <a:gdLst>
                      <a:gd name="T0" fmla="*/ 267 w 522"/>
                      <a:gd name="T1" fmla="*/ 5 h 176"/>
                      <a:gd name="T2" fmla="*/ 41 w 522"/>
                      <a:gd name="T3" fmla="*/ 31 h 176"/>
                      <a:gd name="T4" fmla="*/ 20 w 522"/>
                      <a:gd name="T5" fmla="*/ 88 h 176"/>
                      <a:gd name="T6" fmla="*/ 29 w 522"/>
                      <a:gd name="T7" fmla="*/ 166 h 176"/>
                      <a:gd name="T8" fmla="*/ 155 w 522"/>
                      <a:gd name="T9" fmla="*/ 151 h 176"/>
                      <a:gd name="T10" fmla="*/ 287 w 522"/>
                      <a:gd name="T11" fmla="*/ 159 h 176"/>
                      <a:gd name="T12" fmla="*/ 462 w 522"/>
                      <a:gd name="T13" fmla="*/ 157 h 176"/>
                      <a:gd name="T14" fmla="*/ 486 w 522"/>
                      <a:gd name="T15" fmla="*/ 130 h 176"/>
                      <a:gd name="T16" fmla="*/ 490 w 522"/>
                      <a:gd name="T17" fmla="*/ 56 h 176"/>
                      <a:gd name="T18" fmla="*/ 485 w 522"/>
                      <a:gd name="T19" fmla="*/ 12 h 176"/>
                      <a:gd name="T20" fmla="*/ 267 w 522"/>
                      <a:gd name="T21" fmla="*/ 5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22" h="176">
                        <a:moveTo>
                          <a:pt x="267" y="5"/>
                        </a:moveTo>
                        <a:cubicBezTo>
                          <a:pt x="193" y="8"/>
                          <a:pt x="82" y="17"/>
                          <a:pt x="41" y="31"/>
                        </a:cubicBezTo>
                        <a:cubicBezTo>
                          <a:pt x="0" y="45"/>
                          <a:pt x="22" y="66"/>
                          <a:pt x="20" y="88"/>
                        </a:cubicBezTo>
                        <a:cubicBezTo>
                          <a:pt x="18" y="110"/>
                          <a:pt x="7" y="156"/>
                          <a:pt x="29" y="166"/>
                        </a:cubicBezTo>
                        <a:cubicBezTo>
                          <a:pt x="51" y="176"/>
                          <a:pt x="112" y="152"/>
                          <a:pt x="155" y="151"/>
                        </a:cubicBezTo>
                        <a:cubicBezTo>
                          <a:pt x="198" y="150"/>
                          <a:pt x="236" y="158"/>
                          <a:pt x="287" y="159"/>
                        </a:cubicBezTo>
                        <a:cubicBezTo>
                          <a:pt x="337" y="160"/>
                          <a:pt x="428" y="162"/>
                          <a:pt x="462" y="157"/>
                        </a:cubicBezTo>
                        <a:cubicBezTo>
                          <a:pt x="495" y="153"/>
                          <a:pt x="481" y="146"/>
                          <a:pt x="486" y="130"/>
                        </a:cubicBezTo>
                        <a:cubicBezTo>
                          <a:pt x="491" y="112"/>
                          <a:pt x="490" y="75"/>
                          <a:pt x="490" y="56"/>
                        </a:cubicBezTo>
                        <a:cubicBezTo>
                          <a:pt x="490" y="37"/>
                          <a:pt x="522" y="21"/>
                          <a:pt x="485" y="12"/>
                        </a:cubicBezTo>
                        <a:cubicBezTo>
                          <a:pt x="448" y="3"/>
                          <a:pt x="347" y="0"/>
                          <a:pt x="267" y="5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311" name="Group 333">
                    <a:extLst>
                      <a:ext uri="{FF2B5EF4-FFF2-40B4-BE49-F238E27FC236}">
                        <a16:creationId xmlns:a16="http://schemas.microsoft.com/office/drawing/2014/main" id="{10D9EBB9-AE2B-9C56-B7A3-F22C9241F24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62" y="3063"/>
                    <a:ext cx="200" cy="319"/>
                    <a:chOff x="1599" y="2244"/>
                    <a:chExt cx="156" cy="228"/>
                  </a:xfrm>
                </p:grpSpPr>
                <p:sp>
                  <p:nvSpPr>
                    <p:cNvPr id="313" name="Freeform 334">
                      <a:extLst>
                        <a:ext uri="{FF2B5EF4-FFF2-40B4-BE49-F238E27FC236}">
                          <a16:creationId xmlns:a16="http://schemas.microsoft.com/office/drawing/2014/main" id="{EFFDED73-8516-8E2D-05DB-20506946A8C5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5" y="2244"/>
                      <a:ext cx="147" cy="204"/>
                    </a:xfrm>
                    <a:custGeom>
                      <a:avLst/>
                      <a:gdLst>
                        <a:gd name="T0" fmla="*/ 147 w 147"/>
                        <a:gd name="T1" fmla="*/ 0 h 204"/>
                        <a:gd name="T2" fmla="*/ 75 w 147"/>
                        <a:gd name="T3" fmla="*/ 81 h 204"/>
                        <a:gd name="T4" fmla="*/ 0 w 147"/>
                        <a:gd name="T5" fmla="*/ 204 h 2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204">
                          <a:moveTo>
                            <a:pt x="147" y="0"/>
                          </a:moveTo>
                          <a:cubicBezTo>
                            <a:pt x="123" y="23"/>
                            <a:pt x="99" y="47"/>
                            <a:pt x="75" y="81"/>
                          </a:cubicBezTo>
                          <a:cubicBezTo>
                            <a:pt x="51" y="115"/>
                            <a:pt x="25" y="159"/>
                            <a:pt x="0" y="20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14" name="Freeform 335">
                      <a:extLst>
                        <a:ext uri="{FF2B5EF4-FFF2-40B4-BE49-F238E27FC236}">
                          <a16:creationId xmlns:a16="http://schemas.microsoft.com/office/drawing/2014/main" id="{16F5076B-E341-09F1-DBD5-04197C8719C6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599" y="2283"/>
                      <a:ext cx="135" cy="180"/>
                    </a:xfrm>
                    <a:custGeom>
                      <a:avLst/>
                      <a:gdLst>
                        <a:gd name="T0" fmla="*/ 147 w 147"/>
                        <a:gd name="T1" fmla="*/ 0 h 204"/>
                        <a:gd name="T2" fmla="*/ 75 w 147"/>
                        <a:gd name="T3" fmla="*/ 81 h 204"/>
                        <a:gd name="T4" fmla="*/ 0 w 147"/>
                        <a:gd name="T5" fmla="*/ 204 h 2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204">
                          <a:moveTo>
                            <a:pt x="147" y="0"/>
                          </a:moveTo>
                          <a:cubicBezTo>
                            <a:pt x="123" y="23"/>
                            <a:pt x="99" y="47"/>
                            <a:pt x="75" y="81"/>
                          </a:cubicBezTo>
                          <a:cubicBezTo>
                            <a:pt x="51" y="115"/>
                            <a:pt x="25" y="159"/>
                            <a:pt x="0" y="20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15" name="Freeform 336">
                      <a:extLst>
                        <a:ext uri="{FF2B5EF4-FFF2-40B4-BE49-F238E27FC236}">
                          <a16:creationId xmlns:a16="http://schemas.microsoft.com/office/drawing/2014/main" id="{23F88A0D-9405-4152-FD3A-79FCFB0AF7EE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8" y="2283"/>
                      <a:ext cx="147" cy="174"/>
                    </a:xfrm>
                    <a:custGeom>
                      <a:avLst/>
                      <a:gdLst>
                        <a:gd name="T0" fmla="*/ 147 w 147"/>
                        <a:gd name="T1" fmla="*/ 0 h 174"/>
                        <a:gd name="T2" fmla="*/ 78 w 147"/>
                        <a:gd name="T3" fmla="*/ 66 h 174"/>
                        <a:gd name="T4" fmla="*/ 0 w 147"/>
                        <a:gd name="T5" fmla="*/ 174 h 1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174">
                          <a:moveTo>
                            <a:pt x="147" y="0"/>
                          </a:moveTo>
                          <a:cubicBezTo>
                            <a:pt x="136" y="11"/>
                            <a:pt x="103" y="37"/>
                            <a:pt x="78" y="66"/>
                          </a:cubicBezTo>
                          <a:cubicBezTo>
                            <a:pt x="53" y="95"/>
                            <a:pt x="16" y="152"/>
                            <a:pt x="0" y="17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16" name="Freeform 337">
                      <a:extLst>
                        <a:ext uri="{FF2B5EF4-FFF2-40B4-BE49-F238E27FC236}">
                          <a16:creationId xmlns:a16="http://schemas.microsoft.com/office/drawing/2014/main" id="{BECDB7DF-1CED-E71E-6F7E-35D890366282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2" y="2313"/>
                      <a:ext cx="147" cy="159"/>
                    </a:xfrm>
                    <a:custGeom>
                      <a:avLst/>
                      <a:gdLst>
                        <a:gd name="T0" fmla="*/ 147 w 147"/>
                        <a:gd name="T1" fmla="*/ 0 h 174"/>
                        <a:gd name="T2" fmla="*/ 78 w 147"/>
                        <a:gd name="T3" fmla="*/ 66 h 174"/>
                        <a:gd name="T4" fmla="*/ 0 w 147"/>
                        <a:gd name="T5" fmla="*/ 174 h 1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174">
                          <a:moveTo>
                            <a:pt x="147" y="0"/>
                          </a:moveTo>
                          <a:cubicBezTo>
                            <a:pt x="136" y="11"/>
                            <a:pt x="103" y="37"/>
                            <a:pt x="78" y="66"/>
                          </a:cubicBezTo>
                          <a:cubicBezTo>
                            <a:pt x="53" y="95"/>
                            <a:pt x="16" y="152"/>
                            <a:pt x="0" y="17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12" name="Freeform 338">
                    <a:extLst>
                      <a:ext uri="{FF2B5EF4-FFF2-40B4-BE49-F238E27FC236}">
                        <a16:creationId xmlns:a16="http://schemas.microsoft.com/office/drawing/2014/main" id="{469CF2DC-B5C3-C904-CDE1-658E4C46FD3E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191907">
                    <a:off x="1944" y="2954"/>
                    <a:ext cx="382" cy="144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30" name="Group 339">
                  <a:extLst>
                    <a:ext uri="{FF2B5EF4-FFF2-40B4-BE49-F238E27FC236}">
                      <a16:creationId xmlns:a16="http://schemas.microsoft.com/office/drawing/2014/main" id="{36CE7048-5355-79E7-4D5A-EB2573E0B87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-149373">
                  <a:off x="1613" y="2762"/>
                  <a:ext cx="765" cy="440"/>
                  <a:chOff x="1599" y="2619"/>
                  <a:chExt cx="757" cy="420"/>
                </a:xfrm>
              </p:grpSpPr>
              <p:sp>
                <p:nvSpPr>
                  <p:cNvPr id="300" name="Freeform 340">
                    <a:extLst>
                      <a:ext uri="{FF2B5EF4-FFF2-40B4-BE49-F238E27FC236}">
                        <a16:creationId xmlns:a16="http://schemas.microsoft.com/office/drawing/2014/main" id="{70BD562D-44EE-0B74-E8D2-106980B4164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99" y="2619"/>
                    <a:ext cx="757" cy="420"/>
                  </a:xfrm>
                  <a:custGeom>
                    <a:avLst/>
                    <a:gdLst>
                      <a:gd name="T0" fmla="*/ 276 w 757"/>
                      <a:gd name="T1" fmla="*/ 21 h 420"/>
                      <a:gd name="T2" fmla="*/ 180 w 757"/>
                      <a:gd name="T3" fmla="*/ 123 h 420"/>
                      <a:gd name="T4" fmla="*/ 87 w 757"/>
                      <a:gd name="T5" fmla="*/ 270 h 420"/>
                      <a:gd name="T6" fmla="*/ 12 w 757"/>
                      <a:gd name="T7" fmla="*/ 414 h 420"/>
                      <a:gd name="T8" fmla="*/ 105 w 757"/>
                      <a:gd name="T9" fmla="*/ 303 h 420"/>
                      <a:gd name="T10" fmla="*/ 231 w 757"/>
                      <a:gd name="T11" fmla="*/ 189 h 420"/>
                      <a:gd name="T12" fmla="*/ 396 w 757"/>
                      <a:gd name="T13" fmla="*/ 171 h 420"/>
                      <a:gd name="T14" fmla="*/ 702 w 757"/>
                      <a:gd name="T15" fmla="*/ 174 h 420"/>
                      <a:gd name="T16" fmla="*/ 729 w 757"/>
                      <a:gd name="T17" fmla="*/ 159 h 420"/>
                      <a:gd name="T18" fmla="*/ 729 w 757"/>
                      <a:gd name="T19" fmla="*/ 96 h 420"/>
                      <a:gd name="T20" fmla="*/ 729 w 757"/>
                      <a:gd name="T21" fmla="*/ 45 h 420"/>
                      <a:gd name="T22" fmla="*/ 714 w 757"/>
                      <a:gd name="T23" fmla="*/ 6 h 420"/>
                      <a:gd name="T24" fmla="*/ 630 w 757"/>
                      <a:gd name="T25" fmla="*/ 6 h 420"/>
                      <a:gd name="T26" fmla="*/ 420 w 757"/>
                      <a:gd name="T27" fmla="*/ 9 h 420"/>
                      <a:gd name="T28" fmla="*/ 276 w 757"/>
                      <a:gd name="T29" fmla="*/ 21 h 4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57" h="420">
                        <a:moveTo>
                          <a:pt x="276" y="21"/>
                        </a:moveTo>
                        <a:cubicBezTo>
                          <a:pt x="236" y="40"/>
                          <a:pt x="211" y="81"/>
                          <a:pt x="180" y="123"/>
                        </a:cubicBezTo>
                        <a:cubicBezTo>
                          <a:pt x="149" y="165"/>
                          <a:pt x="115" y="221"/>
                          <a:pt x="87" y="270"/>
                        </a:cubicBezTo>
                        <a:cubicBezTo>
                          <a:pt x="59" y="319"/>
                          <a:pt x="0" y="408"/>
                          <a:pt x="12" y="414"/>
                        </a:cubicBezTo>
                        <a:cubicBezTo>
                          <a:pt x="24" y="420"/>
                          <a:pt x="69" y="340"/>
                          <a:pt x="105" y="303"/>
                        </a:cubicBezTo>
                        <a:cubicBezTo>
                          <a:pt x="141" y="266"/>
                          <a:pt x="183" y="211"/>
                          <a:pt x="231" y="189"/>
                        </a:cubicBezTo>
                        <a:cubicBezTo>
                          <a:pt x="279" y="167"/>
                          <a:pt x="318" y="173"/>
                          <a:pt x="396" y="171"/>
                        </a:cubicBezTo>
                        <a:cubicBezTo>
                          <a:pt x="474" y="169"/>
                          <a:pt x="647" y="176"/>
                          <a:pt x="702" y="174"/>
                        </a:cubicBezTo>
                        <a:cubicBezTo>
                          <a:pt x="757" y="172"/>
                          <a:pt x="725" y="172"/>
                          <a:pt x="729" y="159"/>
                        </a:cubicBezTo>
                        <a:cubicBezTo>
                          <a:pt x="733" y="146"/>
                          <a:pt x="729" y="115"/>
                          <a:pt x="729" y="96"/>
                        </a:cubicBezTo>
                        <a:cubicBezTo>
                          <a:pt x="729" y="77"/>
                          <a:pt x="731" y="60"/>
                          <a:pt x="729" y="45"/>
                        </a:cubicBezTo>
                        <a:cubicBezTo>
                          <a:pt x="727" y="30"/>
                          <a:pt x="730" y="12"/>
                          <a:pt x="714" y="6"/>
                        </a:cubicBezTo>
                        <a:cubicBezTo>
                          <a:pt x="698" y="0"/>
                          <a:pt x="679" y="5"/>
                          <a:pt x="630" y="6"/>
                        </a:cubicBezTo>
                        <a:cubicBezTo>
                          <a:pt x="581" y="7"/>
                          <a:pt x="476" y="8"/>
                          <a:pt x="420" y="9"/>
                        </a:cubicBezTo>
                        <a:cubicBezTo>
                          <a:pt x="364" y="10"/>
                          <a:pt x="316" y="2"/>
                          <a:pt x="276" y="2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301" name="Group 341">
                    <a:extLst>
                      <a:ext uri="{FF2B5EF4-FFF2-40B4-BE49-F238E27FC236}">
                        <a16:creationId xmlns:a16="http://schemas.microsoft.com/office/drawing/2014/main" id="{658D751F-8DB5-BDFD-5254-BEF1A2A751C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6" y="2638"/>
                    <a:ext cx="711" cy="353"/>
                    <a:chOff x="1636" y="2638"/>
                    <a:chExt cx="711" cy="353"/>
                  </a:xfrm>
                </p:grpSpPr>
                <p:sp>
                  <p:nvSpPr>
                    <p:cNvPr id="302" name="Freeform 342">
                      <a:extLst>
                        <a:ext uri="{FF2B5EF4-FFF2-40B4-BE49-F238E27FC236}">
                          <a16:creationId xmlns:a16="http://schemas.microsoft.com/office/drawing/2014/main" id="{C827E91B-8EF6-BE63-B2E6-AB51EECC16FB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98" y="2638"/>
                      <a:ext cx="549" cy="154"/>
                    </a:xfrm>
                    <a:custGeom>
                      <a:avLst/>
                      <a:gdLst>
                        <a:gd name="T0" fmla="*/ 302 w 549"/>
                        <a:gd name="T1" fmla="*/ 6 h 154"/>
                        <a:gd name="T2" fmla="*/ 45 w 549"/>
                        <a:gd name="T3" fmla="*/ 38 h 154"/>
                        <a:gd name="T4" fmla="*/ 34 w 549"/>
                        <a:gd name="T5" fmla="*/ 95 h 154"/>
                        <a:gd name="T6" fmla="*/ 43 w 549"/>
                        <a:gd name="T7" fmla="*/ 131 h 154"/>
                        <a:gd name="T8" fmla="*/ 194 w 549"/>
                        <a:gd name="T9" fmla="*/ 144 h 154"/>
                        <a:gd name="T10" fmla="*/ 322 w 549"/>
                        <a:gd name="T11" fmla="*/ 151 h 154"/>
                        <a:gd name="T12" fmla="*/ 495 w 549"/>
                        <a:gd name="T13" fmla="*/ 150 h 154"/>
                        <a:gd name="T14" fmla="*/ 518 w 549"/>
                        <a:gd name="T15" fmla="*/ 124 h 154"/>
                        <a:gd name="T16" fmla="*/ 522 w 549"/>
                        <a:gd name="T17" fmla="*/ 54 h 154"/>
                        <a:gd name="T18" fmla="*/ 512 w 549"/>
                        <a:gd name="T19" fmla="*/ 8 h 154"/>
                        <a:gd name="T20" fmla="*/ 302 w 549"/>
                        <a:gd name="T21" fmla="*/ 6 h 1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549" h="154">
                          <a:moveTo>
                            <a:pt x="302" y="6"/>
                          </a:moveTo>
                          <a:cubicBezTo>
                            <a:pt x="224" y="10"/>
                            <a:pt x="90" y="24"/>
                            <a:pt x="45" y="38"/>
                          </a:cubicBezTo>
                          <a:cubicBezTo>
                            <a:pt x="0" y="52"/>
                            <a:pt x="34" y="79"/>
                            <a:pt x="34" y="95"/>
                          </a:cubicBezTo>
                          <a:cubicBezTo>
                            <a:pt x="34" y="111"/>
                            <a:pt x="18" y="123"/>
                            <a:pt x="43" y="131"/>
                          </a:cubicBezTo>
                          <a:cubicBezTo>
                            <a:pt x="69" y="139"/>
                            <a:pt x="148" y="140"/>
                            <a:pt x="194" y="144"/>
                          </a:cubicBezTo>
                          <a:cubicBezTo>
                            <a:pt x="241" y="147"/>
                            <a:pt x="272" y="150"/>
                            <a:pt x="322" y="151"/>
                          </a:cubicBezTo>
                          <a:cubicBezTo>
                            <a:pt x="371" y="151"/>
                            <a:pt x="461" y="154"/>
                            <a:pt x="495" y="150"/>
                          </a:cubicBezTo>
                          <a:cubicBezTo>
                            <a:pt x="527" y="146"/>
                            <a:pt x="513" y="139"/>
                            <a:pt x="518" y="124"/>
                          </a:cubicBezTo>
                          <a:cubicBezTo>
                            <a:pt x="523" y="107"/>
                            <a:pt x="523" y="73"/>
                            <a:pt x="522" y="54"/>
                          </a:cubicBezTo>
                          <a:cubicBezTo>
                            <a:pt x="521" y="35"/>
                            <a:pt x="549" y="16"/>
                            <a:pt x="512" y="8"/>
                          </a:cubicBezTo>
                          <a:cubicBezTo>
                            <a:pt x="475" y="0"/>
                            <a:pt x="346" y="6"/>
                            <a:pt x="302" y="6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303" name="Group 343">
                      <a:extLst>
                        <a:ext uri="{FF2B5EF4-FFF2-40B4-BE49-F238E27FC236}">
                          <a16:creationId xmlns:a16="http://schemas.microsoft.com/office/drawing/2014/main" id="{127E9DBE-EFEC-A57F-1086-6E2D4A945B8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36" y="2702"/>
                      <a:ext cx="193" cy="289"/>
                      <a:chOff x="1599" y="2244"/>
                      <a:chExt cx="156" cy="228"/>
                    </a:xfrm>
                  </p:grpSpPr>
                  <p:sp>
                    <p:nvSpPr>
                      <p:cNvPr id="305" name="Freeform 344">
                        <a:extLst>
                          <a:ext uri="{FF2B5EF4-FFF2-40B4-BE49-F238E27FC236}">
                            <a16:creationId xmlns:a16="http://schemas.microsoft.com/office/drawing/2014/main" id="{04CA628D-1575-9EC7-7174-26ECF6A5EF80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306" name="Freeform 345">
                        <a:extLst>
                          <a:ext uri="{FF2B5EF4-FFF2-40B4-BE49-F238E27FC236}">
                            <a16:creationId xmlns:a16="http://schemas.microsoft.com/office/drawing/2014/main" id="{C41719EA-03F7-AB37-E650-2E145D9C35AE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307" name="Freeform 346">
                        <a:extLst>
                          <a:ext uri="{FF2B5EF4-FFF2-40B4-BE49-F238E27FC236}">
                            <a16:creationId xmlns:a16="http://schemas.microsoft.com/office/drawing/2014/main" id="{D85A8969-20AB-A9DB-EA7F-9F56F59E169E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308" name="Freeform 347">
                        <a:extLst>
                          <a:ext uri="{FF2B5EF4-FFF2-40B4-BE49-F238E27FC236}">
                            <a16:creationId xmlns:a16="http://schemas.microsoft.com/office/drawing/2014/main" id="{76AFF24E-2C21-9597-B099-58EC9999B4E8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  <p:sp>
                  <p:nvSpPr>
                    <p:cNvPr id="304" name="Freeform 348">
                      <a:extLst>
                        <a:ext uri="{FF2B5EF4-FFF2-40B4-BE49-F238E27FC236}">
                          <a16:creationId xmlns:a16="http://schemas.microsoft.com/office/drawing/2014/main" id="{E94FE77A-8B72-EE35-991C-4F45F05EBCA1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191907">
                      <a:off x="1877" y="2645"/>
                      <a:ext cx="407" cy="139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231" name="Group 349">
                  <a:extLst>
                    <a:ext uri="{FF2B5EF4-FFF2-40B4-BE49-F238E27FC236}">
                      <a16:creationId xmlns:a16="http://schemas.microsoft.com/office/drawing/2014/main" id="{9F79B295-9EEC-1544-C4CC-108AEB4F3F3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-150126">
                  <a:off x="1599" y="2619"/>
                  <a:ext cx="760" cy="411"/>
                  <a:chOff x="1599" y="2619"/>
                  <a:chExt cx="757" cy="420"/>
                </a:xfrm>
              </p:grpSpPr>
              <p:sp>
                <p:nvSpPr>
                  <p:cNvPr id="291" name="Freeform 350">
                    <a:extLst>
                      <a:ext uri="{FF2B5EF4-FFF2-40B4-BE49-F238E27FC236}">
                        <a16:creationId xmlns:a16="http://schemas.microsoft.com/office/drawing/2014/main" id="{F6F6AA2F-60CF-C64E-0A0E-34F22F2945B1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99" y="2619"/>
                    <a:ext cx="757" cy="420"/>
                  </a:xfrm>
                  <a:custGeom>
                    <a:avLst/>
                    <a:gdLst>
                      <a:gd name="T0" fmla="*/ 276 w 757"/>
                      <a:gd name="T1" fmla="*/ 21 h 420"/>
                      <a:gd name="T2" fmla="*/ 180 w 757"/>
                      <a:gd name="T3" fmla="*/ 123 h 420"/>
                      <a:gd name="T4" fmla="*/ 87 w 757"/>
                      <a:gd name="T5" fmla="*/ 270 h 420"/>
                      <a:gd name="T6" fmla="*/ 12 w 757"/>
                      <a:gd name="T7" fmla="*/ 414 h 420"/>
                      <a:gd name="T8" fmla="*/ 105 w 757"/>
                      <a:gd name="T9" fmla="*/ 303 h 420"/>
                      <a:gd name="T10" fmla="*/ 231 w 757"/>
                      <a:gd name="T11" fmla="*/ 189 h 420"/>
                      <a:gd name="T12" fmla="*/ 396 w 757"/>
                      <a:gd name="T13" fmla="*/ 171 h 420"/>
                      <a:gd name="T14" fmla="*/ 702 w 757"/>
                      <a:gd name="T15" fmla="*/ 174 h 420"/>
                      <a:gd name="T16" fmla="*/ 729 w 757"/>
                      <a:gd name="T17" fmla="*/ 159 h 420"/>
                      <a:gd name="T18" fmla="*/ 729 w 757"/>
                      <a:gd name="T19" fmla="*/ 96 h 420"/>
                      <a:gd name="T20" fmla="*/ 729 w 757"/>
                      <a:gd name="T21" fmla="*/ 45 h 420"/>
                      <a:gd name="T22" fmla="*/ 714 w 757"/>
                      <a:gd name="T23" fmla="*/ 6 h 420"/>
                      <a:gd name="T24" fmla="*/ 630 w 757"/>
                      <a:gd name="T25" fmla="*/ 6 h 420"/>
                      <a:gd name="T26" fmla="*/ 420 w 757"/>
                      <a:gd name="T27" fmla="*/ 9 h 420"/>
                      <a:gd name="T28" fmla="*/ 276 w 757"/>
                      <a:gd name="T29" fmla="*/ 21 h 4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57" h="420">
                        <a:moveTo>
                          <a:pt x="276" y="21"/>
                        </a:moveTo>
                        <a:cubicBezTo>
                          <a:pt x="236" y="40"/>
                          <a:pt x="211" y="81"/>
                          <a:pt x="180" y="123"/>
                        </a:cubicBezTo>
                        <a:cubicBezTo>
                          <a:pt x="149" y="165"/>
                          <a:pt x="115" y="221"/>
                          <a:pt x="87" y="270"/>
                        </a:cubicBezTo>
                        <a:cubicBezTo>
                          <a:pt x="59" y="319"/>
                          <a:pt x="0" y="408"/>
                          <a:pt x="12" y="414"/>
                        </a:cubicBezTo>
                        <a:cubicBezTo>
                          <a:pt x="24" y="420"/>
                          <a:pt x="69" y="340"/>
                          <a:pt x="105" y="303"/>
                        </a:cubicBezTo>
                        <a:cubicBezTo>
                          <a:pt x="141" y="266"/>
                          <a:pt x="183" y="211"/>
                          <a:pt x="231" y="189"/>
                        </a:cubicBezTo>
                        <a:cubicBezTo>
                          <a:pt x="279" y="167"/>
                          <a:pt x="318" y="173"/>
                          <a:pt x="396" y="171"/>
                        </a:cubicBezTo>
                        <a:cubicBezTo>
                          <a:pt x="474" y="169"/>
                          <a:pt x="647" y="176"/>
                          <a:pt x="702" y="174"/>
                        </a:cubicBezTo>
                        <a:cubicBezTo>
                          <a:pt x="757" y="172"/>
                          <a:pt x="725" y="172"/>
                          <a:pt x="729" y="159"/>
                        </a:cubicBezTo>
                        <a:cubicBezTo>
                          <a:pt x="733" y="146"/>
                          <a:pt x="729" y="115"/>
                          <a:pt x="729" y="96"/>
                        </a:cubicBezTo>
                        <a:cubicBezTo>
                          <a:pt x="729" y="77"/>
                          <a:pt x="731" y="60"/>
                          <a:pt x="729" y="45"/>
                        </a:cubicBezTo>
                        <a:cubicBezTo>
                          <a:pt x="727" y="30"/>
                          <a:pt x="730" y="12"/>
                          <a:pt x="714" y="6"/>
                        </a:cubicBezTo>
                        <a:cubicBezTo>
                          <a:pt x="698" y="0"/>
                          <a:pt x="679" y="5"/>
                          <a:pt x="630" y="6"/>
                        </a:cubicBezTo>
                        <a:cubicBezTo>
                          <a:pt x="581" y="7"/>
                          <a:pt x="476" y="8"/>
                          <a:pt x="420" y="9"/>
                        </a:cubicBezTo>
                        <a:cubicBezTo>
                          <a:pt x="364" y="10"/>
                          <a:pt x="316" y="2"/>
                          <a:pt x="276" y="2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292" name="Group 351">
                    <a:extLst>
                      <a:ext uri="{FF2B5EF4-FFF2-40B4-BE49-F238E27FC236}">
                        <a16:creationId xmlns:a16="http://schemas.microsoft.com/office/drawing/2014/main" id="{B34C66B3-853C-8E4A-6052-E2AB3CD7214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6" y="2638"/>
                    <a:ext cx="711" cy="353"/>
                    <a:chOff x="1636" y="2638"/>
                    <a:chExt cx="711" cy="353"/>
                  </a:xfrm>
                </p:grpSpPr>
                <p:sp>
                  <p:nvSpPr>
                    <p:cNvPr id="293" name="Freeform 352">
                      <a:extLst>
                        <a:ext uri="{FF2B5EF4-FFF2-40B4-BE49-F238E27FC236}">
                          <a16:creationId xmlns:a16="http://schemas.microsoft.com/office/drawing/2014/main" id="{0A4478FB-FC0C-0379-8437-B9DF23A5BF6C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98" y="2638"/>
                      <a:ext cx="549" cy="154"/>
                    </a:xfrm>
                    <a:custGeom>
                      <a:avLst/>
                      <a:gdLst>
                        <a:gd name="T0" fmla="*/ 302 w 549"/>
                        <a:gd name="T1" fmla="*/ 6 h 154"/>
                        <a:gd name="T2" fmla="*/ 45 w 549"/>
                        <a:gd name="T3" fmla="*/ 38 h 154"/>
                        <a:gd name="T4" fmla="*/ 34 w 549"/>
                        <a:gd name="T5" fmla="*/ 95 h 154"/>
                        <a:gd name="T6" fmla="*/ 43 w 549"/>
                        <a:gd name="T7" fmla="*/ 131 h 154"/>
                        <a:gd name="T8" fmla="*/ 194 w 549"/>
                        <a:gd name="T9" fmla="*/ 144 h 154"/>
                        <a:gd name="T10" fmla="*/ 322 w 549"/>
                        <a:gd name="T11" fmla="*/ 151 h 154"/>
                        <a:gd name="T12" fmla="*/ 495 w 549"/>
                        <a:gd name="T13" fmla="*/ 150 h 154"/>
                        <a:gd name="T14" fmla="*/ 518 w 549"/>
                        <a:gd name="T15" fmla="*/ 124 h 154"/>
                        <a:gd name="T16" fmla="*/ 522 w 549"/>
                        <a:gd name="T17" fmla="*/ 54 h 154"/>
                        <a:gd name="T18" fmla="*/ 512 w 549"/>
                        <a:gd name="T19" fmla="*/ 8 h 154"/>
                        <a:gd name="T20" fmla="*/ 302 w 549"/>
                        <a:gd name="T21" fmla="*/ 6 h 1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549" h="154">
                          <a:moveTo>
                            <a:pt x="302" y="6"/>
                          </a:moveTo>
                          <a:cubicBezTo>
                            <a:pt x="224" y="10"/>
                            <a:pt x="90" y="24"/>
                            <a:pt x="45" y="38"/>
                          </a:cubicBezTo>
                          <a:cubicBezTo>
                            <a:pt x="0" y="52"/>
                            <a:pt x="34" y="79"/>
                            <a:pt x="34" y="95"/>
                          </a:cubicBezTo>
                          <a:cubicBezTo>
                            <a:pt x="34" y="111"/>
                            <a:pt x="18" y="123"/>
                            <a:pt x="43" y="131"/>
                          </a:cubicBezTo>
                          <a:cubicBezTo>
                            <a:pt x="69" y="139"/>
                            <a:pt x="148" y="140"/>
                            <a:pt x="194" y="144"/>
                          </a:cubicBezTo>
                          <a:cubicBezTo>
                            <a:pt x="241" y="147"/>
                            <a:pt x="272" y="150"/>
                            <a:pt x="322" y="151"/>
                          </a:cubicBezTo>
                          <a:cubicBezTo>
                            <a:pt x="371" y="151"/>
                            <a:pt x="461" y="154"/>
                            <a:pt x="495" y="150"/>
                          </a:cubicBezTo>
                          <a:cubicBezTo>
                            <a:pt x="527" y="146"/>
                            <a:pt x="513" y="139"/>
                            <a:pt x="518" y="124"/>
                          </a:cubicBezTo>
                          <a:cubicBezTo>
                            <a:pt x="523" y="107"/>
                            <a:pt x="523" y="73"/>
                            <a:pt x="522" y="54"/>
                          </a:cubicBezTo>
                          <a:cubicBezTo>
                            <a:pt x="521" y="35"/>
                            <a:pt x="549" y="16"/>
                            <a:pt x="512" y="8"/>
                          </a:cubicBezTo>
                          <a:cubicBezTo>
                            <a:pt x="475" y="0"/>
                            <a:pt x="346" y="6"/>
                            <a:pt x="302" y="6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294" name="Group 353">
                      <a:extLst>
                        <a:ext uri="{FF2B5EF4-FFF2-40B4-BE49-F238E27FC236}">
                          <a16:creationId xmlns:a16="http://schemas.microsoft.com/office/drawing/2014/main" id="{A908AE5A-DD3A-950A-D59A-715651C4E823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36" y="2702"/>
                      <a:ext cx="193" cy="289"/>
                      <a:chOff x="1599" y="2244"/>
                      <a:chExt cx="156" cy="228"/>
                    </a:xfrm>
                  </p:grpSpPr>
                  <p:sp>
                    <p:nvSpPr>
                      <p:cNvPr id="296" name="Freeform 354">
                        <a:extLst>
                          <a:ext uri="{FF2B5EF4-FFF2-40B4-BE49-F238E27FC236}">
                            <a16:creationId xmlns:a16="http://schemas.microsoft.com/office/drawing/2014/main" id="{79CCB418-4CDC-0113-159C-7EC8D186C784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97" name="Freeform 355">
                        <a:extLst>
                          <a:ext uri="{FF2B5EF4-FFF2-40B4-BE49-F238E27FC236}">
                            <a16:creationId xmlns:a16="http://schemas.microsoft.com/office/drawing/2014/main" id="{EE000E2D-0A2B-ED49-8340-8D73A19DEF63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98" name="Freeform 356">
                        <a:extLst>
                          <a:ext uri="{FF2B5EF4-FFF2-40B4-BE49-F238E27FC236}">
                            <a16:creationId xmlns:a16="http://schemas.microsoft.com/office/drawing/2014/main" id="{9C30C7A1-6BA8-979B-93DD-6CF1158F3431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99" name="Freeform 357">
                        <a:extLst>
                          <a:ext uri="{FF2B5EF4-FFF2-40B4-BE49-F238E27FC236}">
                            <a16:creationId xmlns:a16="http://schemas.microsoft.com/office/drawing/2014/main" id="{23B84363-7C13-75EB-D3A4-E5A0F3F38712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  <p:sp>
                  <p:nvSpPr>
                    <p:cNvPr id="295" name="Freeform 358">
                      <a:extLst>
                        <a:ext uri="{FF2B5EF4-FFF2-40B4-BE49-F238E27FC236}">
                          <a16:creationId xmlns:a16="http://schemas.microsoft.com/office/drawing/2014/main" id="{65590D60-2236-F202-27C5-4516F3E77887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191907">
                      <a:off x="1877" y="2645"/>
                      <a:ext cx="407" cy="139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232" name="Group 359">
                  <a:extLst>
                    <a:ext uri="{FF2B5EF4-FFF2-40B4-BE49-F238E27FC236}">
                      <a16:creationId xmlns:a16="http://schemas.microsoft.com/office/drawing/2014/main" id="{08BB9FBE-D4AA-0A20-DBD3-8D0D6086A41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03" y="2467"/>
                  <a:ext cx="729" cy="405"/>
                  <a:chOff x="1579" y="2314"/>
                  <a:chExt cx="747" cy="405"/>
                </a:xfrm>
              </p:grpSpPr>
              <p:sp>
                <p:nvSpPr>
                  <p:cNvPr id="282" name="Freeform 360">
                    <a:extLst>
                      <a:ext uri="{FF2B5EF4-FFF2-40B4-BE49-F238E27FC236}">
                        <a16:creationId xmlns:a16="http://schemas.microsoft.com/office/drawing/2014/main" id="{CA393966-7E1D-5AC8-554B-A043B93A74C7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79" y="2314"/>
                    <a:ext cx="736" cy="405"/>
                  </a:xfrm>
                  <a:custGeom>
                    <a:avLst/>
                    <a:gdLst>
                      <a:gd name="T0" fmla="*/ 707 w 736"/>
                      <a:gd name="T1" fmla="*/ 14 h 384"/>
                      <a:gd name="T2" fmla="*/ 554 w 736"/>
                      <a:gd name="T3" fmla="*/ 20 h 384"/>
                      <a:gd name="T4" fmla="*/ 284 w 736"/>
                      <a:gd name="T5" fmla="*/ 11 h 384"/>
                      <a:gd name="T6" fmla="*/ 176 w 736"/>
                      <a:gd name="T7" fmla="*/ 62 h 384"/>
                      <a:gd name="T8" fmla="*/ 56 w 736"/>
                      <a:gd name="T9" fmla="*/ 215 h 384"/>
                      <a:gd name="T10" fmla="*/ 8 w 736"/>
                      <a:gd name="T11" fmla="*/ 380 h 384"/>
                      <a:gd name="T12" fmla="*/ 104 w 736"/>
                      <a:gd name="T13" fmla="*/ 242 h 384"/>
                      <a:gd name="T14" fmla="*/ 209 w 736"/>
                      <a:gd name="T15" fmla="*/ 164 h 384"/>
                      <a:gd name="T16" fmla="*/ 410 w 736"/>
                      <a:gd name="T17" fmla="*/ 164 h 384"/>
                      <a:gd name="T18" fmla="*/ 617 w 736"/>
                      <a:gd name="T19" fmla="*/ 164 h 384"/>
                      <a:gd name="T20" fmla="*/ 719 w 736"/>
                      <a:gd name="T21" fmla="*/ 152 h 384"/>
                      <a:gd name="T22" fmla="*/ 722 w 736"/>
                      <a:gd name="T23" fmla="*/ 104 h 384"/>
                      <a:gd name="T24" fmla="*/ 707 w 736"/>
                      <a:gd name="T25" fmla="*/ 1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36" h="384">
                        <a:moveTo>
                          <a:pt x="707" y="14"/>
                        </a:moveTo>
                        <a:cubicBezTo>
                          <a:pt x="679" y="0"/>
                          <a:pt x="624" y="20"/>
                          <a:pt x="554" y="20"/>
                        </a:cubicBezTo>
                        <a:cubicBezTo>
                          <a:pt x="484" y="20"/>
                          <a:pt x="347" y="4"/>
                          <a:pt x="284" y="11"/>
                        </a:cubicBezTo>
                        <a:cubicBezTo>
                          <a:pt x="221" y="18"/>
                          <a:pt x="214" y="28"/>
                          <a:pt x="176" y="62"/>
                        </a:cubicBezTo>
                        <a:cubicBezTo>
                          <a:pt x="138" y="96"/>
                          <a:pt x="84" y="162"/>
                          <a:pt x="56" y="215"/>
                        </a:cubicBezTo>
                        <a:cubicBezTo>
                          <a:pt x="28" y="268"/>
                          <a:pt x="0" y="376"/>
                          <a:pt x="8" y="380"/>
                        </a:cubicBezTo>
                        <a:cubicBezTo>
                          <a:pt x="16" y="384"/>
                          <a:pt x="71" y="278"/>
                          <a:pt x="104" y="242"/>
                        </a:cubicBezTo>
                        <a:cubicBezTo>
                          <a:pt x="137" y="206"/>
                          <a:pt x="158" y="177"/>
                          <a:pt x="209" y="164"/>
                        </a:cubicBezTo>
                        <a:cubicBezTo>
                          <a:pt x="260" y="151"/>
                          <a:pt x="342" y="164"/>
                          <a:pt x="410" y="164"/>
                        </a:cubicBezTo>
                        <a:cubicBezTo>
                          <a:pt x="478" y="164"/>
                          <a:pt x="566" y="166"/>
                          <a:pt x="617" y="164"/>
                        </a:cubicBezTo>
                        <a:cubicBezTo>
                          <a:pt x="668" y="162"/>
                          <a:pt x="702" y="162"/>
                          <a:pt x="719" y="152"/>
                        </a:cubicBezTo>
                        <a:cubicBezTo>
                          <a:pt x="736" y="142"/>
                          <a:pt x="721" y="127"/>
                          <a:pt x="722" y="104"/>
                        </a:cubicBezTo>
                        <a:cubicBezTo>
                          <a:pt x="723" y="81"/>
                          <a:pt x="735" y="28"/>
                          <a:pt x="707" y="1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283" name="Group 361">
                    <a:extLst>
                      <a:ext uri="{FF2B5EF4-FFF2-40B4-BE49-F238E27FC236}">
                        <a16:creationId xmlns:a16="http://schemas.microsoft.com/office/drawing/2014/main" id="{72F1100E-B79F-63AC-3ED3-CFA964654DE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90" y="2339"/>
                    <a:ext cx="736" cy="320"/>
                    <a:chOff x="1590" y="2339"/>
                    <a:chExt cx="736" cy="320"/>
                  </a:xfrm>
                </p:grpSpPr>
                <p:grpSp>
                  <p:nvGrpSpPr>
                    <p:cNvPr id="284" name="Group 362">
                      <a:extLst>
                        <a:ext uri="{FF2B5EF4-FFF2-40B4-BE49-F238E27FC236}">
                          <a16:creationId xmlns:a16="http://schemas.microsoft.com/office/drawing/2014/main" id="{CAF66926-7E4D-1AC1-E98D-7558E9580C9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90" y="2379"/>
                      <a:ext cx="165" cy="280"/>
                      <a:chOff x="1599" y="2244"/>
                      <a:chExt cx="156" cy="228"/>
                    </a:xfrm>
                  </p:grpSpPr>
                  <p:sp>
                    <p:nvSpPr>
                      <p:cNvPr id="287" name="Freeform 363">
                        <a:extLst>
                          <a:ext uri="{FF2B5EF4-FFF2-40B4-BE49-F238E27FC236}">
                            <a16:creationId xmlns:a16="http://schemas.microsoft.com/office/drawing/2014/main" id="{30311920-9E65-B63A-EF52-F0D5DDA24CAB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88" name="Freeform 364">
                        <a:extLst>
                          <a:ext uri="{FF2B5EF4-FFF2-40B4-BE49-F238E27FC236}">
                            <a16:creationId xmlns:a16="http://schemas.microsoft.com/office/drawing/2014/main" id="{C5E8ED36-43A8-4493-A579-FAB41C4CB2A2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89" name="Freeform 365">
                        <a:extLst>
                          <a:ext uri="{FF2B5EF4-FFF2-40B4-BE49-F238E27FC236}">
                            <a16:creationId xmlns:a16="http://schemas.microsoft.com/office/drawing/2014/main" id="{2F92B389-D239-D9BE-9BCC-99BA68915DEE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90" name="Freeform 366">
                        <a:extLst>
                          <a:ext uri="{FF2B5EF4-FFF2-40B4-BE49-F238E27FC236}">
                            <a16:creationId xmlns:a16="http://schemas.microsoft.com/office/drawing/2014/main" id="{1BEE7A45-4907-3919-3BB3-31498FAE2B17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  <p:sp>
                  <p:nvSpPr>
                    <p:cNvPr id="285" name="Freeform 367">
                      <a:extLst>
                        <a:ext uri="{FF2B5EF4-FFF2-40B4-BE49-F238E27FC236}">
                          <a16:creationId xmlns:a16="http://schemas.microsoft.com/office/drawing/2014/main" id="{B63B7A67-A991-CC35-C6B3-9DDE95D4C39F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75" y="2339"/>
                      <a:ext cx="551" cy="147"/>
                    </a:xfrm>
                    <a:custGeom>
                      <a:avLst/>
                      <a:gdLst>
                        <a:gd name="T0" fmla="*/ 250 w 551"/>
                        <a:gd name="T1" fmla="*/ 13 h 147"/>
                        <a:gd name="T2" fmla="*/ 106 w 551"/>
                        <a:gd name="T3" fmla="*/ 4 h 147"/>
                        <a:gd name="T4" fmla="*/ 28 w 551"/>
                        <a:gd name="T5" fmla="*/ 30 h 147"/>
                        <a:gd name="T6" fmla="*/ 25 w 551"/>
                        <a:gd name="T7" fmla="*/ 85 h 147"/>
                        <a:gd name="T8" fmla="*/ 26 w 551"/>
                        <a:gd name="T9" fmla="*/ 123 h 147"/>
                        <a:gd name="T10" fmla="*/ 179 w 551"/>
                        <a:gd name="T11" fmla="*/ 136 h 147"/>
                        <a:gd name="T12" fmla="*/ 310 w 551"/>
                        <a:gd name="T13" fmla="*/ 144 h 147"/>
                        <a:gd name="T14" fmla="*/ 485 w 551"/>
                        <a:gd name="T15" fmla="*/ 143 h 147"/>
                        <a:gd name="T16" fmla="*/ 509 w 551"/>
                        <a:gd name="T17" fmla="*/ 117 h 147"/>
                        <a:gd name="T18" fmla="*/ 513 w 551"/>
                        <a:gd name="T19" fmla="*/ 46 h 147"/>
                        <a:gd name="T20" fmla="*/ 507 w 551"/>
                        <a:gd name="T21" fmla="*/ 5 h 147"/>
                        <a:gd name="T22" fmla="*/ 250 w 551"/>
                        <a:gd name="T23" fmla="*/ 13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551" h="147">
                          <a:moveTo>
                            <a:pt x="250" y="13"/>
                          </a:moveTo>
                          <a:cubicBezTo>
                            <a:pt x="183" y="13"/>
                            <a:pt x="143" y="1"/>
                            <a:pt x="106" y="4"/>
                          </a:cubicBezTo>
                          <a:cubicBezTo>
                            <a:pt x="69" y="7"/>
                            <a:pt x="41" y="17"/>
                            <a:pt x="28" y="30"/>
                          </a:cubicBezTo>
                          <a:cubicBezTo>
                            <a:pt x="15" y="43"/>
                            <a:pt x="25" y="70"/>
                            <a:pt x="25" y="85"/>
                          </a:cubicBezTo>
                          <a:cubicBezTo>
                            <a:pt x="25" y="100"/>
                            <a:pt x="0" y="115"/>
                            <a:pt x="26" y="123"/>
                          </a:cubicBezTo>
                          <a:cubicBezTo>
                            <a:pt x="52" y="131"/>
                            <a:pt x="132" y="133"/>
                            <a:pt x="179" y="136"/>
                          </a:cubicBezTo>
                          <a:cubicBezTo>
                            <a:pt x="226" y="140"/>
                            <a:pt x="259" y="143"/>
                            <a:pt x="310" y="144"/>
                          </a:cubicBezTo>
                          <a:cubicBezTo>
                            <a:pt x="360" y="145"/>
                            <a:pt x="451" y="147"/>
                            <a:pt x="485" y="143"/>
                          </a:cubicBezTo>
                          <a:cubicBezTo>
                            <a:pt x="518" y="139"/>
                            <a:pt x="504" y="133"/>
                            <a:pt x="509" y="117"/>
                          </a:cubicBezTo>
                          <a:cubicBezTo>
                            <a:pt x="514" y="100"/>
                            <a:pt x="513" y="64"/>
                            <a:pt x="513" y="46"/>
                          </a:cubicBezTo>
                          <a:cubicBezTo>
                            <a:pt x="513" y="28"/>
                            <a:pt x="551" y="10"/>
                            <a:pt x="507" y="5"/>
                          </a:cubicBezTo>
                          <a:cubicBezTo>
                            <a:pt x="463" y="0"/>
                            <a:pt x="308" y="11"/>
                            <a:pt x="250" y="13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86" name="Freeform 368">
                      <a:extLst>
                        <a:ext uri="{FF2B5EF4-FFF2-40B4-BE49-F238E27FC236}">
                          <a16:creationId xmlns:a16="http://schemas.microsoft.com/office/drawing/2014/main" id="{45179AFC-D263-90BE-1BF4-5A957E4F3E48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427002">
                      <a:off x="1821" y="2348"/>
                      <a:ext cx="426" cy="141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233" name="Group 369">
                  <a:extLst>
                    <a:ext uri="{FF2B5EF4-FFF2-40B4-BE49-F238E27FC236}">
                      <a16:creationId xmlns:a16="http://schemas.microsoft.com/office/drawing/2014/main" id="{1FEE7742-6FC8-4623-40EF-CB9A45FF261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579" y="2314"/>
                  <a:ext cx="747" cy="405"/>
                  <a:chOff x="1579" y="2314"/>
                  <a:chExt cx="747" cy="405"/>
                </a:xfrm>
              </p:grpSpPr>
              <p:sp>
                <p:nvSpPr>
                  <p:cNvPr id="273" name="Freeform 370">
                    <a:extLst>
                      <a:ext uri="{FF2B5EF4-FFF2-40B4-BE49-F238E27FC236}">
                        <a16:creationId xmlns:a16="http://schemas.microsoft.com/office/drawing/2014/main" id="{B2FB00E1-4EE1-FBA7-B7E9-ED2B74B3B21C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79" y="2314"/>
                    <a:ext cx="736" cy="405"/>
                  </a:xfrm>
                  <a:custGeom>
                    <a:avLst/>
                    <a:gdLst>
                      <a:gd name="T0" fmla="*/ 707 w 736"/>
                      <a:gd name="T1" fmla="*/ 14 h 384"/>
                      <a:gd name="T2" fmla="*/ 554 w 736"/>
                      <a:gd name="T3" fmla="*/ 20 h 384"/>
                      <a:gd name="T4" fmla="*/ 284 w 736"/>
                      <a:gd name="T5" fmla="*/ 11 h 384"/>
                      <a:gd name="T6" fmla="*/ 176 w 736"/>
                      <a:gd name="T7" fmla="*/ 62 h 384"/>
                      <a:gd name="T8" fmla="*/ 56 w 736"/>
                      <a:gd name="T9" fmla="*/ 215 h 384"/>
                      <a:gd name="T10" fmla="*/ 8 w 736"/>
                      <a:gd name="T11" fmla="*/ 380 h 384"/>
                      <a:gd name="T12" fmla="*/ 104 w 736"/>
                      <a:gd name="T13" fmla="*/ 242 h 384"/>
                      <a:gd name="T14" fmla="*/ 209 w 736"/>
                      <a:gd name="T15" fmla="*/ 164 h 384"/>
                      <a:gd name="T16" fmla="*/ 410 w 736"/>
                      <a:gd name="T17" fmla="*/ 164 h 384"/>
                      <a:gd name="T18" fmla="*/ 617 w 736"/>
                      <a:gd name="T19" fmla="*/ 164 h 384"/>
                      <a:gd name="T20" fmla="*/ 719 w 736"/>
                      <a:gd name="T21" fmla="*/ 152 h 384"/>
                      <a:gd name="T22" fmla="*/ 722 w 736"/>
                      <a:gd name="T23" fmla="*/ 104 h 384"/>
                      <a:gd name="T24" fmla="*/ 707 w 736"/>
                      <a:gd name="T25" fmla="*/ 1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36" h="384">
                        <a:moveTo>
                          <a:pt x="707" y="14"/>
                        </a:moveTo>
                        <a:cubicBezTo>
                          <a:pt x="679" y="0"/>
                          <a:pt x="624" y="20"/>
                          <a:pt x="554" y="20"/>
                        </a:cubicBezTo>
                        <a:cubicBezTo>
                          <a:pt x="484" y="20"/>
                          <a:pt x="347" y="4"/>
                          <a:pt x="284" y="11"/>
                        </a:cubicBezTo>
                        <a:cubicBezTo>
                          <a:pt x="221" y="18"/>
                          <a:pt x="214" y="28"/>
                          <a:pt x="176" y="62"/>
                        </a:cubicBezTo>
                        <a:cubicBezTo>
                          <a:pt x="138" y="96"/>
                          <a:pt x="84" y="162"/>
                          <a:pt x="56" y="215"/>
                        </a:cubicBezTo>
                        <a:cubicBezTo>
                          <a:pt x="28" y="268"/>
                          <a:pt x="0" y="376"/>
                          <a:pt x="8" y="380"/>
                        </a:cubicBezTo>
                        <a:cubicBezTo>
                          <a:pt x="16" y="384"/>
                          <a:pt x="71" y="278"/>
                          <a:pt x="104" y="242"/>
                        </a:cubicBezTo>
                        <a:cubicBezTo>
                          <a:pt x="137" y="206"/>
                          <a:pt x="158" y="177"/>
                          <a:pt x="209" y="164"/>
                        </a:cubicBezTo>
                        <a:cubicBezTo>
                          <a:pt x="260" y="151"/>
                          <a:pt x="342" y="164"/>
                          <a:pt x="410" y="164"/>
                        </a:cubicBezTo>
                        <a:cubicBezTo>
                          <a:pt x="478" y="164"/>
                          <a:pt x="566" y="166"/>
                          <a:pt x="617" y="164"/>
                        </a:cubicBezTo>
                        <a:cubicBezTo>
                          <a:pt x="668" y="162"/>
                          <a:pt x="702" y="162"/>
                          <a:pt x="719" y="152"/>
                        </a:cubicBezTo>
                        <a:cubicBezTo>
                          <a:pt x="736" y="142"/>
                          <a:pt x="721" y="127"/>
                          <a:pt x="722" y="104"/>
                        </a:cubicBezTo>
                        <a:cubicBezTo>
                          <a:pt x="723" y="81"/>
                          <a:pt x="735" y="28"/>
                          <a:pt x="707" y="1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274" name="Group 371">
                    <a:extLst>
                      <a:ext uri="{FF2B5EF4-FFF2-40B4-BE49-F238E27FC236}">
                        <a16:creationId xmlns:a16="http://schemas.microsoft.com/office/drawing/2014/main" id="{06BB7DF7-E09E-66F1-2691-29A6F16EA7C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90" y="2339"/>
                    <a:ext cx="736" cy="320"/>
                    <a:chOff x="1590" y="2339"/>
                    <a:chExt cx="736" cy="320"/>
                  </a:xfrm>
                </p:grpSpPr>
                <p:grpSp>
                  <p:nvGrpSpPr>
                    <p:cNvPr id="275" name="Group 372">
                      <a:extLst>
                        <a:ext uri="{FF2B5EF4-FFF2-40B4-BE49-F238E27FC236}">
                          <a16:creationId xmlns:a16="http://schemas.microsoft.com/office/drawing/2014/main" id="{D92F8EBF-0978-AB10-4C34-BE996BF8D319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90" y="2379"/>
                      <a:ext cx="165" cy="280"/>
                      <a:chOff x="1599" y="2244"/>
                      <a:chExt cx="156" cy="228"/>
                    </a:xfrm>
                  </p:grpSpPr>
                  <p:sp>
                    <p:nvSpPr>
                      <p:cNvPr id="278" name="Freeform 373">
                        <a:extLst>
                          <a:ext uri="{FF2B5EF4-FFF2-40B4-BE49-F238E27FC236}">
                            <a16:creationId xmlns:a16="http://schemas.microsoft.com/office/drawing/2014/main" id="{9B81049B-3A5A-2681-D258-85C7AF734035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79" name="Freeform 374">
                        <a:extLst>
                          <a:ext uri="{FF2B5EF4-FFF2-40B4-BE49-F238E27FC236}">
                            <a16:creationId xmlns:a16="http://schemas.microsoft.com/office/drawing/2014/main" id="{31252393-5FA2-BBF6-2A31-D57A4FC9F12C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80" name="Freeform 375">
                        <a:extLst>
                          <a:ext uri="{FF2B5EF4-FFF2-40B4-BE49-F238E27FC236}">
                            <a16:creationId xmlns:a16="http://schemas.microsoft.com/office/drawing/2014/main" id="{3F8F312E-3EC0-8B73-6AF1-EE64BD5D0212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81" name="Freeform 376">
                        <a:extLst>
                          <a:ext uri="{FF2B5EF4-FFF2-40B4-BE49-F238E27FC236}">
                            <a16:creationId xmlns:a16="http://schemas.microsoft.com/office/drawing/2014/main" id="{5C9268A1-4E68-F43E-6FC6-35C501B0443A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  <p:sp>
                  <p:nvSpPr>
                    <p:cNvPr id="276" name="Freeform 377">
                      <a:extLst>
                        <a:ext uri="{FF2B5EF4-FFF2-40B4-BE49-F238E27FC236}">
                          <a16:creationId xmlns:a16="http://schemas.microsoft.com/office/drawing/2014/main" id="{129FED4A-E325-EF7B-12E0-6349EE041A89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75" y="2339"/>
                      <a:ext cx="551" cy="147"/>
                    </a:xfrm>
                    <a:custGeom>
                      <a:avLst/>
                      <a:gdLst>
                        <a:gd name="T0" fmla="*/ 250 w 551"/>
                        <a:gd name="T1" fmla="*/ 13 h 147"/>
                        <a:gd name="T2" fmla="*/ 106 w 551"/>
                        <a:gd name="T3" fmla="*/ 4 h 147"/>
                        <a:gd name="T4" fmla="*/ 28 w 551"/>
                        <a:gd name="T5" fmla="*/ 30 h 147"/>
                        <a:gd name="T6" fmla="*/ 25 w 551"/>
                        <a:gd name="T7" fmla="*/ 85 h 147"/>
                        <a:gd name="T8" fmla="*/ 26 w 551"/>
                        <a:gd name="T9" fmla="*/ 123 h 147"/>
                        <a:gd name="T10" fmla="*/ 179 w 551"/>
                        <a:gd name="T11" fmla="*/ 136 h 147"/>
                        <a:gd name="T12" fmla="*/ 310 w 551"/>
                        <a:gd name="T13" fmla="*/ 144 h 147"/>
                        <a:gd name="T14" fmla="*/ 485 w 551"/>
                        <a:gd name="T15" fmla="*/ 143 h 147"/>
                        <a:gd name="T16" fmla="*/ 509 w 551"/>
                        <a:gd name="T17" fmla="*/ 117 h 147"/>
                        <a:gd name="T18" fmla="*/ 513 w 551"/>
                        <a:gd name="T19" fmla="*/ 46 h 147"/>
                        <a:gd name="T20" fmla="*/ 507 w 551"/>
                        <a:gd name="T21" fmla="*/ 5 h 147"/>
                        <a:gd name="T22" fmla="*/ 250 w 551"/>
                        <a:gd name="T23" fmla="*/ 13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551" h="147">
                          <a:moveTo>
                            <a:pt x="250" y="13"/>
                          </a:moveTo>
                          <a:cubicBezTo>
                            <a:pt x="183" y="13"/>
                            <a:pt x="143" y="1"/>
                            <a:pt x="106" y="4"/>
                          </a:cubicBezTo>
                          <a:cubicBezTo>
                            <a:pt x="69" y="7"/>
                            <a:pt x="41" y="17"/>
                            <a:pt x="28" y="30"/>
                          </a:cubicBezTo>
                          <a:cubicBezTo>
                            <a:pt x="15" y="43"/>
                            <a:pt x="25" y="70"/>
                            <a:pt x="25" y="85"/>
                          </a:cubicBezTo>
                          <a:cubicBezTo>
                            <a:pt x="25" y="100"/>
                            <a:pt x="0" y="115"/>
                            <a:pt x="26" y="123"/>
                          </a:cubicBezTo>
                          <a:cubicBezTo>
                            <a:pt x="52" y="131"/>
                            <a:pt x="132" y="133"/>
                            <a:pt x="179" y="136"/>
                          </a:cubicBezTo>
                          <a:cubicBezTo>
                            <a:pt x="226" y="140"/>
                            <a:pt x="259" y="143"/>
                            <a:pt x="310" y="144"/>
                          </a:cubicBezTo>
                          <a:cubicBezTo>
                            <a:pt x="360" y="145"/>
                            <a:pt x="451" y="147"/>
                            <a:pt x="485" y="143"/>
                          </a:cubicBezTo>
                          <a:cubicBezTo>
                            <a:pt x="518" y="139"/>
                            <a:pt x="504" y="133"/>
                            <a:pt x="509" y="117"/>
                          </a:cubicBezTo>
                          <a:cubicBezTo>
                            <a:pt x="514" y="100"/>
                            <a:pt x="513" y="64"/>
                            <a:pt x="513" y="46"/>
                          </a:cubicBezTo>
                          <a:cubicBezTo>
                            <a:pt x="513" y="28"/>
                            <a:pt x="551" y="10"/>
                            <a:pt x="507" y="5"/>
                          </a:cubicBezTo>
                          <a:cubicBezTo>
                            <a:pt x="463" y="0"/>
                            <a:pt x="308" y="11"/>
                            <a:pt x="250" y="13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77" name="Freeform 378">
                      <a:extLst>
                        <a:ext uri="{FF2B5EF4-FFF2-40B4-BE49-F238E27FC236}">
                          <a16:creationId xmlns:a16="http://schemas.microsoft.com/office/drawing/2014/main" id="{265D1C1A-DB81-05FE-223A-8A0A4C3DDFAF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 rot="427002">
                      <a:off x="1821" y="2348"/>
                      <a:ext cx="426" cy="141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234" name="Group 379">
                  <a:extLst>
                    <a:ext uri="{FF2B5EF4-FFF2-40B4-BE49-F238E27FC236}">
                      <a16:creationId xmlns:a16="http://schemas.microsoft.com/office/drawing/2014/main" id="{C7964D27-E0F5-B483-3F16-7311C36F76B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191907">
                  <a:off x="1581" y="2121"/>
                  <a:ext cx="713" cy="382"/>
                  <a:chOff x="1571" y="1844"/>
                  <a:chExt cx="716" cy="387"/>
                </a:xfrm>
              </p:grpSpPr>
              <p:sp>
                <p:nvSpPr>
                  <p:cNvPr id="264" name="Freeform 380">
                    <a:extLst>
                      <a:ext uri="{FF2B5EF4-FFF2-40B4-BE49-F238E27FC236}">
                        <a16:creationId xmlns:a16="http://schemas.microsoft.com/office/drawing/2014/main" id="{CF1B6F17-EE2B-E594-54BB-C78A2379813D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71" y="1844"/>
                    <a:ext cx="716" cy="387"/>
                  </a:xfrm>
                  <a:custGeom>
                    <a:avLst/>
                    <a:gdLst>
                      <a:gd name="T0" fmla="*/ 679 w 716"/>
                      <a:gd name="T1" fmla="*/ 1 h 387"/>
                      <a:gd name="T2" fmla="*/ 469 w 716"/>
                      <a:gd name="T3" fmla="*/ 43 h 387"/>
                      <a:gd name="T4" fmla="*/ 202 w 716"/>
                      <a:gd name="T5" fmla="*/ 97 h 387"/>
                      <a:gd name="T6" fmla="*/ 82 w 716"/>
                      <a:gd name="T7" fmla="*/ 190 h 387"/>
                      <a:gd name="T8" fmla="*/ 4 w 716"/>
                      <a:gd name="T9" fmla="*/ 376 h 387"/>
                      <a:gd name="T10" fmla="*/ 106 w 716"/>
                      <a:gd name="T11" fmla="*/ 259 h 387"/>
                      <a:gd name="T12" fmla="*/ 211 w 716"/>
                      <a:gd name="T13" fmla="*/ 217 h 387"/>
                      <a:gd name="T14" fmla="*/ 364 w 716"/>
                      <a:gd name="T15" fmla="*/ 211 h 387"/>
                      <a:gd name="T16" fmla="*/ 499 w 716"/>
                      <a:gd name="T17" fmla="*/ 211 h 387"/>
                      <a:gd name="T18" fmla="*/ 679 w 716"/>
                      <a:gd name="T19" fmla="*/ 199 h 387"/>
                      <a:gd name="T20" fmla="*/ 703 w 716"/>
                      <a:gd name="T21" fmla="*/ 166 h 387"/>
                      <a:gd name="T22" fmla="*/ 703 w 716"/>
                      <a:gd name="T23" fmla="*/ 85 h 387"/>
                      <a:gd name="T24" fmla="*/ 694 w 716"/>
                      <a:gd name="T25" fmla="*/ 37 h 387"/>
                      <a:gd name="T26" fmla="*/ 679 w 716"/>
                      <a:gd name="T27" fmla="*/ 1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16" h="387">
                        <a:moveTo>
                          <a:pt x="679" y="1"/>
                        </a:moveTo>
                        <a:cubicBezTo>
                          <a:pt x="642" y="2"/>
                          <a:pt x="548" y="27"/>
                          <a:pt x="469" y="43"/>
                        </a:cubicBezTo>
                        <a:cubicBezTo>
                          <a:pt x="390" y="59"/>
                          <a:pt x="267" y="73"/>
                          <a:pt x="202" y="97"/>
                        </a:cubicBezTo>
                        <a:cubicBezTo>
                          <a:pt x="137" y="121"/>
                          <a:pt x="115" y="143"/>
                          <a:pt x="82" y="190"/>
                        </a:cubicBezTo>
                        <a:cubicBezTo>
                          <a:pt x="49" y="237"/>
                          <a:pt x="0" y="365"/>
                          <a:pt x="4" y="376"/>
                        </a:cubicBezTo>
                        <a:cubicBezTo>
                          <a:pt x="8" y="387"/>
                          <a:pt x="72" y="285"/>
                          <a:pt x="106" y="259"/>
                        </a:cubicBezTo>
                        <a:cubicBezTo>
                          <a:pt x="140" y="233"/>
                          <a:pt x="168" y="225"/>
                          <a:pt x="211" y="217"/>
                        </a:cubicBezTo>
                        <a:cubicBezTo>
                          <a:pt x="254" y="209"/>
                          <a:pt x="316" y="212"/>
                          <a:pt x="364" y="211"/>
                        </a:cubicBezTo>
                        <a:cubicBezTo>
                          <a:pt x="412" y="210"/>
                          <a:pt x="447" y="213"/>
                          <a:pt x="499" y="211"/>
                        </a:cubicBezTo>
                        <a:cubicBezTo>
                          <a:pt x="551" y="209"/>
                          <a:pt x="645" y="206"/>
                          <a:pt x="679" y="199"/>
                        </a:cubicBezTo>
                        <a:cubicBezTo>
                          <a:pt x="713" y="192"/>
                          <a:pt x="699" y="185"/>
                          <a:pt x="703" y="166"/>
                        </a:cubicBezTo>
                        <a:cubicBezTo>
                          <a:pt x="707" y="147"/>
                          <a:pt x="704" y="106"/>
                          <a:pt x="703" y="85"/>
                        </a:cubicBezTo>
                        <a:cubicBezTo>
                          <a:pt x="702" y="64"/>
                          <a:pt x="698" y="51"/>
                          <a:pt x="694" y="37"/>
                        </a:cubicBezTo>
                        <a:cubicBezTo>
                          <a:pt x="690" y="23"/>
                          <a:pt x="716" y="0"/>
                          <a:pt x="67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265" name="Group 381">
                    <a:extLst>
                      <a:ext uri="{FF2B5EF4-FFF2-40B4-BE49-F238E27FC236}">
                        <a16:creationId xmlns:a16="http://schemas.microsoft.com/office/drawing/2014/main" id="{0BEA2460-3CAA-0FC6-D70B-0E6BF0677AC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72" y="1853"/>
                    <a:ext cx="703" cy="361"/>
                    <a:chOff x="1572" y="1853"/>
                    <a:chExt cx="703" cy="361"/>
                  </a:xfrm>
                </p:grpSpPr>
                <p:sp>
                  <p:nvSpPr>
                    <p:cNvPr id="266" name="Freeform 382">
                      <a:extLst>
                        <a:ext uri="{FF2B5EF4-FFF2-40B4-BE49-F238E27FC236}">
                          <a16:creationId xmlns:a16="http://schemas.microsoft.com/office/drawing/2014/main" id="{BF3D4723-951A-3C53-17A7-C740D6FD59D7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30" y="1853"/>
                      <a:ext cx="545" cy="196"/>
                    </a:xfrm>
                    <a:custGeom>
                      <a:avLst/>
                      <a:gdLst>
                        <a:gd name="T0" fmla="*/ 509 w 545"/>
                        <a:gd name="T1" fmla="*/ 1 h 196"/>
                        <a:gd name="T2" fmla="*/ 305 w 545"/>
                        <a:gd name="T3" fmla="*/ 40 h 196"/>
                        <a:gd name="T4" fmla="*/ 45 w 545"/>
                        <a:gd name="T5" fmla="*/ 89 h 196"/>
                        <a:gd name="T6" fmla="*/ 37 w 545"/>
                        <a:gd name="T7" fmla="*/ 151 h 196"/>
                        <a:gd name="T8" fmla="*/ 48 w 545"/>
                        <a:gd name="T9" fmla="*/ 189 h 196"/>
                        <a:gd name="T10" fmla="*/ 202 w 545"/>
                        <a:gd name="T11" fmla="*/ 194 h 196"/>
                        <a:gd name="T12" fmla="*/ 334 w 545"/>
                        <a:gd name="T13" fmla="*/ 194 h 196"/>
                        <a:gd name="T14" fmla="*/ 509 w 545"/>
                        <a:gd name="T15" fmla="*/ 183 h 196"/>
                        <a:gd name="T16" fmla="*/ 532 w 545"/>
                        <a:gd name="T17" fmla="*/ 153 h 196"/>
                        <a:gd name="T18" fmla="*/ 532 w 545"/>
                        <a:gd name="T19" fmla="*/ 78 h 196"/>
                        <a:gd name="T20" fmla="*/ 524 w 545"/>
                        <a:gd name="T21" fmla="*/ 34 h 196"/>
                        <a:gd name="T22" fmla="*/ 509 w 545"/>
                        <a:gd name="T23" fmla="*/ 1 h 19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545" h="196">
                          <a:moveTo>
                            <a:pt x="509" y="1"/>
                          </a:moveTo>
                          <a:cubicBezTo>
                            <a:pt x="473" y="2"/>
                            <a:pt x="382" y="25"/>
                            <a:pt x="305" y="40"/>
                          </a:cubicBezTo>
                          <a:cubicBezTo>
                            <a:pt x="228" y="54"/>
                            <a:pt x="90" y="71"/>
                            <a:pt x="45" y="89"/>
                          </a:cubicBezTo>
                          <a:cubicBezTo>
                            <a:pt x="0" y="107"/>
                            <a:pt x="36" y="134"/>
                            <a:pt x="37" y="151"/>
                          </a:cubicBezTo>
                          <a:cubicBezTo>
                            <a:pt x="38" y="168"/>
                            <a:pt x="21" y="182"/>
                            <a:pt x="48" y="189"/>
                          </a:cubicBezTo>
                          <a:cubicBezTo>
                            <a:pt x="75" y="196"/>
                            <a:pt x="155" y="193"/>
                            <a:pt x="202" y="194"/>
                          </a:cubicBezTo>
                          <a:cubicBezTo>
                            <a:pt x="250" y="195"/>
                            <a:pt x="283" y="196"/>
                            <a:pt x="334" y="194"/>
                          </a:cubicBezTo>
                          <a:cubicBezTo>
                            <a:pt x="384" y="192"/>
                            <a:pt x="476" y="189"/>
                            <a:pt x="509" y="183"/>
                          </a:cubicBezTo>
                          <a:cubicBezTo>
                            <a:pt x="542" y="177"/>
                            <a:pt x="528" y="170"/>
                            <a:pt x="532" y="153"/>
                          </a:cubicBezTo>
                          <a:cubicBezTo>
                            <a:pt x="536" y="135"/>
                            <a:pt x="533" y="97"/>
                            <a:pt x="532" y="78"/>
                          </a:cubicBezTo>
                          <a:cubicBezTo>
                            <a:pt x="531" y="59"/>
                            <a:pt x="527" y="47"/>
                            <a:pt x="524" y="34"/>
                          </a:cubicBezTo>
                          <a:cubicBezTo>
                            <a:pt x="520" y="21"/>
                            <a:pt x="545" y="0"/>
                            <a:pt x="509" y="1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67" name="Freeform 383">
                      <a:extLst>
                        <a:ext uri="{FF2B5EF4-FFF2-40B4-BE49-F238E27FC236}">
                          <a16:creationId xmlns:a16="http://schemas.microsoft.com/office/drawing/2014/main" id="{02D76EE1-E3E0-CECA-9EC3-D6178019E6CE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85" y="1884"/>
                      <a:ext cx="450" cy="147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268" name="Group 384">
                      <a:extLst>
                        <a:ext uri="{FF2B5EF4-FFF2-40B4-BE49-F238E27FC236}">
                          <a16:creationId xmlns:a16="http://schemas.microsoft.com/office/drawing/2014/main" id="{E849FD40-FE5D-BA41-D1D4-9BFEF91CFF06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72" y="1986"/>
                      <a:ext cx="156" cy="228"/>
                      <a:chOff x="1599" y="2244"/>
                      <a:chExt cx="156" cy="228"/>
                    </a:xfrm>
                  </p:grpSpPr>
                  <p:sp>
                    <p:nvSpPr>
                      <p:cNvPr id="269" name="Freeform 385">
                        <a:extLst>
                          <a:ext uri="{FF2B5EF4-FFF2-40B4-BE49-F238E27FC236}">
                            <a16:creationId xmlns:a16="http://schemas.microsoft.com/office/drawing/2014/main" id="{369EBC54-C261-D26F-C370-1D8527E98035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70" name="Freeform 386">
                        <a:extLst>
                          <a:ext uri="{FF2B5EF4-FFF2-40B4-BE49-F238E27FC236}">
                            <a16:creationId xmlns:a16="http://schemas.microsoft.com/office/drawing/2014/main" id="{1974A6A2-8600-C217-70E2-18231F8A2587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71" name="Freeform 387">
                        <a:extLst>
                          <a:ext uri="{FF2B5EF4-FFF2-40B4-BE49-F238E27FC236}">
                            <a16:creationId xmlns:a16="http://schemas.microsoft.com/office/drawing/2014/main" id="{7F2E852D-623B-0145-C654-D1C32A027E6D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72" name="Freeform 388">
                        <a:extLst>
                          <a:ext uri="{FF2B5EF4-FFF2-40B4-BE49-F238E27FC236}">
                            <a16:creationId xmlns:a16="http://schemas.microsoft.com/office/drawing/2014/main" id="{6FA853C8-B7B9-5B80-15D4-D98890327CF2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</p:grpSp>
            </p:grpSp>
            <p:grpSp>
              <p:nvGrpSpPr>
                <p:cNvPr id="235" name="Group 389">
                  <a:extLst>
                    <a:ext uri="{FF2B5EF4-FFF2-40B4-BE49-F238E27FC236}">
                      <a16:creationId xmlns:a16="http://schemas.microsoft.com/office/drawing/2014/main" id="{408A634F-A28A-204D-909F-882489D0D43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578" y="1970"/>
                  <a:ext cx="713" cy="389"/>
                  <a:chOff x="1571" y="1844"/>
                  <a:chExt cx="716" cy="387"/>
                </a:xfrm>
              </p:grpSpPr>
              <p:sp>
                <p:nvSpPr>
                  <p:cNvPr id="255" name="Freeform 390">
                    <a:extLst>
                      <a:ext uri="{FF2B5EF4-FFF2-40B4-BE49-F238E27FC236}">
                        <a16:creationId xmlns:a16="http://schemas.microsoft.com/office/drawing/2014/main" id="{7424096B-687B-84EA-16EA-AD361CE3503E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71" y="1844"/>
                    <a:ext cx="716" cy="387"/>
                  </a:xfrm>
                  <a:custGeom>
                    <a:avLst/>
                    <a:gdLst>
                      <a:gd name="T0" fmla="*/ 679 w 716"/>
                      <a:gd name="T1" fmla="*/ 1 h 387"/>
                      <a:gd name="T2" fmla="*/ 469 w 716"/>
                      <a:gd name="T3" fmla="*/ 43 h 387"/>
                      <a:gd name="T4" fmla="*/ 202 w 716"/>
                      <a:gd name="T5" fmla="*/ 97 h 387"/>
                      <a:gd name="T6" fmla="*/ 82 w 716"/>
                      <a:gd name="T7" fmla="*/ 190 h 387"/>
                      <a:gd name="T8" fmla="*/ 4 w 716"/>
                      <a:gd name="T9" fmla="*/ 376 h 387"/>
                      <a:gd name="T10" fmla="*/ 106 w 716"/>
                      <a:gd name="T11" fmla="*/ 259 h 387"/>
                      <a:gd name="T12" fmla="*/ 211 w 716"/>
                      <a:gd name="T13" fmla="*/ 217 h 387"/>
                      <a:gd name="T14" fmla="*/ 364 w 716"/>
                      <a:gd name="T15" fmla="*/ 211 h 387"/>
                      <a:gd name="T16" fmla="*/ 499 w 716"/>
                      <a:gd name="T17" fmla="*/ 211 h 387"/>
                      <a:gd name="T18" fmla="*/ 679 w 716"/>
                      <a:gd name="T19" fmla="*/ 199 h 387"/>
                      <a:gd name="T20" fmla="*/ 703 w 716"/>
                      <a:gd name="T21" fmla="*/ 166 h 387"/>
                      <a:gd name="T22" fmla="*/ 703 w 716"/>
                      <a:gd name="T23" fmla="*/ 85 h 387"/>
                      <a:gd name="T24" fmla="*/ 694 w 716"/>
                      <a:gd name="T25" fmla="*/ 37 h 387"/>
                      <a:gd name="T26" fmla="*/ 679 w 716"/>
                      <a:gd name="T27" fmla="*/ 1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16" h="387">
                        <a:moveTo>
                          <a:pt x="679" y="1"/>
                        </a:moveTo>
                        <a:cubicBezTo>
                          <a:pt x="642" y="2"/>
                          <a:pt x="548" y="27"/>
                          <a:pt x="469" y="43"/>
                        </a:cubicBezTo>
                        <a:cubicBezTo>
                          <a:pt x="390" y="59"/>
                          <a:pt x="267" y="73"/>
                          <a:pt x="202" y="97"/>
                        </a:cubicBezTo>
                        <a:cubicBezTo>
                          <a:pt x="137" y="121"/>
                          <a:pt x="115" y="143"/>
                          <a:pt x="82" y="190"/>
                        </a:cubicBezTo>
                        <a:cubicBezTo>
                          <a:pt x="49" y="237"/>
                          <a:pt x="0" y="365"/>
                          <a:pt x="4" y="376"/>
                        </a:cubicBezTo>
                        <a:cubicBezTo>
                          <a:pt x="8" y="387"/>
                          <a:pt x="72" y="285"/>
                          <a:pt x="106" y="259"/>
                        </a:cubicBezTo>
                        <a:cubicBezTo>
                          <a:pt x="140" y="233"/>
                          <a:pt x="168" y="225"/>
                          <a:pt x="211" y="217"/>
                        </a:cubicBezTo>
                        <a:cubicBezTo>
                          <a:pt x="254" y="209"/>
                          <a:pt x="316" y="212"/>
                          <a:pt x="364" y="211"/>
                        </a:cubicBezTo>
                        <a:cubicBezTo>
                          <a:pt x="412" y="210"/>
                          <a:pt x="447" y="213"/>
                          <a:pt x="499" y="211"/>
                        </a:cubicBezTo>
                        <a:cubicBezTo>
                          <a:pt x="551" y="209"/>
                          <a:pt x="645" y="206"/>
                          <a:pt x="679" y="199"/>
                        </a:cubicBezTo>
                        <a:cubicBezTo>
                          <a:pt x="713" y="192"/>
                          <a:pt x="699" y="185"/>
                          <a:pt x="703" y="166"/>
                        </a:cubicBezTo>
                        <a:cubicBezTo>
                          <a:pt x="707" y="147"/>
                          <a:pt x="704" y="106"/>
                          <a:pt x="703" y="85"/>
                        </a:cubicBezTo>
                        <a:cubicBezTo>
                          <a:pt x="702" y="64"/>
                          <a:pt x="698" y="51"/>
                          <a:pt x="694" y="37"/>
                        </a:cubicBezTo>
                        <a:cubicBezTo>
                          <a:pt x="690" y="23"/>
                          <a:pt x="716" y="0"/>
                          <a:pt x="67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256" name="Group 391">
                    <a:extLst>
                      <a:ext uri="{FF2B5EF4-FFF2-40B4-BE49-F238E27FC236}">
                        <a16:creationId xmlns:a16="http://schemas.microsoft.com/office/drawing/2014/main" id="{2840E3A3-BCD1-8369-7EE2-C27F326DB09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72" y="1853"/>
                    <a:ext cx="703" cy="361"/>
                    <a:chOff x="1572" y="1853"/>
                    <a:chExt cx="703" cy="361"/>
                  </a:xfrm>
                </p:grpSpPr>
                <p:sp>
                  <p:nvSpPr>
                    <p:cNvPr id="257" name="Freeform 392">
                      <a:extLst>
                        <a:ext uri="{FF2B5EF4-FFF2-40B4-BE49-F238E27FC236}">
                          <a16:creationId xmlns:a16="http://schemas.microsoft.com/office/drawing/2014/main" id="{18DB804B-8709-B69C-9D41-9486CD2D8C49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30" y="1853"/>
                      <a:ext cx="545" cy="196"/>
                    </a:xfrm>
                    <a:custGeom>
                      <a:avLst/>
                      <a:gdLst>
                        <a:gd name="T0" fmla="*/ 509 w 545"/>
                        <a:gd name="T1" fmla="*/ 1 h 196"/>
                        <a:gd name="T2" fmla="*/ 305 w 545"/>
                        <a:gd name="T3" fmla="*/ 40 h 196"/>
                        <a:gd name="T4" fmla="*/ 45 w 545"/>
                        <a:gd name="T5" fmla="*/ 89 h 196"/>
                        <a:gd name="T6" fmla="*/ 37 w 545"/>
                        <a:gd name="T7" fmla="*/ 151 h 196"/>
                        <a:gd name="T8" fmla="*/ 48 w 545"/>
                        <a:gd name="T9" fmla="*/ 189 h 196"/>
                        <a:gd name="T10" fmla="*/ 202 w 545"/>
                        <a:gd name="T11" fmla="*/ 194 h 196"/>
                        <a:gd name="T12" fmla="*/ 334 w 545"/>
                        <a:gd name="T13" fmla="*/ 194 h 196"/>
                        <a:gd name="T14" fmla="*/ 509 w 545"/>
                        <a:gd name="T15" fmla="*/ 183 h 196"/>
                        <a:gd name="T16" fmla="*/ 532 w 545"/>
                        <a:gd name="T17" fmla="*/ 153 h 196"/>
                        <a:gd name="T18" fmla="*/ 532 w 545"/>
                        <a:gd name="T19" fmla="*/ 78 h 196"/>
                        <a:gd name="T20" fmla="*/ 524 w 545"/>
                        <a:gd name="T21" fmla="*/ 34 h 196"/>
                        <a:gd name="T22" fmla="*/ 509 w 545"/>
                        <a:gd name="T23" fmla="*/ 1 h 19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545" h="196">
                          <a:moveTo>
                            <a:pt x="509" y="1"/>
                          </a:moveTo>
                          <a:cubicBezTo>
                            <a:pt x="473" y="2"/>
                            <a:pt x="382" y="25"/>
                            <a:pt x="305" y="40"/>
                          </a:cubicBezTo>
                          <a:cubicBezTo>
                            <a:pt x="228" y="54"/>
                            <a:pt x="90" y="71"/>
                            <a:pt x="45" y="89"/>
                          </a:cubicBezTo>
                          <a:cubicBezTo>
                            <a:pt x="0" y="107"/>
                            <a:pt x="36" y="134"/>
                            <a:pt x="37" y="151"/>
                          </a:cubicBezTo>
                          <a:cubicBezTo>
                            <a:pt x="38" y="168"/>
                            <a:pt x="21" y="182"/>
                            <a:pt x="48" y="189"/>
                          </a:cubicBezTo>
                          <a:cubicBezTo>
                            <a:pt x="75" y="196"/>
                            <a:pt x="155" y="193"/>
                            <a:pt x="202" y="194"/>
                          </a:cubicBezTo>
                          <a:cubicBezTo>
                            <a:pt x="250" y="195"/>
                            <a:pt x="283" y="196"/>
                            <a:pt x="334" y="194"/>
                          </a:cubicBezTo>
                          <a:cubicBezTo>
                            <a:pt x="384" y="192"/>
                            <a:pt x="476" y="189"/>
                            <a:pt x="509" y="183"/>
                          </a:cubicBezTo>
                          <a:cubicBezTo>
                            <a:pt x="542" y="177"/>
                            <a:pt x="528" y="170"/>
                            <a:pt x="532" y="153"/>
                          </a:cubicBezTo>
                          <a:cubicBezTo>
                            <a:pt x="536" y="135"/>
                            <a:pt x="533" y="97"/>
                            <a:pt x="532" y="78"/>
                          </a:cubicBezTo>
                          <a:cubicBezTo>
                            <a:pt x="531" y="59"/>
                            <a:pt x="527" y="47"/>
                            <a:pt x="524" y="34"/>
                          </a:cubicBezTo>
                          <a:cubicBezTo>
                            <a:pt x="520" y="21"/>
                            <a:pt x="545" y="0"/>
                            <a:pt x="509" y="1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58" name="Freeform 393">
                      <a:extLst>
                        <a:ext uri="{FF2B5EF4-FFF2-40B4-BE49-F238E27FC236}">
                          <a16:creationId xmlns:a16="http://schemas.microsoft.com/office/drawing/2014/main" id="{CB70FE2E-5CC4-5E89-9816-C7C12E0DDD70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85" y="1884"/>
                      <a:ext cx="450" cy="147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259" name="Group 394">
                      <a:extLst>
                        <a:ext uri="{FF2B5EF4-FFF2-40B4-BE49-F238E27FC236}">
                          <a16:creationId xmlns:a16="http://schemas.microsoft.com/office/drawing/2014/main" id="{4D9F26C1-F96F-8CFE-9C62-4A015DA0D1C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72" y="1986"/>
                      <a:ext cx="156" cy="228"/>
                      <a:chOff x="1599" y="2244"/>
                      <a:chExt cx="156" cy="228"/>
                    </a:xfrm>
                  </p:grpSpPr>
                  <p:sp>
                    <p:nvSpPr>
                      <p:cNvPr id="260" name="Freeform 395">
                        <a:extLst>
                          <a:ext uri="{FF2B5EF4-FFF2-40B4-BE49-F238E27FC236}">
                            <a16:creationId xmlns:a16="http://schemas.microsoft.com/office/drawing/2014/main" id="{84C198CA-2A23-9650-76D0-095C4F2F0D21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61" name="Freeform 396">
                        <a:extLst>
                          <a:ext uri="{FF2B5EF4-FFF2-40B4-BE49-F238E27FC236}">
                            <a16:creationId xmlns:a16="http://schemas.microsoft.com/office/drawing/2014/main" id="{CF665F34-6A9B-9B8A-49CF-CF8DBD61E3D2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62" name="Freeform 397">
                        <a:extLst>
                          <a:ext uri="{FF2B5EF4-FFF2-40B4-BE49-F238E27FC236}">
                            <a16:creationId xmlns:a16="http://schemas.microsoft.com/office/drawing/2014/main" id="{5BC75424-2741-8C9E-2888-40489CE3B653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63" name="Freeform 398">
                        <a:extLst>
                          <a:ext uri="{FF2B5EF4-FFF2-40B4-BE49-F238E27FC236}">
                            <a16:creationId xmlns:a16="http://schemas.microsoft.com/office/drawing/2014/main" id="{890F168B-2C3A-82C6-3301-1B0F4C6EBEAF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</p:grpSp>
            </p:grpSp>
            <p:grpSp>
              <p:nvGrpSpPr>
                <p:cNvPr id="236" name="Group 399">
                  <a:extLst>
                    <a:ext uri="{FF2B5EF4-FFF2-40B4-BE49-F238E27FC236}">
                      <a16:creationId xmlns:a16="http://schemas.microsoft.com/office/drawing/2014/main" id="{AE1DB36E-AEAD-905D-5B4D-8CF59BE70B3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571" y="1844"/>
                  <a:ext cx="716" cy="387"/>
                  <a:chOff x="1571" y="1844"/>
                  <a:chExt cx="716" cy="387"/>
                </a:xfrm>
              </p:grpSpPr>
              <p:sp>
                <p:nvSpPr>
                  <p:cNvPr id="246" name="Freeform 400">
                    <a:extLst>
                      <a:ext uri="{FF2B5EF4-FFF2-40B4-BE49-F238E27FC236}">
                        <a16:creationId xmlns:a16="http://schemas.microsoft.com/office/drawing/2014/main" id="{FD4CF822-C953-8A19-DD46-41C9032AE18B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571" y="1844"/>
                    <a:ext cx="716" cy="387"/>
                  </a:xfrm>
                  <a:custGeom>
                    <a:avLst/>
                    <a:gdLst>
                      <a:gd name="T0" fmla="*/ 679 w 716"/>
                      <a:gd name="T1" fmla="*/ 1 h 387"/>
                      <a:gd name="T2" fmla="*/ 469 w 716"/>
                      <a:gd name="T3" fmla="*/ 43 h 387"/>
                      <a:gd name="T4" fmla="*/ 202 w 716"/>
                      <a:gd name="T5" fmla="*/ 97 h 387"/>
                      <a:gd name="T6" fmla="*/ 82 w 716"/>
                      <a:gd name="T7" fmla="*/ 190 h 387"/>
                      <a:gd name="T8" fmla="*/ 4 w 716"/>
                      <a:gd name="T9" fmla="*/ 376 h 387"/>
                      <a:gd name="T10" fmla="*/ 106 w 716"/>
                      <a:gd name="T11" fmla="*/ 259 h 387"/>
                      <a:gd name="T12" fmla="*/ 211 w 716"/>
                      <a:gd name="T13" fmla="*/ 217 h 387"/>
                      <a:gd name="T14" fmla="*/ 364 w 716"/>
                      <a:gd name="T15" fmla="*/ 211 h 387"/>
                      <a:gd name="T16" fmla="*/ 499 w 716"/>
                      <a:gd name="T17" fmla="*/ 211 h 387"/>
                      <a:gd name="T18" fmla="*/ 679 w 716"/>
                      <a:gd name="T19" fmla="*/ 199 h 387"/>
                      <a:gd name="T20" fmla="*/ 703 w 716"/>
                      <a:gd name="T21" fmla="*/ 166 h 387"/>
                      <a:gd name="T22" fmla="*/ 703 w 716"/>
                      <a:gd name="T23" fmla="*/ 85 h 387"/>
                      <a:gd name="T24" fmla="*/ 694 w 716"/>
                      <a:gd name="T25" fmla="*/ 37 h 387"/>
                      <a:gd name="T26" fmla="*/ 679 w 716"/>
                      <a:gd name="T27" fmla="*/ 1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16" h="387">
                        <a:moveTo>
                          <a:pt x="679" y="1"/>
                        </a:moveTo>
                        <a:cubicBezTo>
                          <a:pt x="642" y="2"/>
                          <a:pt x="548" y="27"/>
                          <a:pt x="469" y="43"/>
                        </a:cubicBezTo>
                        <a:cubicBezTo>
                          <a:pt x="390" y="59"/>
                          <a:pt x="267" y="73"/>
                          <a:pt x="202" y="97"/>
                        </a:cubicBezTo>
                        <a:cubicBezTo>
                          <a:pt x="137" y="121"/>
                          <a:pt x="115" y="143"/>
                          <a:pt x="82" y="190"/>
                        </a:cubicBezTo>
                        <a:cubicBezTo>
                          <a:pt x="49" y="237"/>
                          <a:pt x="0" y="365"/>
                          <a:pt x="4" y="376"/>
                        </a:cubicBezTo>
                        <a:cubicBezTo>
                          <a:pt x="8" y="387"/>
                          <a:pt x="72" y="285"/>
                          <a:pt x="106" y="259"/>
                        </a:cubicBezTo>
                        <a:cubicBezTo>
                          <a:pt x="140" y="233"/>
                          <a:pt x="168" y="225"/>
                          <a:pt x="211" y="217"/>
                        </a:cubicBezTo>
                        <a:cubicBezTo>
                          <a:pt x="254" y="209"/>
                          <a:pt x="316" y="212"/>
                          <a:pt x="364" y="211"/>
                        </a:cubicBezTo>
                        <a:cubicBezTo>
                          <a:pt x="412" y="210"/>
                          <a:pt x="447" y="213"/>
                          <a:pt x="499" y="211"/>
                        </a:cubicBezTo>
                        <a:cubicBezTo>
                          <a:pt x="551" y="209"/>
                          <a:pt x="645" y="206"/>
                          <a:pt x="679" y="199"/>
                        </a:cubicBezTo>
                        <a:cubicBezTo>
                          <a:pt x="713" y="192"/>
                          <a:pt x="699" y="185"/>
                          <a:pt x="703" y="166"/>
                        </a:cubicBezTo>
                        <a:cubicBezTo>
                          <a:pt x="707" y="147"/>
                          <a:pt x="704" y="106"/>
                          <a:pt x="703" y="85"/>
                        </a:cubicBezTo>
                        <a:cubicBezTo>
                          <a:pt x="702" y="64"/>
                          <a:pt x="698" y="51"/>
                          <a:pt x="694" y="37"/>
                        </a:cubicBezTo>
                        <a:cubicBezTo>
                          <a:pt x="690" y="23"/>
                          <a:pt x="716" y="0"/>
                          <a:pt x="67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247" name="Group 401">
                    <a:extLst>
                      <a:ext uri="{FF2B5EF4-FFF2-40B4-BE49-F238E27FC236}">
                        <a16:creationId xmlns:a16="http://schemas.microsoft.com/office/drawing/2014/main" id="{FF5381ED-4116-4951-63AA-096E004CBB8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72" y="1853"/>
                    <a:ext cx="703" cy="361"/>
                    <a:chOff x="1572" y="1853"/>
                    <a:chExt cx="703" cy="361"/>
                  </a:xfrm>
                </p:grpSpPr>
                <p:sp>
                  <p:nvSpPr>
                    <p:cNvPr id="248" name="Freeform 402">
                      <a:extLst>
                        <a:ext uri="{FF2B5EF4-FFF2-40B4-BE49-F238E27FC236}">
                          <a16:creationId xmlns:a16="http://schemas.microsoft.com/office/drawing/2014/main" id="{175C8E27-7CD6-C266-CD5B-B2AB8A21DE9A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30" y="1853"/>
                      <a:ext cx="545" cy="196"/>
                    </a:xfrm>
                    <a:custGeom>
                      <a:avLst/>
                      <a:gdLst>
                        <a:gd name="T0" fmla="*/ 509 w 545"/>
                        <a:gd name="T1" fmla="*/ 1 h 196"/>
                        <a:gd name="T2" fmla="*/ 305 w 545"/>
                        <a:gd name="T3" fmla="*/ 40 h 196"/>
                        <a:gd name="T4" fmla="*/ 45 w 545"/>
                        <a:gd name="T5" fmla="*/ 89 h 196"/>
                        <a:gd name="T6" fmla="*/ 37 w 545"/>
                        <a:gd name="T7" fmla="*/ 151 h 196"/>
                        <a:gd name="T8" fmla="*/ 48 w 545"/>
                        <a:gd name="T9" fmla="*/ 189 h 196"/>
                        <a:gd name="T10" fmla="*/ 202 w 545"/>
                        <a:gd name="T11" fmla="*/ 194 h 196"/>
                        <a:gd name="T12" fmla="*/ 334 w 545"/>
                        <a:gd name="T13" fmla="*/ 194 h 196"/>
                        <a:gd name="T14" fmla="*/ 509 w 545"/>
                        <a:gd name="T15" fmla="*/ 183 h 196"/>
                        <a:gd name="T16" fmla="*/ 532 w 545"/>
                        <a:gd name="T17" fmla="*/ 153 h 196"/>
                        <a:gd name="T18" fmla="*/ 532 w 545"/>
                        <a:gd name="T19" fmla="*/ 78 h 196"/>
                        <a:gd name="T20" fmla="*/ 524 w 545"/>
                        <a:gd name="T21" fmla="*/ 34 h 196"/>
                        <a:gd name="T22" fmla="*/ 509 w 545"/>
                        <a:gd name="T23" fmla="*/ 1 h 19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545" h="196">
                          <a:moveTo>
                            <a:pt x="509" y="1"/>
                          </a:moveTo>
                          <a:cubicBezTo>
                            <a:pt x="473" y="2"/>
                            <a:pt x="382" y="25"/>
                            <a:pt x="305" y="40"/>
                          </a:cubicBezTo>
                          <a:cubicBezTo>
                            <a:pt x="228" y="54"/>
                            <a:pt x="90" y="71"/>
                            <a:pt x="45" y="89"/>
                          </a:cubicBezTo>
                          <a:cubicBezTo>
                            <a:pt x="0" y="107"/>
                            <a:pt x="36" y="134"/>
                            <a:pt x="37" y="151"/>
                          </a:cubicBezTo>
                          <a:cubicBezTo>
                            <a:pt x="38" y="168"/>
                            <a:pt x="21" y="182"/>
                            <a:pt x="48" y="189"/>
                          </a:cubicBezTo>
                          <a:cubicBezTo>
                            <a:pt x="75" y="196"/>
                            <a:pt x="155" y="193"/>
                            <a:pt x="202" y="194"/>
                          </a:cubicBezTo>
                          <a:cubicBezTo>
                            <a:pt x="250" y="195"/>
                            <a:pt x="283" y="196"/>
                            <a:pt x="334" y="194"/>
                          </a:cubicBezTo>
                          <a:cubicBezTo>
                            <a:pt x="384" y="192"/>
                            <a:pt x="476" y="189"/>
                            <a:pt x="509" y="183"/>
                          </a:cubicBezTo>
                          <a:cubicBezTo>
                            <a:pt x="542" y="177"/>
                            <a:pt x="528" y="170"/>
                            <a:pt x="532" y="153"/>
                          </a:cubicBezTo>
                          <a:cubicBezTo>
                            <a:pt x="536" y="135"/>
                            <a:pt x="533" y="97"/>
                            <a:pt x="532" y="78"/>
                          </a:cubicBezTo>
                          <a:cubicBezTo>
                            <a:pt x="531" y="59"/>
                            <a:pt x="527" y="47"/>
                            <a:pt x="524" y="34"/>
                          </a:cubicBezTo>
                          <a:cubicBezTo>
                            <a:pt x="520" y="21"/>
                            <a:pt x="545" y="0"/>
                            <a:pt x="509" y="1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mpd="sng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9" name="Freeform 403">
                      <a:extLst>
                        <a:ext uri="{FF2B5EF4-FFF2-40B4-BE49-F238E27FC236}">
                          <a16:creationId xmlns:a16="http://schemas.microsoft.com/office/drawing/2014/main" id="{C6F0DEC9-836B-D666-FE3F-546754E7868C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785" y="1884"/>
                      <a:ext cx="450" cy="147"/>
                    </a:xfrm>
                    <a:custGeom>
                      <a:avLst/>
                      <a:gdLst>
                        <a:gd name="T0" fmla="*/ 0 w 450"/>
                        <a:gd name="T1" fmla="*/ 147 h 147"/>
                        <a:gd name="T2" fmla="*/ 63 w 450"/>
                        <a:gd name="T3" fmla="*/ 93 h 147"/>
                        <a:gd name="T4" fmla="*/ 186 w 450"/>
                        <a:gd name="T5" fmla="*/ 75 h 147"/>
                        <a:gd name="T6" fmla="*/ 381 w 450"/>
                        <a:gd name="T7" fmla="*/ 42 h 147"/>
                        <a:gd name="T8" fmla="*/ 450 w 450"/>
                        <a:gd name="T9" fmla="*/ 0 h 14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50" h="147">
                          <a:moveTo>
                            <a:pt x="0" y="147"/>
                          </a:moveTo>
                          <a:cubicBezTo>
                            <a:pt x="16" y="126"/>
                            <a:pt x="32" y="105"/>
                            <a:pt x="63" y="93"/>
                          </a:cubicBezTo>
                          <a:cubicBezTo>
                            <a:pt x="94" y="81"/>
                            <a:pt x="133" y="83"/>
                            <a:pt x="186" y="75"/>
                          </a:cubicBezTo>
                          <a:cubicBezTo>
                            <a:pt x="239" y="67"/>
                            <a:pt x="337" y="55"/>
                            <a:pt x="381" y="42"/>
                          </a:cubicBezTo>
                          <a:cubicBezTo>
                            <a:pt x="425" y="29"/>
                            <a:pt x="437" y="14"/>
                            <a:pt x="450" y="0"/>
                          </a:cubicBezTo>
                        </a:path>
                      </a:pathLst>
                    </a:custGeom>
                    <a:noFill/>
                    <a:ln w="3175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2700" dir="5400000" algn="ctr" rotWithShape="0">
                        <a:srgbClr val="666699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250" name="Group 404">
                      <a:extLst>
                        <a:ext uri="{FF2B5EF4-FFF2-40B4-BE49-F238E27FC236}">
                          <a16:creationId xmlns:a16="http://schemas.microsoft.com/office/drawing/2014/main" id="{3A269550-F1EC-BB2A-9E20-2C683F16DB2C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72" y="1986"/>
                      <a:ext cx="156" cy="228"/>
                      <a:chOff x="1599" y="2244"/>
                      <a:chExt cx="156" cy="228"/>
                    </a:xfrm>
                  </p:grpSpPr>
                  <p:sp>
                    <p:nvSpPr>
                      <p:cNvPr id="251" name="Freeform 405">
                        <a:extLst>
                          <a:ext uri="{FF2B5EF4-FFF2-40B4-BE49-F238E27FC236}">
                            <a16:creationId xmlns:a16="http://schemas.microsoft.com/office/drawing/2014/main" id="{A3208669-4BD2-877F-3192-5B81485441C3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5" y="2244"/>
                        <a:ext cx="147" cy="204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52" name="Freeform 406">
                        <a:extLst>
                          <a:ext uri="{FF2B5EF4-FFF2-40B4-BE49-F238E27FC236}">
                            <a16:creationId xmlns:a16="http://schemas.microsoft.com/office/drawing/2014/main" id="{30EA8E84-4348-95A3-1876-50D29F18DC8F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599" y="2283"/>
                        <a:ext cx="135" cy="180"/>
                      </a:xfrm>
                      <a:custGeom>
                        <a:avLst/>
                        <a:gdLst>
                          <a:gd name="T0" fmla="*/ 147 w 147"/>
                          <a:gd name="T1" fmla="*/ 0 h 204"/>
                          <a:gd name="T2" fmla="*/ 75 w 147"/>
                          <a:gd name="T3" fmla="*/ 81 h 204"/>
                          <a:gd name="T4" fmla="*/ 0 w 147"/>
                          <a:gd name="T5" fmla="*/ 204 h 20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204">
                            <a:moveTo>
                              <a:pt x="147" y="0"/>
                            </a:moveTo>
                            <a:cubicBezTo>
                              <a:pt x="123" y="23"/>
                              <a:pt x="99" y="47"/>
                              <a:pt x="75" y="81"/>
                            </a:cubicBezTo>
                            <a:cubicBezTo>
                              <a:pt x="51" y="115"/>
                              <a:pt x="25" y="159"/>
                              <a:pt x="0" y="20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53" name="Freeform 407">
                        <a:extLst>
                          <a:ext uri="{FF2B5EF4-FFF2-40B4-BE49-F238E27FC236}">
                            <a16:creationId xmlns:a16="http://schemas.microsoft.com/office/drawing/2014/main" id="{D678E82A-DDF0-C9A9-9FEF-96D46F471761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8" y="2283"/>
                        <a:ext cx="147" cy="174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54" name="Freeform 408">
                        <a:extLst>
                          <a:ext uri="{FF2B5EF4-FFF2-40B4-BE49-F238E27FC236}">
                            <a16:creationId xmlns:a16="http://schemas.microsoft.com/office/drawing/2014/main" id="{A93E575A-9E1D-4C0D-FADD-C92081991CFF}"/>
                          </a:ext>
                        </a:extLst>
                      </p:cNvPr>
                      <p:cNvSpPr>
                        <a:spLocks noChangeAspect="1" noEditPoints="1" noChangeArrowheads="1" noChangeShapeType="1" noTextEdit="1"/>
                      </p:cNvSpPr>
                      <p:nvPr/>
                    </p:nvSpPr>
                    <p:spPr bwMode="auto">
                      <a:xfrm>
                        <a:off x="1602" y="2313"/>
                        <a:ext cx="147" cy="159"/>
                      </a:xfrm>
                      <a:custGeom>
                        <a:avLst/>
                        <a:gdLst>
                          <a:gd name="T0" fmla="*/ 147 w 147"/>
                          <a:gd name="T1" fmla="*/ 0 h 174"/>
                          <a:gd name="T2" fmla="*/ 78 w 147"/>
                          <a:gd name="T3" fmla="*/ 66 h 174"/>
                          <a:gd name="T4" fmla="*/ 0 w 147"/>
                          <a:gd name="T5" fmla="*/ 174 h 1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47" h="174">
                            <a:moveTo>
                              <a:pt x="147" y="0"/>
                            </a:moveTo>
                            <a:cubicBezTo>
                              <a:pt x="136" y="11"/>
                              <a:pt x="103" y="37"/>
                              <a:pt x="78" y="66"/>
                            </a:cubicBezTo>
                            <a:cubicBezTo>
                              <a:pt x="53" y="95"/>
                              <a:pt x="16" y="152"/>
                              <a:pt x="0" y="174"/>
                            </a:cubicBezTo>
                          </a:path>
                        </a:pathLst>
                      </a:custGeom>
                      <a:noFill/>
                      <a:ln w="0" cap="rnd">
                        <a:solidFill>
                          <a:srgbClr val="666699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0" vert="horz" wrap="square" lIns="91440" tIns="45720" rIns="91440" bIns="45720" anchor="t" anchorCtr="0" upright="1">
                        <a:noAutofit/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</p:grpSp>
            </p:grpSp>
            <p:grpSp>
              <p:nvGrpSpPr>
                <p:cNvPr id="237" name="Group 409">
                  <a:extLst>
                    <a:ext uri="{FF2B5EF4-FFF2-40B4-BE49-F238E27FC236}">
                      <a16:creationId xmlns:a16="http://schemas.microsoft.com/office/drawing/2014/main" id="{092DB24E-95CC-7B99-D807-EF7E43B6753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34" y="2905"/>
                  <a:ext cx="750" cy="511"/>
                  <a:chOff x="1634" y="2905"/>
                  <a:chExt cx="750" cy="511"/>
                </a:xfrm>
              </p:grpSpPr>
              <p:sp>
                <p:nvSpPr>
                  <p:cNvPr id="238" name="Freeform 410">
                    <a:extLst>
                      <a:ext uri="{FF2B5EF4-FFF2-40B4-BE49-F238E27FC236}">
                        <a16:creationId xmlns:a16="http://schemas.microsoft.com/office/drawing/2014/main" id="{32160456-3059-1E62-78B2-DF58923F88F8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634" y="2905"/>
                    <a:ext cx="750" cy="511"/>
                  </a:xfrm>
                  <a:custGeom>
                    <a:avLst/>
                    <a:gdLst>
                      <a:gd name="T0" fmla="*/ 709 w 750"/>
                      <a:gd name="T1" fmla="*/ 23 h 511"/>
                      <a:gd name="T2" fmla="*/ 724 w 750"/>
                      <a:gd name="T3" fmla="*/ 149 h 511"/>
                      <a:gd name="T4" fmla="*/ 718 w 750"/>
                      <a:gd name="T5" fmla="*/ 191 h 511"/>
                      <a:gd name="T6" fmla="*/ 529 w 750"/>
                      <a:gd name="T7" fmla="*/ 197 h 511"/>
                      <a:gd name="T8" fmla="*/ 337 w 750"/>
                      <a:gd name="T9" fmla="*/ 200 h 511"/>
                      <a:gd name="T10" fmla="*/ 202 w 750"/>
                      <a:gd name="T11" fmla="*/ 257 h 511"/>
                      <a:gd name="T12" fmla="*/ 64 w 750"/>
                      <a:gd name="T13" fmla="*/ 428 h 511"/>
                      <a:gd name="T14" fmla="*/ 16 w 750"/>
                      <a:gd name="T15" fmla="*/ 506 h 511"/>
                      <a:gd name="T16" fmla="*/ 13 w 750"/>
                      <a:gd name="T17" fmla="*/ 458 h 511"/>
                      <a:gd name="T18" fmla="*/ 97 w 750"/>
                      <a:gd name="T19" fmla="*/ 293 h 511"/>
                      <a:gd name="T20" fmla="*/ 232 w 750"/>
                      <a:gd name="T21" fmla="*/ 86 h 511"/>
                      <a:gd name="T22" fmla="*/ 349 w 750"/>
                      <a:gd name="T23" fmla="*/ 26 h 511"/>
                      <a:gd name="T24" fmla="*/ 589 w 750"/>
                      <a:gd name="T25" fmla="*/ 20 h 511"/>
                      <a:gd name="T26" fmla="*/ 709 w 750"/>
                      <a:gd name="T27" fmla="*/ 23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50" h="511">
                        <a:moveTo>
                          <a:pt x="709" y="23"/>
                        </a:moveTo>
                        <a:cubicBezTo>
                          <a:pt x="731" y="44"/>
                          <a:pt x="722" y="121"/>
                          <a:pt x="724" y="149"/>
                        </a:cubicBezTo>
                        <a:cubicBezTo>
                          <a:pt x="726" y="177"/>
                          <a:pt x="750" y="183"/>
                          <a:pt x="718" y="191"/>
                        </a:cubicBezTo>
                        <a:cubicBezTo>
                          <a:pt x="686" y="199"/>
                          <a:pt x="592" y="196"/>
                          <a:pt x="529" y="197"/>
                        </a:cubicBezTo>
                        <a:cubicBezTo>
                          <a:pt x="466" y="198"/>
                          <a:pt x="391" y="190"/>
                          <a:pt x="337" y="200"/>
                        </a:cubicBezTo>
                        <a:cubicBezTo>
                          <a:pt x="283" y="210"/>
                          <a:pt x="247" y="219"/>
                          <a:pt x="202" y="257"/>
                        </a:cubicBezTo>
                        <a:cubicBezTo>
                          <a:pt x="157" y="295"/>
                          <a:pt x="95" y="387"/>
                          <a:pt x="64" y="428"/>
                        </a:cubicBezTo>
                        <a:cubicBezTo>
                          <a:pt x="33" y="469"/>
                          <a:pt x="24" y="501"/>
                          <a:pt x="16" y="506"/>
                        </a:cubicBezTo>
                        <a:cubicBezTo>
                          <a:pt x="8" y="511"/>
                          <a:pt x="0" y="493"/>
                          <a:pt x="13" y="458"/>
                        </a:cubicBezTo>
                        <a:cubicBezTo>
                          <a:pt x="26" y="423"/>
                          <a:pt x="61" y="355"/>
                          <a:pt x="97" y="293"/>
                        </a:cubicBezTo>
                        <a:cubicBezTo>
                          <a:pt x="133" y="231"/>
                          <a:pt x="190" y="130"/>
                          <a:pt x="232" y="86"/>
                        </a:cubicBezTo>
                        <a:cubicBezTo>
                          <a:pt x="274" y="42"/>
                          <a:pt x="290" y="37"/>
                          <a:pt x="349" y="26"/>
                        </a:cubicBezTo>
                        <a:cubicBezTo>
                          <a:pt x="408" y="15"/>
                          <a:pt x="529" y="21"/>
                          <a:pt x="589" y="20"/>
                        </a:cubicBezTo>
                        <a:cubicBezTo>
                          <a:pt x="649" y="19"/>
                          <a:pt x="688" y="0"/>
                          <a:pt x="709" y="2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39" name="Freeform 411">
                    <a:extLst>
                      <a:ext uri="{FF2B5EF4-FFF2-40B4-BE49-F238E27FC236}">
                        <a16:creationId xmlns:a16="http://schemas.microsoft.com/office/drawing/2014/main" id="{9A75467D-B3BE-33EE-A01F-FA733C6CD52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861" y="2933"/>
                    <a:ext cx="522" cy="176"/>
                  </a:xfrm>
                  <a:custGeom>
                    <a:avLst/>
                    <a:gdLst>
                      <a:gd name="T0" fmla="*/ 267 w 522"/>
                      <a:gd name="T1" fmla="*/ 5 h 176"/>
                      <a:gd name="T2" fmla="*/ 41 w 522"/>
                      <a:gd name="T3" fmla="*/ 31 h 176"/>
                      <a:gd name="T4" fmla="*/ 20 w 522"/>
                      <a:gd name="T5" fmla="*/ 88 h 176"/>
                      <a:gd name="T6" fmla="*/ 29 w 522"/>
                      <a:gd name="T7" fmla="*/ 166 h 176"/>
                      <a:gd name="T8" fmla="*/ 155 w 522"/>
                      <a:gd name="T9" fmla="*/ 151 h 176"/>
                      <a:gd name="T10" fmla="*/ 287 w 522"/>
                      <a:gd name="T11" fmla="*/ 159 h 176"/>
                      <a:gd name="T12" fmla="*/ 462 w 522"/>
                      <a:gd name="T13" fmla="*/ 157 h 176"/>
                      <a:gd name="T14" fmla="*/ 486 w 522"/>
                      <a:gd name="T15" fmla="*/ 130 h 176"/>
                      <a:gd name="T16" fmla="*/ 490 w 522"/>
                      <a:gd name="T17" fmla="*/ 56 h 176"/>
                      <a:gd name="T18" fmla="*/ 485 w 522"/>
                      <a:gd name="T19" fmla="*/ 12 h 176"/>
                      <a:gd name="T20" fmla="*/ 267 w 522"/>
                      <a:gd name="T21" fmla="*/ 5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22" h="176">
                        <a:moveTo>
                          <a:pt x="267" y="5"/>
                        </a:moveTo>
                        <a:cubicBezTo>
                          <a:pt x="193" y="8"/>
                          <a:pt x="82" y="17"/>
                          <a:pt x="41" y="31"/>
                        </a:cubicBezTo>
                        <a:cubicBezTo>
                          <a:pt x="0" y="45"/>
                          <a:pt x="22" y="66"/>
                          <a:pt x="20" y="88"/>
                        </a:cubicBezTo>
                        <a:cubicBezTo>
                          <a:pt x="18" y="110"/>
                          <a:pt x="7" y="156"/>
                          <a:pt x="29" y="166"/>
                        </a:cubicBezTo>
                        <a:cubicBezTo>
                          <a:pt x="51" y="176"/>
                          <a:pt x="112" y="152"/>
                          <a:pt x="155" y="151"/>
                        </a:cubicBezTo>
                        <a:cubicBezTo>
                          <a:pt x="198" y="150"/>
                          <a:pt x="236" y="158"/>
                          <a:pt x="287" y="159"/>
                        </a:cubicBezTo>
                        <a:cubicBezTo>
                          <a:pt x="337" y="160"/>
                          <a:pt x="428" y="162"/>
                          <a:pt x="462" y="157"/>
                        </a:cubicBezTo>
                        <a:cubicBezTo>
                          <a:pt x="495" y="153"/>
                          <a:pt x="481" y="146"/>
                          <a:pt x="486" y="130"/>
                        </a:cubicBezTo>
                        <a:cubicBezTo>
                          <a:pt x="491" y="112"/>
                          <a:pt x="490" y="75"/>
                          <a:pt x="490" y="56"/>
                        </a:cubicBezTo>
                        <a:cubicBezTo>
                          <a:pt x="490" y="37"/>
                          <a:pt x="522" y="21"/>
                          <a:pt x="485" y="12"/>
                        </a:cubicBezTo>
                        <a:cubicBezTo>
                          <a:pt x="448" y="3"/>
                          <a:pt x="347" y="0"/>
                          <a:pt x="267" y="5"/>
                        </a:cubicBezTo>
                        <a:close/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175" cmpd="sng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240" name="Group 412">
                    <a:extLst>
                      <a:ext uri="{FF2B5EF4-FFF2-40B4-BE49-F238E27FC236}">
                        <a16:creationId xmlns:a16="http://schemas.microsoft.com/office/drawing/2014/main" id="{C7B5974C-DC8A-F704-5979-2C41D907C70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62" y="3063"/>
                    <a:ext cx="200" cy="319"/>
                    <a:chOff x="1599" y="2244"/>
                    <a:chExt cx="156" cy="228"/>
                  </a:xfrm>
                </p:grpSpPr>
                <p:sp>
                  <p:nvSpPr>
                    <p:cNvPr id="242" name="Freeform 413">
                      <a:extLst>
                        <a:ext uri="{FF2B5EF4-FFF2-40B4-BE49-F238E27FC236}">
                          <a16:creationId xmlns:a16="http://schemas.microsoft.com/office/drawing/2014/main" id="{94ED0374-8B40-5C10-AB7B-F4777A0E256C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5" y="2244"/>
                      <a:ext cx="147" cy="204"/>
                    </a:xfrm>
                    <a:custGeom>
                      <a:avLst/>
                      <a:gdLst>
                        <a:gd name="T0" fmla="*/ 147 w 147"/>
                        <a:gd name="T1" fmla="*/ 0 h 204"/>
                        <a:gd name="T2" fmla="*/ 75 w 147"/>
                        <a:gd name="T3" fmla="*/ 81 h 204"/>
                        <a:gd name="T4" fmla="*/ 0 w 147"/>
                        <a:gd name="T5" fmla="*/ 204 h 2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204">
                          <a:moveTo>
                            <a:pt x="147" y="0"/>
                          </a:moveTo>
                          <a:cubicBezTo>
                            <a:pt x="123" y="23"/>
                            <a:pt x="99" y="47"/>
                            <a:pt x="75" y="81"/>
                          </a:cubicBezTo>
                          <a:cubicBezTo>
                            <a:pt x="51" y="115"/>
                            <a:pt x="25" y="159"/>
                            <a:pt x="0" y="20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3" name="Freeform 414">
                      <a:extLst>
                        <a:ext uri="{FF2B5EF4-FFF2-40B4-BE49-F238E27FC236}">
                          <a16:creationId xmlns:a16="http://schemas.microsoft.com/office/drawing/2014/main" id="{0FB89DFA-CF30-DE9E-AD13-A178628DD63E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599" y="2283"/>
                      <a:ext cx="135" cy="180"/>
                    </a:xfrm>
                    <a:custGeom>
                      <a:avLst/>
                      <a:gdLst>
                        <a:gd name="T0" fmla="*/ 147 w 147"/>
                        <a:gd name="T1" fmla="*/ 0 h 204"/>
                        <a:gd name="T2" fmla="*/ 75 w 147"/>
                        <a:gd name="T3" fmla="*/ 81 h 204"/>
                        <a:gd name="T4" fmla="*/ 0 w 147"/>
                        <a:gd name="T5" fmla="*/ 204 h 2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204">
                          <a:moveTo>
                            <a:pt x="147" y="0"/>
                          </a:moveTo>
                          <a:cubicBezTo>
                            <a:pt x="123" y="23"/>
                            <a:pt x="99" y="47"/>
                            <a:pt x="75" y="81"/>
                          </a:cubicBezTo>
                          <a:cubicBezTo>
                            <a:pt x="51" y="115"/>
                            <a:pt x="25" y="159"/>
                            <a:pt x="0" y="20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4" name="Freeform 415">
                      <a:extLst>
                        <a:ext uri="{FF2B5EF4-FFF2-40B4-BE49-F238E27FC236}">
                          <a16:creationId xmlns:a16="http://schemas.microsoft.com/office/drawing/2014/main" id="{61D3E99E-A557-919A-509E-26A4CD7FE417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8" y="2283"/>
                      <a:ext cx="147" cy="174"/>
                    </a:xfrm>
                    <a:custGeom>
                      <a:avLst/>
                      <a:gdLst>
                        <a:gd name="T0" fmla="*/ 147 w 147"/>
                        <a:gd name="T1" fmla="*/ 0 h 174"/>
                        <a:gd name="T2" fmla="*/ 78 w 147"/>
                        <a:gd name="T3" fmla="*/ 66 h 174"/>
                        <a:gd name="T4" fmla="*/ 0 w 147"/>
                        <a:gd name="T5" fmla="*/ 174 h 1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174">
                          <a:moveTo>
                            <a:pt x="147" y="0"/>
                          </a:moveTo>
                          <a:cubicBezTo>
                            <a:pt x="136" y="11"/>
                            <a:pt x="103" y="37"/>
                            <a:pt x="78" y="66"/>
                          </a:cubicBezTo>
                          <a:cubicBezTo>
                            <a:pt x="53" y="95"/>
                            <a:pt x="16" y="152"/>
                            <a:pt x="0" y="17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5" name="Freeform 416">
                      <a:extLst>
                        <a:ext uri="{FF2B5EF4-FFF2-40B4-BE49-F238E27FC236}">
                          <a16:creationId xmlns:a16="http://schemas.microsoft.com/office/drawing/2014/main" id="{07B4DE0E-6C46-3C42-B697-C706C66C3601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1602" y="2313"/>
                      <a:ext cx="147" cy="159"/>
                    </a:xfrm>
                    <a:custGeom>
                      <a:avLst/>
                      <a:gdLst>
                        <a:gd name="T0" fmla="*/ 147 w 147"/>
                        <a:gd name="T1" fmla="*/ 0 h 174"/>
                        <a:gd name="T2" fmla="*/ 78 w 147"/>
                        <a:gd name="T3" fmla="*/ 66 h 174"/>
                        <a:gd name="T4" fmla="*/ 0 w 147"/>
                        <a:gd name="T5" fmla="*/ 174 h 1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47" h="174">
                          <a:moveTo>
                            <a:pt x="147" y="0"/>
                          </a:moveTo>
                          <a:cubicBezTo>
                            <a:pt x="136" y="11"/>
                            <a:pt x="103" y="37"/>
                            <a:pt x="78" y="66"/>
                          </a:cubicBezTo>
                          <a:cubicBezTo>
                            <a:pt x="53" y="95"/>
                            <a:pt x="16" y="152"/>
                            <a:pt x="0" y="174"/>
                          </a:cubicBezTo>
                        </a:path>
                      </a:pathLst>
                    </a:custGeom>
                    <a:noFill/>
                    <a:ln w="0" cap="rnd">
                      <a:solidFill>
                        <a:srgbClr val="666699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41" name="Freeform 417">
                    <a:extLst>
                      <a:ext uri="{FF2B5EF4-FFF2-40B4-BE49-F238E27FC236}">
                        <a16:creationId xmlns:a16="http://schemas.microsoft.com/office/drawing/2014/main" id="{7EA3F778-DB56-FE60-10A8-67D6C1C9016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rot="191907">
                    <a:off x="1944" y="2954"/>
                    <a:ext cx="382" cy="144"/>
                  </a:xfrm>
                  <a:custGeom>
                    <a:avLst/>
                    <a:gdLst>
                      <a:gd name="T0" fmla="*/ 0 w 450"/>
                      <a:gd name="T1" fmla="*/ 147 h 147"/>
                      <a:gd name="T2" fmla="*/ 63 w 450"/>
                      <a:gd name="T3" fmla="*/ 93 h 147"/>
                      <a:gd name="T4" fmla="*/ 186 w 450"/>
                      <a:gd name="T5" fmla="*/ 75 h 147"/>
                      <a:gd name="T6" fmla="*/ 381 w 450"/>
                      <a:gd name="T7" fmla="*/ 42 h 147"/>
                      <a:gd name="T8" fmla="*/ 450 w 450"/>
                      <a:gd name="T9" fmla="*/ 0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0" h="147">
                        <a:moveTo>
                          <a:pt x="0" y="147"/>
                        </a:moveTo>
                        <a:cubicBezTo>
                          <a:pt x="16" y="126"/>
                          <a:pt x="32" y="105"/>
                          <a:pt x="63" y="93"/>
                        </a:cubicBezTo>
                        <a:cubicBezTo>
                          <a:pt x="94" y="81"/>
                          <a:pt x="133" y="83"/>
                          <a:pt x="186" y="75"/>
                        </a:cubicBezTo>
                        <a:cubicBezTo>
                          <a:pt x="239" y="67"/>
                          <a:pt x="337" y="55"/>
                          <a:pt x="381" y="42"/>
                        </a:cubicBezTo>
                        <a:cubicBezTo>
                          <a:pt x="425" y="29"/>
                          <a:pt x="437" y="14"/>
                          <a:pt x="450" y="0"/>
                        </a:cubicBezTo>
                      </a:path>
                    </a:pathLst>
                  </a:custGeom>
                  <a:noFill/>
                  <a:ln w="3175" cmpd="sng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2700" dir="5400000" algn="ctr" rotWithShape="0">
                      <a:srgbClr val="666699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88" name="Group 418">
                <a:extLst>
                  <a:ext uri="{FF2B5EF4-FFF2-40B4-BE49-F238E27FC236}">
                    <a16:creationId xmlns:a16="http://schemas.microsoft.com/office/drawing/2014/main" id="{C86C0251-8E53-1CB8-4D21-8A5B0BA4B80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058" y="855"/>
                <a:ext cx="1016" cy="3875"/>
                <a:chOff x="2058" y="855"/>
                <a:chExt cx="1016" cy="3875"/>
              </a:xfrm>
            </p:grpSpPr>
            <p:sp>
              <p:nvSpPr>
                <p:cNvPr id="189" name="Freeform 419">
                  <a:extLst>
                    <a:ext uri="{FF2B5EF4-FFF2-40B4-BE49-F238E27FC236}">
                      <a16:creationId xmlns:a16="http://schemas.microsoft.com/office/drawing/2014/main" id="{505601FA-77C1-744C-CA46-56C2F3A798DF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2397" y="4293"/>
                  <a:ext cx="457" cy="437"/>
                </a:xfrm>
                <a:custGeom>
                  <a:avLst/>
                  <a:gdLst>
                    <a:gd name="T0" fmla="*/ 93 w 457"/>
                    <a:gd name="T1" fmla="*/ 0 h 437"/>
                    <a:gd name="T2" fmla="*/ 21 w 457"/>
                    <a:gd name="T3" fmla="*/ 246 h 437"/>
                    <a:gd name="T4" fmla="*/ 15 w 457"/>
                    <a:gd name="T5" fmla="*/ 387 h 437"/>
                    <a:gd name="T6" fmla="*/ 111 w 457"/>
                    <a:gd name="T7" fmla="*/ 429 h 437"/>
                    <a:gd name="T8" fmla="*/ 204 w 457"/>
                    <a:gd name="T9" fmla="*/ 399 h 437"/>
                    <a:gd name="T10" fmla="*/ 378 w 457"/>
                    <a:gd name="T11" fmla="*/ 426 h 437"/>
                    <a:gd name="T12" fmla="*/ 453 w 457"/>
                    <a:gd name="T13" fmla="*/ 333 h 437"/>
                    <a:gd name="T14" fmla="*/ 402 w 457"/>
                    <a:gd name="T15" fmla="*/ 156 h 437"/>
                    <a:gd name="T16" fmla="*/ 354 w 457"/>
                    <a:gd name="T17" fmla="*/ 3 h 4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7" h="437">
                      <a:moveTo>
                        <a:pt x="93" y="0"/>
                      </a:moveTo>
                      <a:cubicBezTo>
                        <a:pt x="63" y="90"/>
                        <a:pt x="34" y="181"/>
                        <a:pt x="21" y="246"/>
                      </a:cubicBezTo>
                      <a:cubicBezTo>
                        <a:pt x="8" y="311"/>
                        <a:pt x="0" y="356"/>
                        <a:pt x="15" y="387"/>
                      </a:cubicBezTo>
                      <a:cubicBezTo>
                        <a:pt x="30" y="418"/>
                        <a:pt x="80" y="427"/>
                        <a:pt x="111" y="429"/>
                      </a:cubicBezTo>
                      <a:cubicBezTo>
                        <a:pt x="142" y="431"/>
                        <a:pt x="160" y="399"/>
                        <a:pt x="204" y="399"/>
                      </a:cubicBezTo>
                      <a:cubicBezTo>
                        <a:pt x="248" y="399"/>
                        <a:pt x="337" y="437"/>
                        <a:pt x="378" y="426"/>
                      </a:cubicBezTo>
                      <a:cubicBezTo>
                        <a:pt x="419" y="415"/>
                        <a:pt x="449" y="378"/>
                        <a:pt x="453" y="333"/>
                      </a:cubicBezTo>
                      <a:cubicBezTo>
                        <a:pt x="457" y="288"/>
                        <a:pt x="419" y="211"/>
                        <a:pt x="402" y="156"/>
                      </a:cubicBezTo>
                      <a:cubicBezTo>
                        <a:pt x="385" y="101"/>
                        <a:pt x="369" y="52"/>
                        <a:pt x="354" y="3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grpSp>
              <p:nvGrpSpPr>
                <p:cNvPr id="190" name="Group 420">
                  <a:extLst>
                    <a:ext uri="{FF2B5EF4-FFF2-40B4-BE49-F238E27FC236}">
                      <a16:creationId xmlns:a16="http://schemas.microsoft.com/office/drawing/2014/main" id="{6DC6ECBA-2C79-9A7F-44BC-ED8E3DC2509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058" y="855"/>
                  <a:ext cx="1016" cy="3723"/>
                  <a:chOff x="2058" y="855"/>
                  <a:chExt cx="1016" cy="3723"/>
                </a:xfrm>
              </p:grpSpPr>
              <p:sp>
                <p:nvSpPr>
                  <p:cNvPr id="191" name="Freeform 421">
                    <a:extLst>
                      <a:ext uri="{FF2B5EF4-FFF2-40B4-BE49-F238E27FC236}">
                        <a16:creationId xmlns:a16="http://schemas.microsoft.com/office/drawing/2014/main" id="{1A008B20-8AFE-A721-9053-9971B3EA1954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423" y="3930"/>
                    <a:ext cx="367" cy="159"/>
                  </a:xfrm>
                  <a:custGeom>
                    <a:avLst/>
                    <a:gdLst>
                      <a:gd name="T0" fmla="*/ 37 w 367"/>
                      <a:gd name="T1" fmla="*/ 6 h 159"/>
                      <a:gd name="T2" fmla="*/ 41 w 367"/>
                      <a:gd name="T3" fmla="*/ 137 h 159"/>
                      <a:gd name="T4" fmla="*/ 85 w 367"/>
                      <a:gd name="T5" fmla="*/ 141 h 159"/>
                      <a:gd name="T6" fmla="*/ 342 w 367"/>
                      <a:gd name="T7" fmla="*/ 134 h 159"/>
                      <a:gd name="T8" fmla="*/ 355 w 367"/>
                      <a:gd name="T9" fmla="*/ 0 h 159"/>
                      <a:gd name="T10" fmla="*/ 262 w 367"/>
                      <a:gd name="T11" fmla="*/ 4 h 159"/>
                      <a:gd name="T12" fmla="*/ 37 w 367"/>
                      <a:gd name="T13" fmla="*/ 6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67" h="159">
                        <a:moveTo>
                          <a:pt x="37" y="6"/>
                        </a:moveTo>
                        <a:cubicBezTo>
                          <a:pt x="0" y="28"/>
                          <a:pt x="33" y="115"/>
                          <a:pt x="41" y="137"/>
                        </a:cubicBezTo>
                        <a:cubicBezTo>
                          <a:pt x="49" y="159"/>
                          <a:pt x="35" y="141"/>
                          <a:pt x="85" y="141"/>
                        </a:cubicBezTo>
                        <a:cubicBezTo>
                          <a:pt x="106" y="141"/>
                          <a:pt x="320" y="141"/>
                          <a:pt x="342" y="134"/>
                        </a:cubicBezTo>
                        <a:cubicBezTo>
                          <a:pt x="364" y="126"/>
                          <a:pt x="367" y="22"/>
                          <a:pt x="355" y="0"/>
                        </a:cubicBezTo>
                        <a:lnTo>
                          <a:pt x="262" y="4"/>
                        </a:lnTo>
                        <a:lnTo>
                          <a:pt x="37" y="6"/>
                        </a:ln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192" name="Group 422">
                    <a:extLst>
                      <a:ext uri="{FF2B5EF4-FFF2-40B4-BE49-F238E27FC236}">
                        <a16:creationId xmlns:a16="http://schemas.microsoft.com/office/drawing/2014/main" id="{2B4337B9-A073-9E92-763E-C73924145D5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66" y="4269"/>
                    <a:ext cx="295" cy="309"/>
                    <a:chOff x="2466" y="4269"/>
                    <a:chExt cx="295" cy="309"/>
                  </a:xfrm>
                </p:grpSpPr>
                <p:sp>
                  <p:nvSpPr>
                    <p:cNvPr id="217" name="Freeform 423">
                      <a:extLst>
                        <a:ext uri="{FF2B5EF4-FFF2-40B4-BE49-F238E27FC236}">
                          <a16:creationId xmlns:a16="http://schemas.microsoft.com/office/drawing/2014/main" id="{9012A9D8-A2FA-B7EB-3743-C884BBDBC650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2466" y="4269"/>
                      <a:ext cx="295" cy="309"/>
                    </a:xfrm>
                    <a:custGeom>
                      <a:avLst/>
                      <a:gdLst>
                        <a:gd name="T0" fmla="*/ 24 w 295"/>
                        <a:gd name="T1" fmla="*/ 27 h 309"/>
                        <a:gd name="T2" fmla="*/ 48 w 295"/>
                        <a:gd name="T3" fmla="*/ 186 h 309"/>
                        <a:gd name="T4" fmla="*/ 108 w 295"/>
                        <a:gd name="T5" fmla="*/ 285 h 309"/>
                        <a:gd name="T6" fmla="*/ 219 w 295"/>
                        <a:gd name="T7" fmla="*/ 279 h 309"/>
                        <a:gd name="T8" fmla="*/ 273 w 295"/>
                        <a:gd name="T9" fmla="*/ 108 h 309"/>
                        <a:gd name="T10" fmla="*/ 282 w 295"/>
                        <a:gd name="T11" fmla="*/ 21 h 309"/>
                        <a:gd name="T12" fmla="*/ 192 w 295"/>
                        <a:gd name="T13" fmla="*/ 21 h 309"/>
                        <a:gd name="T14" fmla="*/ 24 w 295"/>
                        <a:gd name="T15" fmla="*/ 27 h 30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95" h="309">
                          <a:moveTo>
                            <a:pt x="24" y="27"/>
                          </a:moveTo>
                          <a:cubicBezTo>
                            <a:pt x="0" y="54"/>
                            <a:pt x="34" y="143"/>
                            <a:pt x="48" y="186"/>
                          </a:cubicBezTo>
                          <a:cubicBezTo>
                            <a:pt x="62" y="229"/>
                            <a:pt x="80" y="270"/>
                            <a:pt x="108" y="285"/>
                          </a:cubicBezTo>
                          <a:cubicBezTo>
                            <a:pt x="136" y="300"/>
                            <a:pt x="192" y="309"/>
                            <a:pt x="219" y="279"/>
                          </a:cubicBezTo>
                          <a:cubicBezTo>
                            <a:pt x="246" y="249"/>
                            <a:pt x="263" y="151"/>
                            <a:pt x="273" y="108"/>
                          </a:cubicBezTo>
                          <a:cubicBezTo>
                            <a:pt x="283" y="65"/>
                            <a:pt x="295" y="35"/>
                            <a:pt x="282" y="21"/>
                          </a:cubicBezTo>
                          <a:cubicBezTo>
                            <a:pt x="269" y="7"/>
                            <a:pt x="233" y="21"/>
                            <a:pt x="192" y="21"/>
                          </a:cubicBezTo>
                          <a:cubicBezTo>
                            <a:pt x="151" y="21"/>
                            <a:pt x="48" y="0"/>
                            <a:pt x="24" y="27"/>
                          </a:cubicBezTo>
                          <a:close/>
                        </a:path>
                      </a:pathLst>
                    </a:custGeom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8" name="Freeform 424">
                      <a:extLst>
                        <a:ext uri="{FF2B5EF4-FFF2-40B4-BE49-F238E27FC236}">
                          <a16:creationId xmlns:a16="http://schemas.microsoft.com/office/drawing/2014/main" id="{52AC97AB-5360-354A-8BA8-4D8931B1E334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2562" y="4365"/>
                      <a:ext cx="132" cy="13"/>
                    </a:xfrm>
                    <a:custGeom>
                      <a:avLst/>
                      <a:gdLst>
                        <a:gd name="T0" fmla="*/ 0 w 132"/>
                        <a:gd name="T1" fmla="*/ 6 h 13"/>
                        <a:gd name="T2" fmla="*/ 78 w 132"/>
                        <a:gd name="T3" fmla="*/ 12 h 13"/>
                        <a:gd name="T4" fmla="*/ 132 w 132"/>
                        <a:gd name="T5" fmla="*/ 0 h 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32" h="13">
                          <a:moveTo>
                            <a:pt x="0" y="6"/>
                          </a:moveTo>
                          <a:cubicBezTo>
                            <a:pt x="28" y="9"/>
                            <a:pt x="56" y="13"/>
                            <a:pt x="78" y="12"/>
                          </a:cubicBezTo>
                          <a:cubicBezTo>
                            <a:pt x="100" y="11"/>
                            <a:pt x="116" y="5"/>
                            <a:pt x="132" y="0"/>
                          </a:cubicBezTo>
                        </a:path>
                      </a:pathLst>
                    </a:custGeom>
                    <a:noFill/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dist="12700" dir="16200000" sx="75000" sy="75000" algn="tl" rotWithShape="0">
                        <a:srgbClr val="808080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9" name="Freeform 425">
                      <a:extLst>
                        <a:ext uri="{FF2B5EF4-FFF2-40B4-BE49-F238E27FC236}">
                          <a16:creationId xmlns:a16="http://schemas.microsoft.com/office/drawing/2014/main" id="{F02B9AEE-3E03-472B-BA99-D16B79A6F9F0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2562" y="4401"/>
                      <a:ext cx="132" cy="13"/>
                    </a:xfrm>
                    <a:custGeom>
                      <a:avLst/>
                      <a:gdLst>
                        <a:gd name="T0" fmla="*/ 0 w 132"/>
                        <a:gd name="T1" fmla="*/ 6 h 13"/>
                        <a:gd name="T2" fmla="*/ 78 w 132"/>
                        <a:gd name="T3" fmla="*/ 12 h 13"/>
                        <a:gd name="T4" fmla="*/ 132 w 132"/>
                        <a:gd name="T5" fmla="*/ 0 h 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32" h="13">
                          <a:moveTo>
                            <a:pt x="0" y="6"/>
                          </a:moveTo>
                          <a:cubicBezTo>
                            <a:pt x="28" y="9"/>
                            <a:pt x="56" y="13"/>
                            <a:pt x="78" y="12"/>
                          </a:cubicBezTo>
                          <a:cubicBezTo>
                            <a:pt x="100" y="11"/>
                            <a:pt x="116" y="5"/>
                            <a:pt x="132" y="0"/>
                          </a:cubicBezTo>
                        </a:path>
                      </a:pathLst>
                    </a:custGeom>
                    <a:noFill/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dist="12700" dir="16200000" sx="75000" sy="75000" algn="tl" rotWithShape="0">
                        <a:srgbClr val="808080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0" name="Freeform 426">
                      <a:extLst>
                        <a:ext uri="{FF2B5EF4-FFF2-40B4-BE49-F238E27FC236}">
                          <a16:creationId xmlns:a16="http://schemas.microsoft.com/office/drawing/2014/main" id="{645386B9-BCD0-030D-856E-02C25225FA28}"/>
                        </a:ext>
                      </a:extLst>
                    </p:cNvPr>
                    <p:cNvSpPr>
                      <a:spLocks noChangeAspect="1" noEditPoints="1" noChangeArrowheads="1" noChangeShapeType="1" noTextEdit="1"/>
                    </p:cNvSpPr>
                    <p:nvPr/>
                  </p:nvSpPr>
                  <p:spPr bwMode="auto">
                    <a:xfrm>
                      <a:off x="2562" y="4437"/>
                      <a:ext cx="132" cy="13"/>
                    </a:xfrm>
                    <a:custGeom>
                      <a:avLst/>
                      <a:gdLst>
                        <a:gd name="T0" fmla="*/ 0 w 132"/>
                        <a:gd name="T1" fmla="*/ 6 h 13"/>
                        <a:gd name="T2" fmla="*/ 78 w 132"/>
                        <a:gd name="T3" fmla="*/ 12 h 13"/>
                        <a:gd name="T4" fmla="*/ 132 w 132"/>
                        <a:gd name="T5" fmla="*/ 0 h 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32" h="13">
                          <a:moveTo>
                            <a:pt x="0" y="6"/>
                          </a:moveTo>
                          <a:cubicBezTo>
                            <a:pt x="28" y="9"/>
                            <a:pt x="56" y="13"/>
                            <a:pt x="78" y="12"/>
                          </a:cubicBezTo>
                          <a:cubicBezTo>
                            <a:pt x="100" y="11"/>
                            <a:pt x="116" y="5"/>
                            <a:pt x="132" y="0"/>
                          </a:cubicBezTo>
                        </a:path>
                      </a:pathLst>
                    </a:custGeom>
                    <a:noFill/>
                    <a:ln w="31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dist="12700" dir="16200000" sx="75000" sy="75000" algn="tl" rotWithShape="0">
                        <a:srgbClr val="808080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193" name="Freeform 427">
                    <a:extLst>
                      <a:ext uri="{FF2B5EF4-FFF2-40B4-BE49-F238E27FC236}">
                        <a16:creationId xmlns:a16="http://schemas.microsoft.com/office/drawing/2014/main" id="{68804D33-532D-C2FB-CD52-BD3E7DB5BAA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449" y="4176"/>
                    <a:ext cx="329" cy="114"/>
                  </a:xfrm>
                  <a:custGeom>
                    <a:avLst/>
                    <a:gdLst>
                      <a:gd name="T0" fmla="*/ 29 w 329"/>
                      <a:gd name="T1" fmla="*/ 0 h 114"/>
                      <a:gd name="T2" fmla="*/ 53 w 329"/>
                      <a:gd name="T3" fmla="*/ 114 h 114"/>
                      <a:gd name="T4" fmla="*/ 299 w 329"/>
                      <a:gd name="T5" fmla="*/ 108 h 114"/>
                      <a:gd name="T6" fmla="*/ 317 w 329"/>
                      <a:gd name="T7" fmla="*/ 0 h 114"/>
                      <a:gd name="T8" fmla="*/ 230 w 329"/>
                      <a:gd name="T9" fmla="*/ 3 h 114"/>
                      <a:gd name="T10" fmla="*/ 29 w 329"/>
                      <a:gd name="T11" fmla="*/ 0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29" h="114">
                        <a:moveTo>
                          <a:pt x="29" y="0"/>
                        </a:moveTo>
                        <a:cubicBezTo>
                          <a:pt x="0" y="18"/>
                          <a:pt x="8" y="96"/>
                          <a:pt x="53" y="114"/>
                        </a:cubicBezTo>
                        <a:cubicBezTo>
                          <a:pt x="74" y="114"/>
                          <a:pt x="278" y="114"/>
                          <a:pt x="299" y="108"/>
                        </a:cubicBezTo>
                        <a:cubicBezTo>
                          <a:pt x="320" y="102"/>
                          <a:pt x="329" y="16"/>
                          <a:pt x="317" y="0"/>
                        </a:cubicBezTo>
                        <a:lnTo>
                          <a:pt x="230" y="3"/>
                        </a:lnTo>
                        <a:lnTo>
                          <a:pt x="29" y="0"/>
                        </a:ln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94" name="Freeform 428">
                    <a:extLst>
                      <a:ext uri="{FF2B5EF4-FFF2-40B4-BE49-F238E27FC236}">
                        <a16:creationId xmlns:a16="http://schemas.microsoft.com/office/drawing/2014/main" id="{F2232FB8-A0F3-BE27-E850-E2518AF81084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435" y="4062"/>
                    <a:ext cx="352" cy="117"/>
                  </a:xfrm>
                  <a:custGeom>
                    <a:avLst/>
                    <a:gdLst>
                      <a:gd name="T0" fmla="*/ 37 w 352"/>
                      <a:gd name="T1" fmla="*/ 3 h 117"/>
                      <a:gd name="T2" fmla="*/ 25 w 352"/>
                      <a:gd name="T3" fmla="*/ 21 h 117"/>
                      <a:gd name="T4" fmla="*/ 31 w 352"/>
                      <a:gd name="T5" fmla="*/ 78 h 117"/>
                      <a:gd name="T6" fmla="*/ 46 w 352"/>
                      <a:gd name="T7" fmla="*/ 108 h 117"/>
                      <a:gd name="T8" fmla="*/ 124 w 352"/>
                      <a:gd name="T9" fmla="*/ 114 h 117"/>
                      <a:gd name="T10" fmla="*/ 328 w 352"/>
                      <a:gd name="T11" fmla="*/ 111 h 117"/>
                      <a:gd name="T12" fmla="*/ 340 w 352"/>
                      <a:gd name="T13" fmla="*/ 0 h 117"/>
                      <a:gd name="T14" fmla="*/ 250 w 352"/>
                      <a:gd name="T15" fmla="*/ 3 h 117"/>
                      <a:gd name="T16" fmla="*/ 37 w 352"/>
                      <a:gd name="T17" fmla="*/ 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52" h="117">
                        <a:moveTo>
                          <a:pt x="37" y="3"/>
                        </a:moveTo>
                        <a:cubicBezTo>
                          <a:pt x="0" y="6"/>
                          <a:pt x="26" y="9"/>
                          <a:pt x="25" y="21"/>
                        </a:cubicBezTo>
                        <a:cubicBezTo>
                          <a:pt x="24" y="33"/>
                          <a:pt x="28" y="64"/>
                          <a:pt x="31" y="78"/>
                        </a:cubicBezTo>
                        <a:cubicBezTo>
                          <a:pt x="34" y="92"/>
                          <a:pt x="31" y="102"/>
                          <a:pt x="46" y="108"/>
                        </a:cubicBezTo>
                        <a:cubicBezTo>
                          <a:pt x="61" y="114"/>
                          <a:pt x="77" y="114"/>
                          <a:pt x="124" y="114"/>
                        </a:cubicBezTo>
                        <a:cubicBezTo>
                          <a:pt x="145" y="114"/>
                          <a:pt x="307" y="117"/>
                          <a:pt x="328" y="111"/>
                        </a:cubicBezTo>
                        <a:cubicBezTo>
                          <a:pt x="349" y="105"/>
                          <a:pt x="352" y="18"/>
                          <a:pt x="340" y="0"/>
                        </a:cubicBezTo>
                        <a:lnTo>
                          <a:pt x="250" y="3"/>
                        </a:lnTo>
                        <a:lnTo>
                          <a:pt x="37" y="3"/>
                        </a:ln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95" name="Freeform 429">
                    <a:extLst>
                      <a:ext uri="{FF2B5EF4-FFF2-40B4-BE49-F238E27FC236}">
                        <a16:creationId xmlns:a16="http://schemas.microsoft.com/office/drawing/2014/main" id="{B4326C34-5796-96AC-DF72-CA03327F0A1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433" y="3792"/>
                    <a:ext cx="385" cy="165"/>
                  </a:xfrm>
                  <a:custGeom>
                    <a:avLst/>
                    <a:gdLst>
                      <a:gd name="T0" fmla="*/ 42 w 385"/>
                      <a:gd name="T1" fmla="*/ 6 h 165"/>
                      <a:gd name="T2" fmla="*/ 6 w 385"/>
                      <a:gd name="T3" fmla="*/ 15 h 165"/>
                      <a:gd name="T4" fmla="*/ 3 w 385"/>
                      <a:gd name="T5" fmla="*/ 60 h 165"/>
                      <a:gd name="T6" fmla="*/ 15 w 385"/>
                      <a:gd name="T7" fmla="*/ 141 h 165"/>
                      <a:gd name="T8" fmla="*/ 67 w 385"/>
                      <a:gd name="T9" fmla="*/ 141 h 165"/>
                      <a:gd name="T10" fmla="*/ 337 w 385"/>
                      <a:gd name="T11" fmla="*/ 134 h 165"/>
                      <a:gd name="T12" fmla="*/ 351 w 385"/>
                      <a:gd name="T13" fmla="*/ 120 h 165"/>
                      <a:gd name="T14" fmla="*/ 360 w 385"/>
                      <a:gd name="T15" fmla="*/ 54 h 165"/>
                      <a:gd name="T16" fmla="*/ 350 w 385"/>
                      <a:gd name="T17" fmla="*/ 0 h 165"/>
                      <a:gd name="T18" fmla="*/ 252 w 385"/>
                      <a:gd name="T19" fmla="*/ 4 h 165"/>
                      <a:gd name="T20" fmla="*/ 42 w 385"/>
                      <a:gd name="T21" fmla="*/ 6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85" h="165">
                        <a:moveTo>
                          <a:pt x="42" y="6"/>
                        </a:moveTo>
                        <a:cubicBezTo>
                          <a:pt x="1" y="8"/>
                          <a:pt x="12" y="6"/>
                          <a:pt x="6" y="15"/>
                        </a:cubicBezTo>
                        <a:cubicBezTo>
                          <a:pt x="0" y="24"/>
                          <a:pt x="1" y="39"/>
                          <a:pt x="3" y="60"/>
                        </a:cubicBezTo>
                        <a:cubicBezTo>
                          <a:pt x="5" y="81"/>
                          <a:pt x="4" y="128"/>
                          <a:pt x="15" y="141"/>
                        </a:cubicBezTo>
                        <a:cubicBezTo>
                          <a:pt x="9" y="165"/>
                          <a:pt x="12" y="140"/>
                          <a:pt x="67" y="141"/>
                        </a:cubicBezTo>
                        <a:cubicBezTo>
                          <a:pt x="89" y="141"/>
                          <a:pt x="314" y="141"/>
                          <a:pt x="337" y="134"/>
                        </a:cubicBezTo>
                        <a:cubicBezTo>
                          <a:pt x="385" y="127"/>
                          <a:pt x="347" y="133"/>
                          <a:pt x="351" y="120"/>
                        </a:cubicBezTo>
                        <a:cubicBezTo>
                          <a:pt x="355" y="107"/>
                          <a:pt x="360" y="74"/>
                          <a:pt x="360" y="54"/>
                        </a:cubicBezTo>
                        <a:cubicBezTo>
                          <a:pt x="360" y="34"/>
                          <a:pt x="368" y="8"/>
                          <a:pt x="350" y="0"/>
                        </a:cubicBezTo>
                        <a:lnTo>
                          <a:pt x="252" y="4"/>
                        </a:lnTo>
                        <a:cubicBezTo>
                          <a:pt x="201" y="5"/>
                          <a:pt x="81" y="4"/>
                          <a:pt x="42" y="6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96" name="Freeform 430">
                    <a:extLst>
                      <a:ext uri="{FF2B5EF4-FFF2-40B4-BE49-F238E27FC236}">
                        <a16:creationId xmlns:a16="http://schemas.microsoft.com/office/drawing/2014/main" id="{FD25234A-B4DA-21B5-E3C7-3E3451F0740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421" y="3660"/>
                    <a:ext cx="409" cy="165"/>
                  </a:xfrm>
                  <a:custGeom>
                    <a:avLst/>
                    <a:gdLst>
                      <a:gd name="T0" fmla="*/ 42 w 385"/>
                      <a:gd name="T1" fmla="*/ 6 h 165"/>
                      <a:gd name="T2" fmla="*/ 6 w 385"/>
                      <a:gd name="T3" fmla="*/ 15 h 165"/>
                      <a:gd name="T4" fmla="*/ 3 w 385"/>
                      <a:gd name="T5" fmla="*/ 60 h 165"/>
                      <a:gd name="T6" fmla="*/ 15 w 385"/>
                      <a:gd name="T7" fmla="*/ 141 h 165"/>
                      <a:gd name="T8" fmla="*/ 67 w 385"/>
                      <a:gd name="T9" fmla="*/ 141 h 165"/>
                      <a:gd name="T10" fmla="*/ 337 w 385"/>
                      <a:gd name="T11" fmla="*/ 134 h 165"/>
                      <a:gd name="T12" fmla="*/ 351 w 385"/>
                      <a:gd name="T13" fmla="*/ 120 h 165"/>
                      <a:gd name="T14" fmla="*/ 360 w 385"/>
                      <a:gd name="T15" fmla="*/ 54 h 165"/>
                      <a:gd name="T16" fmla="*/ 350 w 385"/>
                      <a:gd name="T17" fmla="*/ 0 h 165"/>
                      <a:gd name="T18" fmla="*/ 252 w 385"/>
                      <a:gd name="T19" fmla="*/ 4 h 165"/>
                      <a:gd name="T20" fmla="*/ 42 w 385"/>
                      <a:gd name="T21" fmla="*/ 6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85" h="165">
                        <a:moveTo>
                          <a:pt x="42" y="6"/>
                        </a:moveTo>
                        <a:cubicBezTo>
                          <a:pt x="1" y="8"/>
                          <a:pt x="12" y="6"/>
                          <a:pt x="6" y="15"/>
                        </a:cubicBezTo>
                        <a:cubicBezTo>
                          <a:pt x="0" y="24"/>
                          <a:pt x="1" y="39"/>
                          <a:pt x="3" y="60"/>
                        </a:cubicBezTo>
                        <a:cubicBezTo>
                          <a:pt x="5" y="81"/>
                          <a:pt x="4" y="128"/>
                          <a:pt x="15" y="141"/>
                        </a:cubicBezTo>
                        <a:cubicBezTo>
                          <a:pt x="9" y="165"/>
                          <a:pt x="12" y="140"/>
                          <a:pt x="67" y="141"/>
                        </a:cubicBezTo>
                        <a:cubicBezTo>
                          <a:pt x="89" y="141"/>
                          <a:pt x="314" y="141"/>
                          <a:pt x="337" y="134"/>
                        </a:cubicBezTo>
                        <a:cubicBezTo>
                          <a:pt x="385" y="127"/>
                          <a:pt x="347" y="133"/>
                          <a:pt x="351" y="120"/>
                        </a:cubicBezTo>
                        <a:cubicBezTo>
                          <a:pt x="355" y="107"/>
                          <a:pt x="360" y="74"/>
                          <a:pt x="360" y="54"/>
                        </a:cubicBezTo>
                        <a:cubicBezTo>
                          <a:pt x="360" y="34"/>
                          <a:pt x="368" y="8"/>
                          <a:pt x="350" y="0"/>
                        </a:cubicBezTo>
                        <a:lnTo>
                          <a:pt x="252" y="4"/>
                        </a:lnTo>
                        <a:cubicBezTo>
                          <a:pt x="201" y="5"/>
                          <a:pt x="81" y="4"/>
                          <a:pt x="42" y="6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97" name="Freeform 431">
                    <a:extLst>
                      <a:ext uri="{FF2B5EF4-FFF2-40B4-BE49-F238E27FC236}">
                        <a16:creationId xmlns:a16="http://schemas.microsoft.com/office/drawing/2014/main" id="{833072EA-D367-9BC3-58C8-DD706214F37B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411" y="3519"/>
                    <a:ext cx="411" cy="165"/>
                  </a:xfrm>
                  <a:custGeom>
                    <a:avLst/>
                    <a:gdLst>
                      <a:gd name="T0" fmla="*/ 44 w 411"/>
                      <a:gd name="T1" fmla="*/ 9 h 165"/>
                      <a:gd name="T2" fmla="*/ 7 w 411"/>
                      <a:gd name="T3" fmla="*/ 12 h 165"/>
                      <a:gd name="T4" fmla="*/ 4 w 411"/>
                      <a:gd name="T5" fmla="*/ 63 h 165"/>
                      <a:gd name="T6" fmla="*/ 16 w 411"/>
                      <a:gd name="T7" fmla="*/ 141 h 165"/>
                      <a:gd name="T8" fmla="*/ 71 w 411"/>
                      <a:gd name="T9" fmla="*/ 144 h 165"/>
                      <a:gd name="T10" fmla="*/ 358 w 411"/>
                      <a:gd name="T11" fmla="*/ 147 h 165"/>
                      <a:gd name="T12" fmla="*/ 391 w 411"/>
                      <a:gd name="T13" fmla="*/ 114 h 165"/>
                      <a:gd name="T14" fmla="*/ 391 w 411"/>
                      <a:gd name="T15" fmla="*/ 48 h 165"/>
                      <a:gd name="T16" fmla="*/ 388 w 411"/>
                      <a:gd name="T17" fmla="*/ 0 h 165"/>
                      <a:gd name="T18" fmla="*/ 274 w 411"/>
                      <a:gd name="T19" fmla="*/ 7 h 165"/>
                      <a:gd name="T20" fmla="*/ 44 w 411"/>
                      <a:gd name="T21" fmla="*/ 9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11" h="165">
                        <a:moveTo>
                          <a:pt x="44" y="9"/>
                        </a:moveTo>
                        <a:cubicBezTo>
                          <a:pt x="0" y="10"/>
                          <a:pt x="14" y="3"/>
                          <a:pt x="7" y="12"/>
                        </a:cubicBezTo>
                        <a:cubicBezTo>
                          <a:pt x="0" y="21"/>
                          <a:pt x="3" y="42"/>
                          <a:pt x="4" y="63"/>
                        </a:cubicBezTo>
                        <a:cubicBezTo>
                          <a:pt x="5" y="84"/>
                          <a:pt x="5" y="128"/>
                          <a:pt x="16" y="141"/>
                        </a:cubicBezTo>
                        <a:cubicBezTo>
                          <a:pt x="10" y="165"/>
                          <a:pt x="9" y="144"/>
                          <a:pt x="71" y="144"/>
                        </a:cubicBezTo>
                        <a:cubicBezTo>
                          <a:pt x="133" y="144"/>
                          <a:pt x="304" y="151"/>
                          <a:pt x="358" y="147"/>
                        </a:cubicBezTo>
                        <a:cubicBezTo>
                          <a:pt x="411" y="142"/>
                          <a:pt x="386" y="130"/>
                          <a:pt x="391" y="114"/>
                        </a:cubicBezTo>
                        <a:cubicBezTo>
                          <a:pt x="396" y="98"/>
                          <a:pt x="391" y="67"/>
                          <a:pt x="391" y="48"/>
                        </a:cubicBezTo>
                        <a:cubicBezTo>
                          <a:pt x="391" y="29"/>
                          <a:pt x="407" y="7"/>
                          <a:pt x="388" y="0"/>
                        </a:cubicBezTo>
                        <a:lnTo>
                          <a:pt x="274" y="7"/>
                        </a:lnTo>
                        <a:cubicBezTo>
                          <a:pt x="217" y="9"/>
                          <a:pt x="87" y="7"/>
                          <a:pt x="44" y="9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98" name="Freeform 432">
                    <a:extLst>
                      <a:ext uri="{FF2B5EF4-FFF2-40B4-BE49-F238E27FC236}">
                        <a16:creationId xmlns:a16="http://schemas.microsoft.com/office/drawing/2014/main" id="{AF635C25-093E-CC27-65EA-F982643888A7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396" y="3378"/>
                    <a:ext cx="435" cy="174"/>
                  </a:xfrm>
                  <a:custGeom>
                    <a:avLst/>
                    <a:gdLst>
                      <a:gd name="T0" fmla="*/ 44 w 411"/>
                      <a:gd name="T1" fmla="*/ 9 h 165"/>
                      <a:gd name="T2" fmla="*/ 7 w 411"/>
                      <a:gd name="T3" fmla="*/ 12 h 165"/>
                      <a:gd name="T4" fmla="*/ 4 w 411"/>
                      <a:gd name="T5" fmla="*/ 63 h 165"/>
                      <a:gd name="T6" fmla="*/ 16 w 411"/>
                      <a:gd name="T7" fmla="*/ 141 h 165"/>
                      <a:gd name="T8" fmla="*/ 71 w 411"/>
                      <a:gd name="T9" fmla="*/ 144 h 165"/>
                      <a:gd name="T10" fmla="*/ 358 w 411"/>
                      <a:gd name="T11" fmla="*/ 147 h 165"/>
                      <a:gd name="T12" fmla="*/ 391 w 411"/>
                      <a:gd name="T13" fmla="*/ 114 h 165"/>
                      <a:gd name="T14" fmla="*/ 391 w 411"/>
                      <a:gd name="T15" fmla="*/ 48 h 165"/>
                      <a:gd name="T16" fmla="*/ 388 w 411"/>
                      <a:gd name="T17" fmla="*/ 0 h 165"/>
                      <a:gd name="T18" fmla="*/ 274 w 411"/>
                      <a:gd name="T19" fmla="*/ 7 h 165"/>
                      <a:gd name="T20" fmla="*/ 44 w 411"/>
                      <a:gd name="T21" fmla="*/ 9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11" h="165">
                        <a:moveTo>
                          <a:pt x="44" y="9"/>
                        </a:moveTo>
                        <a:cubicBezTo>
                          <a:pt x="0" y="10"/>
                          <a:pt x="14" y="3"/>
                          <a:pt x="7" y="12"/>
                        </a:cubicBezTo>
                        <a:cubicBezTo>
                          <a:pt x="0" y="21"/>
                          <a:pt x="3" y="42"/>
                          <a:pt x="4" y="63"/>
                        </a:cubicBezTo>
                        <a:cubicBezTo>
                          <a:pt x="5" y="84"/>
                          <a:pt x="5" y="128"/>
                          <a:pt x="16" y="141"/>
                        </a:cubicBezTo>
                        <a:cubicBezTo>
                          <a:pt x="10" y="165"/>
                          <a:pt x="9" y="144"/>
                          <a:pt x="71" y="144"/>
                        </a:cubicBezTo>
                        <a:cubicBezTo>
                          <a:pt x="133" y="144"/>
                          <a:pt x="304" y="151"/>
                          <a:pt x="358" y="147"/>
                        </a:cubicBezTo>
                        <a:cubicBezTo>
                          <a:pt x="411" y="142"/>
                          <a:pt x="386" y="130"/>
                          <a:pt x="391" y="114"/>
                        </a:cubicBezTo>
                        <a:cubicBezTo>
                          <a:pt x="396" y="98"/>
                          <a:pt x="391" y="67"/>
                          <a:pt x="391" y="48"/>
                        </a:cubicBezTo>
                        <a:cubicBezTo>
                          <a:pt x="391" y="29"/>
                          <a:pt x="407" y="7"/>
                          <a:pt x="388" y="0"/>
                        </a:cubicBezTo>
                        <a:lnTo>
                          <a:pt x="274" y="7"/>
                        </a:lnTo>
                        <a:cubicBezTo>
                          <a:pt x="217" y="9"/>
                          <a:pt x="87" y="7"/>
                          <a:pt x="44" y="9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99" name="Freeform 433">
                    <a:extLst>
                      <a:ext uri="{FF2B5EF4-FFF2-40B4-BE49-F238E27FC236}">
                        <a16:creationId xmlns:a16="http://schemas.microsoft.com/office/drawing/2014/main" id="{11AFF291-3170-B6A0-3F8B-FCAFEAA22091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384" y="3237"/>
                    <a:ext cx="453" cy="174"/>
                  </a:xfrm>
                  <a:custGeom>
                    <a:avLst/>
                    <a:gdLst>
                      <a:gd name="T0" fmla="*/ 44 w 411"/>
                      <a:gd name="T1" fmla="*/ 9 h 165"/>
                      <a:gd name="T2" fmla="*/ 7 w 411"/>
                      <a:gd name="T3" fmla="*/ 12 h 165"/>
                      <a:gd name="T4" fmla="*/ 4 w 411"/>
                      <a:gd name="T5" fmla="*/ 63 h 165"/>
                      <a:gd name="T6" fmla="*/ 16 w 411"/>
                      <a:gd name="T7" fmla="*/ 141 h 165"/>
                      <a:gd name="T8" fmla="*/ 71 w 411"/>
                      <a:gd name="T9" fmla="*/ 144 h 165"/>
                      <a:gd name="T10" fmla="*/ 358 w 411"/>
                      <a:gd name="T11" fmla="*/ 147 h 165"/>
                      <a:gd name="T12" fmla="*/ 391 w 411"/>
                      <a:gd name="T13" fmla="*/ 114 h 165"/>
                      <a:gd name="T14" fmla="*/ 391 w 411"/>
                      <a:gd name="T15" fmla="*/ 48 h 165"/>
                      <a:gd name="T16" fmla="*/ 388 w 411"/>
                      <a:gd name="T17" fmla="*/ 0 h 165"/>
                      <a:gd name="T18" fmla="*/ 274 w 411"/>
                      <a:gd name="T19" fmla="*/ 7 h 165"/>
                      <a:gd name="T20" fmla="*/ 44 w 411"/>
                      <a:gd name="T21" fmla="*/ 9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11" h="165">
                        <a:moveTo>
                          <a:pt x="44" y="9"/>
                        </a:moveTo>
                        <a:cubicBezTo>
                          <a:pt x="0" y="10"/>
                          <a:pt x="14" y="3"/>
                          <a:pt x="7" y="12"/>
                        </a:cubicBezTo>
                        <a:cubicBezTo>
                          <a:pt x="0" y="21"/>
                          <a:pt x="3" y="42"/>
                          <a:pt x="4" y="63"/>
                        </a:cubicBezTo>
                        <a:cubicBezTo>
                          <a:pt x="5" y="84"/>
                          <a:pt x="5" y="128"/>
                          <a:pt x="16" y="141"/>
                        </a:cubicBezTo>
                        <a:cubicBezTo>
                          <a:pt x="10" y="165"/>
                          <a:pt x="9" y="144"/>
                          <a:pt x="71" y="144"/>
                        </a:cubicBezTo>
                        <a:cubicBezTo>
                          <a:pt x="133" y="144"/>
                          <a:pt x="304" y="151"/>
                          <a:pt x="358" y="147"/>
                        </a:cubicBezTo>
                        <a:cubicBezTo>
                          <a:pt x="411" y="142"/>
                          <a:pt x="386" y="130"/>
                          <a:pt x="391" y="114"/>
                        </a:cubicBezTo>
                        <a:cubicBezTo>
                          <a:pt x="396" y="98"/>
                          <a:pt x="391" y="67"/>
                          <a:pt x="391" y="48"/>
                        </a:cubicBezTo>
                        <a:cubicBezTo>
                          <a:pt x="391" y="29"/>
                          <a:pt x="407" y="7"/>
                          <a:pt x="388" y="0"/>
                        </a:cubicBezTo>
                        <a:lnTo>
                          <a:pt x="274" y="7"/>
                        </a:lnTo>
                        <a:cubicBezTo>
                          <a:pt x="217" y="9"/>
                          <a:pt x="87" y="7"/>
                          <a:pt x="44" y="9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00" name="Freeform 434">
                    <a:extLst>
                      <a:ext uri="{FF2B5EF4-FFF2-40B4-BE49-F238E27FC236}">
                        <a16:creationId xmlns:a16="http://schemas.microsoft.com/office/drawing/2014/main" id="{A5A51185-C678-A629-E781-E67B112EFB77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370" y="3099"/>
                    <a:ext cx="479" cy="171"/>
                  </a:xfrm>
                  <a:custGeom>
                    <a:avLst/>
                    <a:gdLst>
                      <a:gd name="T0" fmla="*/ 57 w 479"/>
                      <a:gd name="T1" fmla="*/ 6 h 171"/>
                      <a:gd name="T2" fmla="*/ 13 w 479"/>
                      <a:gd name="T3" fmla="*/ 12 h 171"/>
                      <a:gd name="T4" fmla="*/ 0 w 479"/>
                      <a:gd name="T5" fmla="*/ 54 h 171"/>
                      <a:gd name="T6" fmla="*/ 15 w 479"/>
                      <a:gd name="T7" fmla="*/ 147 h 171"/>
                      <a:gd name="T8" fmla="*/ 90 w 479"/>
                      <a:gd name="T9" fmla="*/ 153 h 171"/>
                      <a:gd name="T10" fmla="*/ 418 w 479"/>
                      <a:gd name="T11" fmla="*/ 147 h 171"/>
                      <a:gd name="T12" fmla="*/ 459 w 479"/>
                      <a:gd name="T13" fmla="*/ 138 h 171"/>
                      <a:gd name="T14" fmla="*/ 468 w 479"/>
                      <a:gd name="T15" fmla="*/ 51 h 171"/>
                      <a:gd name="T16" fmla="*/ 452 w 479"/>
                      <a:gd name="T17" fmla="*/ 0 h 171"/>
                      <a:gd name="T18" fmla="*/ 330 w 479"/>
                      <a:gd name="T19" fmla="*/ 0 h 171"/>
                      <a:gd name="T20" fmla="*/ 57 w 479"/>
                      <a:gd name="T21" fmla="*/ 6 h 1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79" h="171">
                        <a:moveTo>
                          <a:pt x="57" y="6"/>
                        </a:moveTo>
                        <a:cubicBezTo>
                          <a:pt x="6" y="7"/>
                          <a:pt x="22" y="4"/>
                          <a:pt x="13" y="12"/>
                        </a:cubicBezTo>
                        <a:cubicBezTo>
                          <a:pt x="4" y="20"/>
                          <a:pt x="0" y="32"/>
                          <a:pt x="0" y="54"/>
                        </a:cubicBezTo>
                        <a:cubicBezTo>
                          <a:pt x="0" y="76"/>
                          <a:pt x="0" y="131"/>
                          <a:pt x="15" y="147"/>
                        </a:cubicBezTo>
                        <a:cubicBezTo>
                          <a:pt x="9" y="171"/>
                          <a:pt x="18" y="153"/>
                          <a:pt x="90" y="153"/>
                        </a:cubicBezTo>
                        <a:cubicBezTo>
                          <a:pt x="161" y="153"/>
                          <a:pt x="357" y="153"/>
                          <a:pt x="418" y="147"/>
                        </a:cubicBezTo>
                        <a:cubicBezTo>
                          <a:pt x="479" y="145"/>
                          <a:pt x="451" y="154"/>
                          <a:pt x="459" y="138"/>
                        </a:cubicBezTo>
                        <a:cubicBezTo>
                          <a:pt x="467" y="122"/>
                          <a:pt x="469" y="74"/>
                          <a:pt x="468" y="51"/>
                        </a:cubicBezTo>
                        <a:cubicBezTo>
                          <a:pt x="467" y="28"/>
                          <a:pt x="475" y="9"/>
                          <a:pt x="452" y="0"/>
                        </a:cubicBezTo>
                        <a:lnTo>
                          <a:pt x="330" y="0"/>
                        </a:lnTo>
                        <a:cubicBezTo>
                          <a:pt x="264" y="1"/>
                          <a:pt x="114" y="5"/>
                          <a:pt x="57" y="6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01" name="Freeform 435">
                    <a:extLst>
                      <a:ext uri="{FF2B5EF4-FFF2-40B4-BE49-F238E27FC236}">
                        <a16:creationId xmlns:a16="http://schemas.microsoft.com/office/drawing/2014/main" id="{323A51F0-594E-3299-2EE8-3281072CFC5B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361" y="2937"/>
                    <a:ext cx="497" cy="186"/>
                  </a:xfrm>
                  <a:custGeom>
                    <a:avLst/>
                    <a:gdLst>
                      <a:gd name="T0" fmla="*/ 57 w 479"/>
                      <a:gd name="T1" fmla="*/ 6 h 171"/>
                      <a:gd name="T2" fmla="*/ 13 w 479"/>
                      <a:gd name="T3" fmla="*/ 12 h 171"/>
                      <a:gd name="T4" fmla="*/ 0 w 479"/>
                      <a:gd name="T5" fmla="*/ 54 h 171"/>
                      <a:gd name="T6" fmla="*/ 15 w 479"/>
                      <a:gd name="T7" fmla="*/ 147 h 171"/>
                      <a:gd name="T8" fmla="*/ 90 w 479"/>
                      <a:gd name="T9" fmla="*/ 153 h 171"/>
                      <a:gd name="T10" fmla="*/ 418 w 479"/>
                      <a:gd name="T11" fmla="*/ 147 h 171"/>
                      <a:gd name="T12" fmla="*/ 459 w 479"/>
                      <a:gd name="T13" fmla="*/ 138 h 171"/>
                      <a:gd name="T14" fmla="*/ 468 w 479"/>
                      <a:gd name="T15" fmla="*/ 51 h 171"/>
                      <a:gd name="T16" fmla="*/ 452 w 479"/>
                      <a:gd name="T17" fmla="*/ 0 h 171"/>
                      <a:gd name="T18" fmla="*/ 330 w 479"/>
                      <a:gd name="T19" fmla="*/ 0 h 171"/>
                      <a:gd name="T20" fmla="*/ 57 w 479"/>
                      <a:gd name="T21" fmla="*/ 6 h 1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79" h="171">
                        <a:moveTo>
                          <a:pt x="57" y="6"/>
                        </a:moveTo>
                        <a:cubicBezTo>
                          <a:pt x="6" y="7"/>
                          <a:pt x="22" y="4"/>
                          <a:pt x="13" y="12"/>
                        </a:cubicBezTo>
                        <a:cubicBezTo>
                          <a:pt x="4" y="20"/>
                          <a:pt x="0" y="32"/>
                          <a:pt x="0" y="54"/>
                        </a:cubicBezTo>
                        <a:cubicBezTo>
                          <a:pt x="0" y="76"/>
                          <a:pt x="0" y="131"/>
                          <a:pt x="15" y="147"/>
                        </a:cubicBezTo>
                        <a:cubicBezTo>
                          <a:pt x="9" y="171"/>
                          <a:pt x="18" y="153"/>
                          <a:pt x="90" y="153"/>
                        </a:cubicBezTo>
                        <a:cubicBezTo>
                          <a:pt x="161" y="153"/>
                          <a:pt x="357" y="153"/>
                          <a:pt x="418" y="147"/>
                        </a:cubicBezTo>
                        <a:cubicBezTo>
                          <a:pt x="479" y="145"/>
                          <a:pt x="451" y="154"/>
                          <a:pt x="459" y="138"/>
                        </a:cubicBezTo>
                        <a:cubicBezTo>
                          <a:pt x="467" y="122"/>
                          <a:pt x="469" y="74"/>
                          <a:pt x="468" y="51"/>
                        </a:cubicBezTo>
                        <a:cubicBezTo>
                          <a:pt x="467" y="28"/>
                          <a:pt x="475" y="9"/>
                          <a:pt x="452" y="0"/>
                        </a:cubicBezTo>
                        <a:lnTo>
                          <a:pt x="330" y="0"/>
                        </a:lnTo>
                        <a:cubicBezTo>
                          <a:pt x="264" y="1"/>
                          <a:pt x="114" y="5"/>
                          <a:pt x="57" y="6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02" name="Freeform 436">
                    <a:extLst>
                      <a:ext uri="{FF2B5EF4-FFF2-40B4-BE49-F238E27FC236}">
                        <a16:creationId xmlns:a16="http://schemas.microsoft.com/office/drawing/2014/main" id="{7B4B4EF3-A373-DC41-4A0E-0343AC113AAF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340" y="2775"/>
                    <a:ext cx="527" cy="186"/>
                  </a:xfrm>
                  <a:custGeom>
                    <a:avLst/>
                    <a:gdLst>
                      <a:gd name="T0" fmla="*/ 57 w 479"/>
                      <a:gd name="T1" fmla="*/ 6 h 171"/>
                      <a:gd name="T2" fmla="*/ 13 w 479"/>
                      <a:gd name="T3" fmla="*/ 12 h 171"/>
                      <a:gd name="T4" fmla="*/ 0 w 479"/>
                      <a:gd name="T5" fmla="*/ 54 h 171"/>
                      <a:gd name="T6" fmla="*/ 15 w 479"/>
                      <a:gd name="T7" fmla="*/ 147 h 171"/>
                      <a:gd name="T8" fmla="*/ 90 w 479"/>
                      <a:gd name="T9" fmla="*/ 153 h 171"/>
                      <a:gd name="T10" fmla="*/ 418 w 479"/>
                      <a:gd name="T11" fmla="*/ 147 h 171"/>
                      <a:gd name="T12" fmla="*/ 459 w 479"/>
                      <a:gd name="T13" fmla="*/ 138 h 171"/>
                      <a:gd name="T14" fmla="*/ 468 w 479"/>
                      <a:gd name="T15" fmla="*/ 51 h 171"/>
                      <a:gd name="T16" fmla="*/ 452 w 479"/>
                      <a:gd name="T17" fmla="*/ 0 h 171"/>
                      <a:gd name="T18" fmla="*/ 330 w 479"/>
                      <a:gd name="T19" fmla="*/ 0 h 171"/>
                      <a:gd name="T20" fmla="*/ 57 w 479"/>
                      <a:gd name="T21" fmla="*/ 6 h 1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79" h="171">
                        <a:moveTo>
                          <a:pt x="57" y="6"/>
                        </a:moveTo>
                        <a:cubicBezTo>
                          <a:pt x="6" y="7"/>
                          <a:pt x="22" y="4"/>
                          <a:pt x="13" y="12"/>
                        </a:cubicBezTo>
                        <a:cubicBezTo>
                          <a:pt x="4" y="20"/>
                          <a:pt x="0" y="32"/>
                          <a:pt x="0" y="54"/>
                        </a:cubicBezTo>
                        <a:cubicBezTo>
                          <a:pt x="0" y="76"/>
                          <a:pt x="0" y="131"/>
                          <a:pt x="15" y="147"/>
                        </a:cubicBezTo>
                        <a:cubicBezTo>
                          <a:pt x="9" y="171"/>
                          <a:pt x="18" y="153"/>
                          <a:pt x="90" y="153"/>
                        </a:cubicBezTo>
                        <a:cubicBezTo>
                          <a:pt x="161" y="153"/>
                          <a:pt x="357" y="153"/>
                          <a:pt x="418" y="147"/>
                        </a:cubicBezTo>
                        <a:cubicBezTo>
                          <a:pt x="479" y="145"/>
                          <a:pt x="451" y="154"/>
                          <a:pt x="459" y="138"/>
                        </a:cubicBezTo>
                        <a:cubicBezTo>
                          <a:pt x="467" y="122"/>
                          <a:pt x="469" y="74"/>
                          <a:pt x="468" y="51"/>
                        </a:cubicBezTo>
                        <a:cubicBezTo>
                          <a:pt x="467" y="28"/>
                          <a:pt x="475" y="9"/>
                          <a:pt x="452" y="0"/>
                        </a:cubicBezTo>
                        <a:lnTo>
                          <a:pt x="330" y="0"/>
                        </a:lnTo>
                        <a:cubicBezTo>
                          <a:pt x="264" y="1"/>
                          <a:pt x="114" y="5"/>
                          <a:pt x="57" y="6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03" name="Freeform 437">
                    <a:extLst>
                      <a:ext uri="{FF2B5EF4-FFF2-40B4-BE49-F238E27FC236}">
                        <a16:creationId xmlns:a16="http://schemas.microsoft.com/office/drawing/2014/main" id="{CB51A083-75F2-36B6-396C-5F44083D23B1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325" y="2631"/>
                    <a:ext cx="542" cy="171"/>
                  </a:xfrm>
                  <a:custGeom>
                    <a:avLst/>
                    <a:gdLst>
                      <a:gd name="T0" fmla="*/ 57 w 479"/>
                      <a:gd name="T1" fmla="*/ 6 h 171"/>
                      <a:gd name="T2" fmla="*/ 13 w 479"/>
                      <a:gd name="T3" fmla="*/ 12 h 171"/>
                      <a:gd name="T4" fmla="*/ 0 w 479"/>
                      <a:gd name="T5" fmla="*/ 54 h 171"/>
                      <a:gd name="T6" fmla="*/ 15 w 479"/>
                      <a:gd name="T7" fmla="*/ 147 h 171"/>
                      <a:gd name="T8" fmla="*/ 90 w 479"/>
                      <a:gd name="T9" fmla="*/ 153 h 171"/>
                      <a:gd name="T10" fmla="*/ 418 w 479"/>
                      <a:gd name="T11" fmla="*/ 147 h 171"/>
                      <a:gd name="T12" fmla="*/ 459 w 479"/>
                      <a:gd name="T13" fmla="*/ 138 h 171"/>
                      <a:gd name="T14" fmla="*/ 468 w 479"/>
                      <a:gd name="T15" fmla="*/ 51 h 171"/>
                      <a:gd name="T16" fmla="*/ 452 w 479"/>
                      <a:gd name="T17" fmla="*/ 0 h 171"/>
                      <a:gd name="T18" fmla="*/ 330 w 479"/>
                      <a:gd name="T19" fmla="*/ 0 h 171"/>
                      <a:gd name="T20" fmla="*/ 57 w 479"/>
                      <a:gd name="T21" fmla="*/ 6 h 1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79" h="171">
                        <a:moveTo>
                          <a:pt x="57" y="6"/>
                        </a:moveTo>
                        <a:cubicBezTo>
                          <a:pt x="6" y="7"/>
                          <a:pt x="22" y="4"/>
                          <a:pt x="13" y="12"/>
                        </a:cubicBezTo>
                        <a:cubicBezTo>
                          <a:pt x="4" y="20"/>
                          <a:pt x="0" y="32"/>
                          <a:pt x="0" y="54"/>
                        </a:cubicBezTo>
                        <a:cubicBezTo>
                          <a:pt x="0" y="76"/>
                          <a:pt x="0" y="131"/>
                          <a:pt x="15" y="147"/>
                        </a:cubicBezTo>
                        <a:cubicBezTo>
                          <a:pt x="9" y="171"/>
                          <a:pt x="18" y="153"/>
                          <a:pt x="90" y="153"/>
                        </a:cubicBezTo>
                        <a:cubicBezTo>
                          <a:pt x="161" y="153"/>
                          <a:pt x="357" y="153"/>
                          <a:pt x="418" y="147"/>
                        </a:cubicBezTo>
                        <a:cubicBezTo>
                          <a:pt x="479" y="145"/>
                          <a:pt x="451" y="154"/>
                          <a:pt x="459" y="138"/>
                        </a:cubicBezTo>
                        <a:cubicBezTo>
                          <a:pt x="467" y="122"/>
                          <a:pt x="469" y="74"/>
                          <a:pt x="468" y="51"/>
                        </a:cubicBezTo>
                        <a:cubicBezTo>
                          <a:pt x="467" y="28"/>
                          <a:pt x="475" y="9"/>
                          <a:pt x="452" y="0"/>
                        </a:cubicBezTo>
                        <a:lnTo>
                          <a:pt x="330" y="0"/>
                        </a:lnTo>
                        <a:cubicBezTo>
                          <a:pt x="264" y="1"/>
                          <a:pt x="114" y="5"/>
                          <a:pt x="57" y="6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04" name="Freeform 438">
                    <a:extLst>
                      <a:ext uri="{FF2B5EF4-FFF2-40B4-BE49-F238E27FC236}">
                        <a16:creationId xmlns:a16="http://schemas.microsoft.com/office/drawing/2014/main" id="{5EDCA58C-1E41-49FE-E938-AEF4867BA522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304" y="2472"/>
                    <a:ext cx="581" cy="180"/>
                  </a:xfrm>
                  <a:custGeom>
                    <a:avLst/>
                    <a:gdLst>
                      <a:gd name="T0" fmla="*/ 57 w 479"/>
                      <a:gd name="T1" fmla="*/ 6 h 171"/>
                      <a:gd name="T2" fmla="*/ 13 w 479"/>
                      <a:gd name="T3" fmla="*/ 12 h 171"/>
                      <a:gd name="T4" fmla="*/ 0 w 479"/>
                      <a:gd name="T5" fmla="*/ 54 h 171"/>
                      <a:gd name="T6" fmla="*/ 15 w 479"/>
                      <a:gd name="T7" fmla="*/ 147 h 171"/>
                      <a:gd name="T8" fmla="*/ 90 w 479"/>
                      <a:gd name="T9" fmla="*/ 153 h 171"/>
                      <a:gd name="T10" fmla="*/ 418 w 479"/>
                      <a:gd name="T11" fmla="*/ 147 h 171"/>
                      <a:gd name="T12" fmla="*/ 459 w 479"/>
                      <a:gd name="T13" fmla="*/ 138 h 171"/>
                      <a:gd name="T14" fmla="*/ 468 w 479"/>
                      <a:gd name="T15" fmla="*/ 51 h 171"/>
                      <a:gd name="T16" fmla="*/ 452 w 479"/>
                      <a:gd name="T17" fmla="*/ 0 h 171"/>
                      <a:gd name="T18" fmla="*/ 330 w 479"/>
                      <a:gd name="T19" fmla="*/ 0 h 171"/>
                      <a:gd name="T20" fmla="*/ 57 w 479"/>
                      <a:gd name="T21" fmla="*/ 6 h 1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79" h="171">
                        <a:moveTo>
                          <a:pt x="57" y="6"/>
                        </a:moveTo>
                        <a:cubicBezTo>
                          <a:pt x="6" y="7"/>
                          <a:pt x="22" y="4"/>
                          <a:pt x="13" y="12"/>
                        </a:cubicBezTo>
                        <a:cubicBezTo>
                          <a:pt x="4" y="20"/>
                          <a:pt x="0" y="32"/>
                          <a:pt x="0" y="54"/>
                        </a:cubicBezTo>
                        <a:cubicBezTo>
                          <a:pt x="0" y="76"/>
                          <a:pt x="0" y="131"/>
                          <a:pt x="15" y="147"/>
                        </a:cubicBezTo>
                        <a:cubicBezTo>
                          <a:pt x="9" y="171"/>
                          <a:pt x="18" y="153"/>
                          <a:pt x="90" y="153"/>
                        </a:cubicBezTo>
                        <a:cubicBezTo>
                          <a:pt x="161" y="153"/>
                          <a:pt x="357" y="153"/>
                          <a:pt x="418" y="147"/>
                        </a:cubicBezTo>
                        <a:cubicBezTo>
                          <a:pt x="479" y="145"/>
                          <a:pt x="451" y="154"/>
                          <a:pt x="459" y="138"/>
                        </a:cubicBezTo>
                        <a:cubicBezTo>
                          <a:pt x="467" y="122"/>
                          <a:pt x="469" y="74"/>
                          <a:pt x="468" y="51"/>
                        </a:cubicBezTo>
                        <a:cubicBezTo>
                          <a:pt x="467" y="28"/>
                          <a:pt x="475" y="9"/>
                          <a:pt x="452" y="0"/>
                        </a:cubicBezTo>
                        <a:lnTo>
                          <a:pt x="330" y="0"/>
                        </a:lnTo>
                        <a:cubicBezTo>
                          <a:pt x="264" y="1"/>
                          <a:pt x="114" y="5"/>
                          <a:pt x="57" y="6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05" name="Freeform 439">
                    <a:extLst>
                      <a:ext uri="{FF2B5EF4-FFF2-40B4-BE49-F238E27FC236}">
                        <a16:creationId xmlns:a16="http://schemas.microsoft.com/office/drawing/2014/main" id="{D985A645-B3EC-0C99-A017-D185F4EA0275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291" y="2322"/>
                    <a:ext cx="600" cy="172"/>
                  </a:xfrm>
                  <a:custGeom>
                    <a:avLst/>
                    <a:gdLst>
                      <a:gd name="T0" fmla="*/ 75 w 600"/>
                      <a:gd name="T1" fmla="*/ 6 h 172"/>
                      <a:gd name="T2" fmla="*/ 20 w 600"/>
                      <a:gd name="T3" fmla="*/ 13 h 172"/>
                      <a:gd name="T4" fmla="*/ 4 w 600"/>
                      <a:gd name="T5" fmla="*/ 51 h 172"/>
                      <a:gd name="T6" fmla="*/ 19 w 600"/>
                      <a:gd name="T7" fmla="*/ 147 h 172"/>
                      <a:gd name="T8" fmla="*/ 116 w 600"/>
                      <a:gd name="T9" fmla="*/ 161 h 172"/>
                      <a:gd name="T10" fmla="*/ 524 w 600"/>
                      <a:gd name="T11" fmla="*/ 155 h 172"/>
                      <a:gd name="T12" fmla="*/ 575 w 600"/>
                      <a:gd name="T13" fmla="*/ 145 h 172"/>
                      <a:gd name="T14" fmla="*/ 586 w 600"/>
                      <a:gd name="T15" fmla="*/ 54 h 172"/>
                      <a:gd name="T16" fmla="*/ 566 w 600"/>
                      <a:gd name="T17" fmla="*/ 0 h 172"/>
                      <a:gd name="T18" fmla="*/ 415 w 600"/>
                      <a:gd name="T19" fmla="*/ 0 h 172"/>
                      <a:gd name="T20" fmla="*/ 75 w 600"/>
                      <a:gd name="T21" fmla="*/ 6 h 1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00" h="172">
                        <a:moveTo>
                          <a:pt x="75" y="6"/>
                        </a:moveTo>
                        <a:cubicBezTo>
                          <a:pt x="11" y="7"/>
                          <a:pt x="32" y="6"/>
                          <a:pt x="20" y="13"/>
                        </a:cubicBezTo>
                        <a:cubicBezTo>
                          <a:pt x="8" y="20"/>
                          <a:pt x="4" y="29"/>
                          <a:pt x="4" y="51"/>
                        </a:cubicBezTo>
                        <a:cubicBezTo>
                          <a:pt x="4" y="73"/>
                          <a:pt x="0" y="129"/>
                          <a:pt x="19" y="147"/>
                        </a:cubicBezTo>
                        <a:cubicBezTo>
                          <a:pt x="11" y="172"/>
                          <a:pt x="26" y="161"/>
                          <a:pt x="116" y="161"/>
                        </a:cubicBezTo>
                        <a:cubicBezTo>
                          <a:pt x="204" y="161"/>
                          <a:pt x="448" y="161"/>
                          <a:pt x="524" y="155"/>
                        </a:cubicBezTo>
                        <a:cubicBezTo>
                          <a:pt x="600" y="153"/>
                          <a:pt x="565" y="162"/>
                          <a:pt x="575" y="145"/>
                        </a:cubicBezTo>
                        <a:cubicBezTo>
                          <a:pt x="585" y="128"/>
                          <a:pt x="588" y="78"/>
                          <a:pt x="586" y="54"/>
                        </a:cubicBezTo>
                        <a:cubicBezTo>
                          <a:pt x="585" y="29"/>
                          <a:pt x="595" y="9"/>
                          <a:pt x="566" y="0"/>
                        </a:cubicBezTo>
                        <a:lnTo>
                          <a:pt x="415" y="0"/>
                        </a:lnTo>
                        <a:cubicBezTo>
                          <a:pt x="332" y="1"/>
                          <a:pt x="146" y="5"/>
                          <a:pt x="75" y="6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06" name="Freeform 440">
                    <a:extLst>
                      <a:ext uri="{FF2B5EF4-FFF2-40B4-BE49-F238E27FC236}">
                        <a16:creationId xmlns:a16="http://schemas.microsoft.com/office/drawing/2014/main" id="{1471AEE6-4973-2B04-EFBE-86E8FA073AE4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275" y="2166"/>
                    <a:ext cx="631" cy="176"/>
                  </a:xfrm>
                  <a:custGeom>
                    <a:avLst/>
                    <a:gdLst>
                      <a:gd name="T0" fmla="*/ 82 w 631"/>
                      <a:gd name="T1" fmla="*/ 6 h 176"/>
                      <a:gd name="T2" fmla="*/ 25 w 631"/>
                      <a:gd name="T3" fmla="*/ 13 h 176"/>
                      <a:gd name="T4" fmla="*/ 8 w 631"/>
                      <a:gd name="T5" fmla="*/ 58 h 176"/>
                      <a:gd name="T6" fmla="*/ 20 w 631"/>
                      <a:gd name="T7" fmla="*/ 150 h 176"/>
                      <a:gd name="T8" fmla="*/ 125 w 631"/>
                      <a:gd name="T9" fmla="*/ 164 h 176"/>
                      <a:gd name="T10" fmla="*/ 552 w 631"/>
                      <a:gd name="T11" fmla="*/ 157 h 176"/>
                      <a:gd name="T12" fmla="*/ 605 w 631"/>
                      <a:gd name="T13" fmla="*/ 148 h 176"/>
                      <a:gd name="T14" fmla="*/ 617 w 631"/>
                      <a:gd name="T15" fmla="*/ 55 h 176"/>
                      <a:gd name="T16" fmla="*/ 596 w 631"/>
                      <a:gd name="T17" fmla="*/ 0 h 176"/>
                      <a:gd name="T18" fmla="*/ 437 w 631"/>
                      <a:gd name="T19" fmla="*/ 0 h 176"/>
                      <a:gd name="T20" fmla="*/ 82 w 631"/>
                      <a:gd name="T21" fmla="*/ 6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31" h="176">
                        <a:moveTo>
                          <a:pt x="82" y="6"/>
                        </a:moveTo>
                        <a:cubicBezTo>
                          <a:pt x="16" y="7"/>
                          <a:pt x="37" y="4"/>
                          <a:pt x="25" y="13"/>
                        </a:cubicBezTo>
                        <a:cubicBezTo>
                          <a:pt x="13" y="21"/>
                          <a:pt x="9" y="35"/>
                          <a:pt x="8" y="58"/>
                        </a:cubicBezTo>
                        <a:cubicBezTo>
                          <a:pt x="7" y="81"/>
                          <a:pt x="0" y="133"/>
                          <a:pt x="20" y="150"/>
                        </a:cubicBezTo>
                        <a:cubicBezTo>
                          <a:pt x="12" y="176"/>
                          <a:pt x="31" y="164"/>
                          <a:pt x="125" y="164"/>
                        </a:cubicBezTo>
                        <a:cubicBezTo>
                          <a:pt x="217" y="164"/>
                          <a:pt x="472" y="164"/>
                          <a:pt x="552" y="157"/>
                        </a:cubicBezTo>
                        <a:cubicBezTo>
                          <a:pt x="631" y="155"/>
                          <a:pt x="595" y="165"/>
                          <a:pt x="605" y="148"/>
                        </a:cubicBezTo>
                        <a:cubicBezTo>
                          <a:pt x="615" y="131"/>
                          <a:pt x="618" y="79"/>
                          <a:pt x="617" y="55"/>
                        </a:cubicBezTo>
                        <a:cubicBezTo>
                          <a:pt x="615" y="30"/>
                          <a:pt x="626" y="10"/>
                          <a:pt x="596" y="0"/>
                        </a:cubicBezTo>
                        <a:lnTo>
                          <a:pt x="437" y="0"/>
                        </a:lnTo>
                        <a:cubicBezTo>
                          <a:pt x="351" y="1"/>
                          <a:pt x="156" y="5"/>
                          <a:pt x="82" y="6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07" name="Freeform 441">
                    <a:extLst>
                      <a:ext uri="{FF2B5EF4-FFF2-40B4-BE49-F238E27FC236}">
                        <a16:creationId xmlns:a16="http://schemas.microsoft.com/office/drawing/2014/main" id="{877C1444-4D63-168D-C419-2CCF91EEB4F8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266" y="2022"/>
                    <a:ext cx="649" cy="174"/>
                  </a:xfrm>
                  <a:custGeom>
                    <a:avLst/>
                    <a:gdLst>
                      <a:gd name="T0" fmla="*/ 88 w 637"/>
                      <a:gd name="T1" fmla="*/ 6 h 174"/>
                      <a:gd name="T2" fmla="*/ 31 w 637"/>
                      <a:gd name="T3" fmla="*/ 12 h 174"/>
                      <a:gd name="T4" fmla="*/ 14 w 637"/>
                      <a:gd name="T5" fmla="*/ 55 h 174"/>
                      <a:gd name="T6" fmla="*/ 20 w 637"/>
                      <a:gd name="T7" fmla="*/ 150 h 174"/>
                      <a:gd name="T8" fmla="*/ 131 w 637"/>
                      <a:gd name="T9" fmla="*/ 156 h 174"/>
                      <a:gd name="T10" fmla="*/ 558 w 637"/>
                      <a:gd name="T11" fmla="*/ 150 h 174"/>
                      <a:gd name="T12" fmla="*/ 611 w 637"/>
                      <a:gd name="T13" fmla="*/ 140 h 174"/>
                      <a:gd name="T14" fmla="*/ 623 w 637"/>
                      <a:gd name="T15" fmla="*/ 52 h 174"/>
                      <a:gd name="T16" fmla="*/ 602 w 637"/>
                      <a:gd name="T17" fmla="*/ 0 h 174"/>
                      <a:gd name="T18" fmla="*/ 443 w 637"/>
                      <a:gd name="T19" fmla="*/ 0 h 174"/>
                      <a:gd name="T20" fmla="*/ 88 w 637"/>
                      <a:gd name="T21" fmla="*/ 6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37" h="174">
                        <a:moveTo>
                          <a:pt x="88" y="6"/>
                        </a:moveTo>
                        <a:cubicBezTo>
                          <a:pt x="22" y="7"/>
                          <a:pt x="43" y="4"/>
                          <a:pt x="31" y="12"/>
                        </a:cubicBezTo>
                        <a:cubicBezTo>
                          <a:pt x="19" y="20"/>
                          <a:pt x="16" y="32"/>
                          <a:pt x="14" y="55"/>
                        </a:cubicBezTo>
                        <a:cubicBezTo>
                          <a:pt x="12" y="78"/>
                          <a:pt x="0" y="133"/>
                          <a:pt x="20" y="150"/>
                        </a:cubicBezTo>
                        <a:cubicBezTo>
                          <a:pt x="12" y="174"/>
                          <a:pt x="37" y="156"/>
                          <a:pt x="131" y="156"/>
                        </a:cubicBezTo>
                        <a:cubicBezTo>
                          <a:pt x="223" y="156"/>
                          <a:pt x="478" y="156"/>
                          <a:pt x="558" y="150"/>
                        </a:cubicBezTo>
                        <a:cubicBezTo>
                          <a:pt x="637" y="148"/>
                          <a:pt x="601" y="157"/>
                          <a:pt x="611" y="140"/>
                        </a:cubicBezTo>
                        <a:cubicBezTo>
                          <a:pt x="621" y="124"/>
                          <a:pt x="624" y="75"/>
                          <a:pt x="623" y="52"/>
                        </a:cubicBezTo>
                        <a:cubicBezTo>
                          <a:pt x="621" y="28"/>
                          <a:pt x="632" y="9"/>
                          <a:pt x="602" y="0"/>
                        </a:cubicBezTo>
                        <a:lnTo>
                          <a:pt x="443" y="0"/>
                        </a:lnTo>
                        <a:cubicBezTo>
                          <a:pt x="357" y="1"/>
                          <a:pt x="162" y="5"/>
                          <a:pt x="88" y="6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08" name="Freeform 442">
                    <a:extLst>
                      <a:ext uri="{FF2B5EF4-FFF2-40B4-BE49-F238E27FC236}">
                        <a16:creationId xmlns:a16="http://schemas.microsoft.com/office/drawing/2014/main" id="{C68F059F-0CA1-53C1-A7AD-848A69DEB8B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260" y="1866"/>
                    <a:ext cx="658" cy="174"/>
                  </a:xfrm>
                  <a:custGeom>
                    <a:avLst/>
                    <a:gdLst>
                      <a:gd name="T0" fmla="*/ 88 w 637"/>
                      <a:gd name="T1" fmla="*/ 6 h 174"/>
                      <a:gd name="T2" fmla="*/ 31 w 637"/>
                      <a:gd name="T3" fmla="*/ 12 h 174"/>
                      <a:gd name="T4" fmla="*/ 14 w 637"/>
                      <a:gd name="T5" fmla="*/ 55 h 174"/>
                      <a:gd name="T6" fmla="*/ 20 w 637"/>
                      <a:gd name="T7" fmla="*/ 150 h 174"/>
                      <a:gd name="T8" fmla="*/ 131 w 637"/>
                      <a:gd name="T9" fmla="*/ 156 h 174"/>
                      <a:gd name="T10" fmla="*/ 558 w 637"/>
                      <a:gd name="T11" fmla="*/ 150 h 174"/>
                      <a:gd name="T12" fmla="*/ 611 w 637"/>
                      <a:gd name="T13" fmla="*/ 140 h 174"/>
                      <a:gd name="T14" fmla="*/ 623 w 637"/>
                      <a:gd name="T15" fmla="*/ 52 h 174"/>
                      <a:gd name="T16" fmla="*/ 602 w 637"/>
                      <a:gd name="T17" fmla="*/ 0 h 174"/>
                      <a:gd name="T18" fmla="*/ 443 w 637"/>
                      <a:gd name="T19" fmla="*/ 0 h 174"/>
                      <a:gd name="T20" fmla="*/ 88 w 637"/>
                      <a:gd name="T21" fmla="*/ 6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37" h="174">
                        <a:moveTo>
                          <a:pt x="88" y="6"/>
                        </a:moveTo>
                        <a:cubicBezTo>
                          <a:pt x="22" y="7"/>
                          <a:pt x="43" y="4"/>
                          <a:pt x="31" y="12"/>
                        </a:cubicBezTo>
                        <a:cubicBezTo>
                          <a:pt x="19" y="20"/>
                          <a:pt x="16" y="32"/>
                          <a:pt x="14" y="55"/>
                        </a:cubicBezTo>
                        <a:cubicBezTo>
                          <a:pt x="12" y="78"/>
                          <a:pt x="0" y="133"/>
                          <a:pt x="20" y="150"/>
                        </a:cubicBezTo>
                        <a:cubicBezTo>
                          <a:pt x="12" y="174"/>
                          <a:pt x="37" y="156"/>
                          <a:pt x="131" y="156"/>
                        </a:cubicBezTo>
                        <a:cubicBezTo>
                          <a:pt x="223" y="156"/>
                          <a:pt x="478" y="156"/>
                          <a:pt x="558" y="150"/>
                        </a:cubicBezTo>
                        <a:cubicBezTo>
                          <a:pt x="637" y="148"/>
                          <a:pt x="601" y="157"/>
                          <a:pt x="611" y="140"/>
                        </a:cubicBezTo>
                        <a:cubicBezTo>
                          <a:pt x="621" y="124"/>
                          <a:pt x="624" y="75"/>
                          <a:pt x="623" y="52"/>
                        </a:cubicBezTo>
                        <a:cubicBezTo>
                          <a:pt x="621" y="28"/>
                          <a:pt x="632" y="9"/>
                          <a:pt x="602" y="0"/>
                        </a:cubicBezTo>
                        <a:lnTo>
                          <a:pt x="443" y="0"/>
                        </a:lnTo>
                        <a:cubicBezTo>
                          <a:pt x="357" y="1"/>
                          <a:pt x="162" y="5"/>
                          <a:pt x="88" y="6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09" name="Freeform 443">
                    <a:extLst>
                      <a:ext uri="{FF2B5EF4-FFF2-40B4-BE49-F238E27FC236}">
                        <a16:creationId xmlns:a16="http://schemas.microsoft.com/office/drawing/2014/main" id="{04685286-E0AF-74BC-34CC-52E92204B817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254" y="1692"/>
                    <a:ext cx="672" cy="195"/>
                  </a:xfrm>
                  <a:custGeom>
                    <a:avLst/>
                    <a:gdLst>
                      <a:gd name="T0" fmla="*/ 86 w 672"/>
                      <a:gd name="T1" fmla="*/ 48 h 195"/>
                      <a:gd name="T2" fmla="*/ 26 w 672"/>
                      <a:gd name="T3" fmla="*/ 60 h 195"/>
                      <a:gd name="T4" fmla="*/ 15 w 672"/>
                      <a:gd name="T5" fmla="*/ 76 h 195"/>
                      <a:gd name="T6" fmla="*/ 21 w 672"/>
                      <a:gd name="T7" fmla="*/ 171 h 195"/>
                      <a:gd name="T8" fmla="*/ 138 w 672"/>
                      <a:gd name="T9" fmla="*/ 177 h 195"/>
                      <a:gd name="T10" fmla="*/ 587 w 672"/>
                      <a:gd name="T11" fmla="*/ 177 h 195"/>
                      <a:gd name="T12" fmla="*/ 647 w 672"/>
                      <a:gd name="T13" fmla="*/ 177 h 195"/>
                      <a:gd name="T14" fmla="*/ 662 w 672"/>
                      <a:gd name="T15" fmla="*/ 99 h 195"/>
                      <a:gd name="T16" fmla="*/ 655 w 672"/>
                      <a:gd name="T17" fmla="*/ 73 h 195"/>
                      <a:gd name="T18" fmla="*/ 638 w 672"/>
                      <a:gd name="T19" fmla="*/ 51 h 195"/>
                      <a:gd name="T20" fmla="*/ 494 w 672"/>
                      <a:gd name="T21" fmla="*/ 36 h 195"/>
                      <a:gd name="T22" fmla="*/ 443 w 672"/>
                      <a:gd name="T23" fmla="*/ 21 h 195"/>
                      <a:gd name="T24" fmla="*/ 359 w 672"/>
                      <a:gd name="T25" fmla="*/ 3 h 195"/>
                      <a:gd name="T26" fmla="*/ 287 w 672"/>
                      <a:gd name="T27" fmla="*/ 6 h 195"/>
                      <a:gd name="T28" fmla="*/ 200 w 672"/>
                      <a:gd name="T29" fmla="*/ 27 h 195"/>
                      <a:gd name="T30" fmla="*/ 146 w 672"/>
                      <a:gd name="T31" fmla="*/ 48 h 195"/>
                      <a:gd name="T32" fmla="*/ 86 w 672"/>
                      <a:gd name="T33" fmla="*/ 48 h 1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672" h="195">
                        <a:moveTo>
                          <a:pt x="86" y="48"/>
                        </a:moveTo>
                        <a:cubicBezTo>
                          <a:pt x="67" y="52"/>
                          <a:pt x="38" y="55"/>
                          <a:pt x="26" y="60"/>
                        </a:cubicBezTo>
                        <a:cubicBezTo>
                          <a:pt x="14" y="65"/>
                          <a:pt x="16" y="58"/>
                          <a:pt x="15" y="76"/>
                        </a:cubicBezTo>
                        <a:cubicBezTo>
                          <a:pt x="14" y="94"/>
                          <a:pt x="0" y="154"/>
                          <a:pt x="21" y="171"/>
                        </a:cubicBezTo>
                        <a:cubicBezTo>
                          <a:pt x="13" y="195"/>
                          <a:pt x="39" y="177"/>
                          <a:pt x="138" y="177"/>
                        </a:cubicBezTo>
                        <a:cubicBezTo>
                          <a:pt x="235" y="177"/>
                          <a:pt x="502" y="177"/>
                          <a:pt x="587" y="177"/>
                        </a:cubicBezTo>
                        <a:cubicBezTo>
                          <a:pt x="672" y="177"/>
                          <a:pt x="635" y="190"/>
                          <a:pt x="647" y="177"/>
                        </a:cubicBezTo>
                        <a:cubicBezTo>
                          <a:pt x="659" y="164"/>
                          <a:pt x="661" y="116"/>
                          <a:pt x="662" y="99"/>
                        </a:cubicBezTo>
                        <a:cubicBezTo>
                          <a:pt x="663" y="82"/>
                          <a:pt x="659" y="81"/>
                          <a:pt x="655" y="73"/>
                        </a:cubicBezTo>
                        <a:cubicBezTo>
                          <a:pt x="651" y="65"/>
                          <a:pt x="665" y="57"/>
                          <a:pt x="638" y="51"/>
                        </a:cubicBezTo>
                        <a:lnTo>
                          <a:pt x="494" y="36"/>
                        </a:lnTo>
                        <a:cubicBezTo>
                          <a:pt x="462" y="31"/>
                          <a:pt x="465" y="26"/>
                          <a:pt x="443" y="21"/>
                        </a:cubicBezTo>
                        <a:cubicBezTo>
                          <a:pt x="421" y="16"/>
                          <a:pt x="385" y="6"/>
                          <a:pt x="359" y="3"/>
                        </a:cubicBezTo>
                        <a:cubicBezTo>
                          <a:pt x="333" y="0"/>
                          <a:pt x="314" y="2"/>
                          <a:pt x="287" y="6"/>
                        </a:cubicBezTo>
                        <a:cubicBezTo>
                          <a:pt x="260" y="10"/>
                          <a:pt x="223" y="20"/>
                          <a:pt x="200" y="27"/>
                        </a:cubicBezTo>
                        <a:cubicBezTo>
                          <a:pt x="177" y="34"/>
                          <a:pt x="165" y="44"/>
                          <a:pt x="146" y="48"/>
                        </a:cubicBezTo>
                        <a:cubicBezTo>
                          <a:pt x="127" y="52"/>
                          <a:pt x="98" y="48"/>
                          <a:pt x="86" y="48"/>
                        </a:cubicBez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0" name="Freeform 444">
                    <a:extLst>
                      <a:ext uri="{FF2B5EF4-FFF2-40B4-BE49-F238E27FC236}">
                        <a16:creationId xmlns:a16="http://schemas.microsoft.com/office/drawing/2014/main" id="{68CC57CC-6C55-1820-33EB-527F0A2F740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058" y="855"/>
                    <a:ext cx="1016" cy="905"/>
                  </a:xfrm>
                  <a:custGeom>
                    <a:avLst/>
                    <a:gdLst>
                      <a:gd name="T0" fmla="*/ 198 w 1016"/>
                      <a:gd name="T1" fmla="*/ 888 h 905"/>
                      <a:gd name="T2" fmla="*/ 153 w 1016"/>
                      <a:gd name="T3" fmla="*/ 783 h 905"/>
                      <a:gd name="T4" fmla="*/ 141 w 1016"/>
                      <a:gd name="T5" fmla="*/ 705 h 905"/>
                      <a:gd name="T6" fmla="*/ 207 w 1016"/>
                      <a:gd name="T7" fmla="*/ 720 h 905"/>
                      <a:gd name="T8" fmla="*/ 156 w 1016"/>
                      <a:gd name="T9" fmla="*/ 684 h 905"/>
                      <a:gd name="T10" fmla="*/ 114 w 1016"/>
                      <a:gd name="T11" fmla="*/ 648 h 905"/>
                      <a:gd name="T12" fmla="*/ 99 w 1016"/>
                      <a:gd name="T13" fmla="*/ 627 h 905"/>
                      <a:gd name="T14" fmla="*/ 156 w 1016"/>
                      <a:gd name="T15" fmla="*/ 600 h 905"/>
                      <a:gd name="T16" fmla="*/ 90 w 1016"/>
                      <a:gd name="T17" fmla="*/ 630 h 905"/>
                      <a:gd name="T18" fmla="*/ 57 w 1016"/>
                      <a:gd name="T19" fmla="*/ 528 h 905"/>
                      <a:gd name="T20" fmla="*/ 21 w 1016"/>
                      <a:gd name="T21" fmla="*/ 318 h 905"/>
                      <a:gd name="T22" fmla="*/ 183 w 1016"/>
                      <a:gd name="T23" fmla="*/ 132 h 905"/>
                      <a:gd name="T24" fmla="*/ 456 w 1016"/>
                      <a:gd name="T25" fmla="*/ 18 h 905"/>
                      <a:gd name="T26" fmla="*/ 609 w 1016"/>
                      <a:gd name="T27" fmla="*/ 24 h 905"/>
                      <a:gd name="T28" fmla="*/ 849 w 1016"/>
                      <a:gd name="T29" fmla="*/ 138 h 905"/>
                      <a:gd name="T30" fmla="*/ 993 w 1016"/>
                      <a:gd name="T31" fmla="*/ 336 h 905"/>
                      <a:gd name="T32" fmla="*/ 987 w 1016"/>
                      <a:gd name="T33" fmla="*/ 516 h 905"/>
                      <a:gd name="T34" fmla="*/ 924 w 1016"/>
                      <a:gd name="T35" fmla="*/ 624 h 905"/>
                      <a:gd name="T36" fmla="*/ 906 w 1016"/>
                      <a:gd name="T37" fmla="*/ 588 h 905"/>
                      <a:gd name="T38" fmla="*/ 918 w 1016"/>
                      <a:gd name="T39" fmla="*/ 621 h 905"/>
                      <a:gd name="T40" fmla="*/ 882 w 1016"/>
                      <a:gd name="T41" fmla="*/ 669 h 905"/>
                      <a:gd name="T42" fmla="*/ 837 w 1016"/>
                      <a:gd name="T43" fmla="*/ 684 h 905"/>
                      <a:gd name="T44" fmla="*/ 876 w 1016"/>
                      <a:gd name="T45" fmla="*/ 678 h 905"/>
                      <a:gd name="T46" fmla="*/ 897 w 1016"/>
                      <a:gd name="T47" fmla="*/ 708 h 905"/>
                      <a:gd name="T48" fmla="*/ 867 w 1016"/>
                      <a:gd name="T49" fmla="*/ 825 h 905"/>
                      <a:gd name="T50" fmla="*/ 840 w 1016"/>
                      <a:gd name="T51" fmla="*/ 867 h 905"/>
                      <a:gd name="T52" fmla="*/ 807 w 1016"/>
                      <a:gd name="T53" fmla="*/ 882 h 905"/>
                      <a:gd name="T54" fmla="*/ 717 w 1016"/>
                      <a:gd name="T55" fmla="*/ 882 h 905"/>
                      <a:gd name="T56" fmla="*/ 642 w 1016"/>
                      <a:gd name="T57" fmla="*/ 849 h 905"/>
                      <a:gd name="T58" fmla="*/ 528 w 1016"/>
                      <a:gd name="T59" fmla="*/ 834 h 905"/>
                      <a:gd name="T60" fmla="*/ 438 w 1016"/>
                      <a:gd name="T61" fmla="*/ 849 h 905"/>
                      <a:gd name="T62" fmla="*/ 324 w 1016"/>
                      <a:gd name="T63" fmla="*/ 885 h 905"/>
                      <a:gd name="T64" fmla="*/ 198 w 1016"/>
                      <a:gd name="T65" fmla="*/ 888 h 9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016" h="905">
                        <a:moveTo>
                          <a:pt x="198" y="888"/>
                        </a:moveTo>
                        <a:cubicBezTo>
                          <a:pt x="169" y="871"/>
                          <a:pt x="162" y="813"/>
                          <a:pt x="153" y="783"/>
                        </a:cubicBezTo>
                        <a:cubicBezTo>
                          <a:pt x="144" y="753"/>
                          <a:pt x="132" y="715"/>
                          <a:pt x="141" y="705"/>
                        </a:cubicBezTo>
                        <a:cubicBezTo>
                          <a:pt x="150" y="695"/>
                          <a:pt x="205" y="723"/>
                          <a:pt x="207" y="720"/>
                        </a:cubicBezTo>
                        <a:cubicBezTo>
                          <a:pt x="209" y="717"/>
                          <a:pt x="171" y="696"/>
                          <a:pt x="156" y="684"/>
                        </a:cubicBezTo>
                        <a:cubicBezTo>
                          <a:pt x="141" y="672"/>
                          <a:pt x="123" y="657"/>
                          <a:pt x="114" y="648"/>
                        </a:cubicBezTo>
                        <a:cubicBezTo>
                          <a:pt x="105" y="639"/>
                          <a:pt x="92" y="635"/>
                          <a:pt x="99" y="627"/>
                        </a:cubicBezTo>
                        <a:cubicBezTo>
                          <a:pt x="106" y="619"/>
                          <a:pt x="157" y="600"/>
                          <a:pt x="156" y="600"/>
                        </a:cubicBezTo>
                        <a:cubicBezTo>
                          <a:pt x="155" y="600"/>
                          <a:pt x="107" y="642"/>
                          <a:pt x="90" y="630"/>
                        </a:cubicBezTo>
                        <a:cubicBezTo>
                          <a:pt x="73" y="618"/>
                          <a:pt x="68" y="580"/>
                          <a:pt x="57" y="528"/>
                        </a:cubicBezTo>
                        <a:cubicBezTo>
                          <a:pt x="46" y="476"/>
                          <a:pt x="0" y="384"/>
                          <a:pt x="21" y="318"/>
                        </a:cubicBezTo>
                        <a:cubicBezTo>
                          <a:pt x="42" y="252"/>
                          <a:pt x="111" y="182"/>
                          <a:pt x="183" y="132"/>
                        </a:cubicBezTo>
                        <a:cubicBezTo>
                          <a:pt x="255" y="82"/>
                          <a:pt x="385" y="36"/>
                          <a:pt x="456" y="18"/>
                        </a:cubicBezTo>
                        <a:cubicBezTo>
                          <a:pt x="527" y="0"/>
                          <a:pt x="544" y="4"/>
                          <a:pt x="609" y="24"/>
                        </a:cubicBezTo>
                        <a:cubicBezTo>
                          <a:pt x="674" y="44"/>
                          <a:pt x="785" y="86"/>
                          <a:pt x="849" y="138"/>
                        </a:cubicBezTo>
                        <a:cubicBezTo>
                          <a:pt x="913" y="190"/>
                          <a:pt x="970" y="273"/>
                          <a:pt x="993" y="336"/>
                        </a:cubicBezTo>
                        <a:cubicBezTo>
                          <a:pt x="1016" y="399"/>
                          <a:pt x="999" y="468"/>
                          <a:pt x="987" y="516"/>
                        </a:cubicBezTo>
                        <a:cubicBezTo>
                          <a:pt x="975" y="564"/>
                          <a:pt x="937" y="612"/>
                          <a:pt x="924" y="624"/>
                        </a:cubicBezTo>
                        <a:cubicBezTo>
                          <a:pt x="911" y="636"/>
                          <a:pt x="907" y="588"/>
                          <a:pt x="906" y="588"/>
                        </a:cubicBezTo>
                        <a:cubicBezTo>
                          <a:pt x="905" y="588"/>
                          <a:pt x="922" y="608"/>
                          <a:pt x="918" y="621"/>
                        </a:cubicBezTo>
                        <a:cubicBezTo>
                          <a:pt x="914" y="634"/>
                          <a:pt x="895" y="659"/>
                          <a:pt x="882" y="669"/>
                        </a:cubicBezTo>
                        <a:cubicBezTo>
                          <a:pt x="869" y="679"/>
                          <a:pt x="838" y="683"/>
                          <a:pt x="837" y="684"/>
                        </a:cubicBezTo>
                        <a:cubicBezTo>
                          <a:pt x="836" y="685"/>
                          <a:pt x="866" y="674"/>
                          <a:pt x="876" y="678"/>
                        </a:cubicBezTo>
                        <a:cubicBezTo>
                          <a:pt x="886" y="682"/>
                          <a:pt x="898" y="684"/>
                          <a:pt x="897" y="708"/>
                        </a:cubicBezTo>
                        <a:cubicBezTo>
                          <a:pt x="896" y="732"/>
                          <a:pt x="876" y="799"/>
                          <a:pt x="867" y="825"/>
                        </a:cubicBezTo>
                        <a:cubicBezTo>
                          <a:pt x="858" y="851"/>
                          <a:pt x="850" y="858"/>
                          <a:pt x="840" y="867"/>
                        </a:cubicBezTo>
                        <a:cubicBezTo>
                          <a:pt x="830" y="876"/>
                          <a:pt x="827" y="880"/>
                          <a:pt x="807" y="882"/>
                        </a:cubicBezTo>
                        <a:cubicBezTo>
                          <a:pt x="787" y="884"/>
                          <a:pt x="744" y="887"/>
                          <a:pt x="717" y="882"/>
                        </a:cubicBezTo>
                        <a:cubicBezTo>
                          <a:pt x="690" y="877"/>
                          <a:pt x="673" y="857"/>
                          <a:pt x="642" y="849"/>
                        </a:cubicBezTo>
                        <a:cubicBezTo>
                          <a:pt x="611" y="841"/>
                          <a:pt x="562" y="834"/>
                          <a:pt x="528" y="834"/>
                        </a:cubicBezTo>
                        <a:cubicBezTo>
                          <a:pt x="494" y="834"/>
                          <a:pt x="472" y="840"/>
                          <a:pt x="438" y="849"/>
                        </a:cubicBezTo>
                        <a:cubicBezTo>
                          <a:pt x="404" y="858"/>
                          <a:pt x="363" y="880"/>
                          <a:pt x="324" y="885"/>
                        </a:cubicBezTo>
                        <a:cubicBezTo>
                          <a:pt x="285" y="890"/>
                          <a:pt x="227" y="905"/>
                          <a:pt x="198" y="888"/>
                        </a:cubicBezTo>
                        <a:close/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1" name="Freeform 445">
                    <a:extLst>
                      <a:ext uri="{FF2B5EF4-FFF2-40B4-BE49-F238E27FC236}">
                        <a16:creationId xmlns:a16="http://schemas.microsoft.com/office/drawing/2014/main" id="{58A200EA-95B0-226C-F488-C549E4F3172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307" y="1551"/>
                    <a:ext cx="558" cy="65"/>
                  </a:xfrm>
                  <a:custGeom>
                    <a:avLst/>
                    <a:gdLst>
                      <a:gd name="T0" fmla="*/ 0 w 558"/>
                      <a:gd name="T1" fmla="*/ 33 h 65"/>
                      <a:gd name="T2" fmla="*/ 165 w 558"/>
                      <a:gd name="T3" fmla="*/ 63 h 65"/>
                      <a:gd name="T4" fmla="*/ 399 w 558"/>
                      <a:gd name="T5" fmla="*/ 45 h 65"/>
                      <a:gd name="T6" fmla="*/ 558 w 558"/>
                      <a:gd name="T7" fmla="*/ 0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58" h="65">
                        <a:moveTo>
                          <a:pt x="0" y="33"/>
                        </a:moveTo>
                        <a:cubicBezTo>
                          <a:pt x="49" y="47"/>
                          <a:pt x="99" y="61"/>
                          <a:pt x="165" y="63"/>
                        </a:cubicBezTo>
                        <a:cubicBezTo>
                          <a:pt x="231" y="65"/>
                          <a:pt x="334" y="55"/>
                          <a:pt x="399" y="45"/>
                        </a:cubicBezTo>
                        <a:cubicBezTo>
                          <a:pt x="464" y="35"/>
                          <a:pt x="511" y="17"/>
                          <a:pt x="558" y="0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2" name="Freeform 446">
                    <a:extLst>
                      <a:ext uri="{FF2B5EF4-FFF2-40B4-BE49-F238E27FC236}">
                        <a16:creationId xmlns:a16="http://schemas.microsoft.com/office/drawing/2014/main" id="{62398253-70C4-1941-8EF6-9534714175F8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241" y="1392"/>
                    <a:ext cx="714" cy="63"/>
                  </a:xfrm>
                  <a:custGeom>
                    <a:avLst/>
                    <a:gdLst>
                      <a:gd name="T0" fmla="*/ 0 w 714"/>
                      <a:gd name="T1" fmla="*/ 42 h 63"/>
                      <a:gd name="T2" fmla="*/ 99 w 714"/>
                      <a:gd name="T3" fmla="*/ 6 h 63"/>
                      <a:gd name="T4" fmla="*/ 255 w 714"/>
                      <a:gd name="T5" fmla="*/ 57 h 63"/>
                      <a:gd name="T6" fmla="*/ 441 w 714"/>
                      <a:gd name="T7" fmla="*/ 42 h 63"/>
                      <a:gd name="T8" fmla="*/ 591 w 714"/>
                      <a:gd name="T9" fmla="*/ 0 h 63"/>
                      <a:gd name="T10" fmla="*/ 714 w 714"/>
                      <a:gd name="T11" fmla="*/ 42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14" h="63">
                        <a:moveTo>
                          <a:pt x="0" y="42"/>
                        </a:moveTo>
                        <a:cubicBezTo>
                          <a:pt x="28" y="23"/>
                          <a:pt x="57" y="4"/>
                          <a:pt x="99" y="6"/>
                        </a:cubicBezTo>
                        <a:cubicBezTo>
                          <a:pt x="141" y="8"/>
                          <a:pt x="198" y="51"/>
                          <a:pt x="255" y="57"/>
                        </a:cubicBezTo>
                        <a:cubicBezTo>
                          <a:pt x="312" y="63"/>
                          <a:pt x="385" y="52"/>
                          <a:pt x="441" y="42"/>
                        </a:cubicBezTo>
                        <a:cubicBezTo>
                          <a:pt x="497" y="32"/>
                          <a:pt x="546" y="0"/>
                          <a:pt x="591" y="0"/>
                        </a:cubicBezTo>
                        <a:cubicBezTo>
                          <a:pt x="636" y="0"/>
                          <a:pt x="675" y="21"/>
                          <a:pt x="714" y="42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3" name="Freeform 447">
                    <a:extLst>
                      <a:ext uri="{FF2B5EF4-FFF2-40B4-BE49-F238E27FC236}">
                        <a16:creationId xmlns:a16="http://schemas.microsoft.com/office/drawing/2014/main" id="{FB7EDACB-9694-8645-DD4E-F114DAE87B8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208" y="1312"/>
                    <a:ext cx="204" cy="50"/>
                  </a:xfrm>
                  <a:custGeom>
                    <a:avLst/>
                    <a:gdLst>
                      <a:gd name="T0" fmla="*/ 0 w 204"/>
                      <a:gd name="T1" fmla="*/ 50 h 50"/>
                      <a:gd name="T2" fmla="*/ 117 w 204"/>
                      <a:gd name="T3" fmla="*/ 5 h 50"/>
                      <a:gd name="T4" fmla="*/ 204 w 204"/>
                      <a:gd name="T5" fmla="*/ 23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4" h="50">
                        <a:moveTo>
                          <a:pt x="0" y="50"/>
                        </a:moveTo>
                        <a:cubicBezTo>
                          <a:pt x="41" y="30"/>
                          <a:pt x="83" y="10"/>
                          <a:pt x="117" y="5"/>
                        </a:cubicBezTo>
                        <a:cubicBezTo>
                          <a:pt x="151" y="0"/>
                          <a:pt x="177" y="11"/>
                          <a:pt x="204" y="23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4" name="Freeform 448">
                    <a:extLst>
                      <a:ext uri="{FF2B5EF4-FFF2-40B4-BE49-F238E27FC236}">
                        <a16:creationId xmlns:a16="http://schemas.microsoft.com/office/drawing/2014/main" id="{7CBE7E6E-4C1A-AF1A-DE0C-E7A02346911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2193" y="1210"/>
                    <a:ext cx="171" cy="71"/>
                  </a:xfrm>
                  <a:custGeom>
                    <a:avLst/>
                    <a:gdLst>
                      <a:gd name="T0" fmla="*/ 0 w 204"/>
                      <a:gd name="T1" fmla="*/ 50 h 50"/>
                      <a:gd name="T2" fmla="*/ 117 w 204"/>
                      <a:gd name="T3" fmla="*/ 5 h 50"/>
                      <a:gd name="T4" fmla="*/ 204 w 204"/>
                      <a:gd name="T5" fmla="*/ 23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4" h="50">
                        <a:moveTo>
                          <a:pt x="0" y="50"/>
                        </a:moveTo>
                        <a:cubicBezTo>
                          <a:pt x="41" y="30"/>
                          <a:pt x="83" y="10"/>
                          <a:pt x="117" y="5"/>
                        </a:cubicBezTo>
                        <a:cubicBezTo>
                          <a:pt x="151" y="0"/>
                          <a:pt x="177" y="11"/>
                          <a:pt x="204" y="23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5" name="Freeform 449">
                    <a:extLst>
                      <a:ext uri="{FF2B5EF4-FFF2-40B4-BE49-F238E27FC236}">
                        <a16:creationId xmlns:a16="http://schemas.microsoft.com/office/drawing/2014/main" id="{A5AB0625-58FD-EBF9-BD07-CCBE8F1C1C81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flipH="1">
                    <a:off x="2748" y="1291"/>
                    <a:ext cx="204" cy="50"/>
                  </a:xfrm>
                  <a:custGeom>
                    <a:avLst/>
                    <a:gdLst>
                      <a:gd name="T0" fmla="*/ 0 w 204"/>
                      <a:gd name="T1" fmla="*/ 50 h 50"/>
                      <a:gd name="T2" fmla="*/ 117 w 204"/>
                      <a:gd name="T3" fmla="*/ 5 h 50"/>
                      <a:gd name="T4" fmla="*/ 204 w 204"/>
                      <a:gd name="T5" fmla="*/ 23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4" h="50">
                        <a:moveTo>
                          <a:pt x="0" y="50"/>
                        </a:moveTo>
                        <a:cubicBezTo>
                          <a:pt x="41" y="30"/>
                          <a:pt x="83" y="10"/>
                          <a:pt x="117" y="5"/>
                        </a:cubicBezTo>
                        <a:cubicBezTo>
                          <a:pt x="151" y="0"/>
                          <a:pt x="177" y="11"/>
                          <a:pt x="204" y="23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6" name="Freeform 450">
                    <a:extLst>
                      <a:ext uri="{FF2B5EF4-FFF2-40B4-BE49-F238E27FC236}">
                        <a16:creationId xmlns:a16="http://schemas.microsoft.com/office/drawing/2014/main" id="{ED51BA58-5DD7-DA2F-BBCE-CCA8FF7DB909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 flipH="1">
                    <a:off x="2775" y="1189"/>
                    <a:ext cx="171" cy="71"/>
                  </a:xfrm>
                  <a:custGeom>
                    <a:avLst/>
                    <a:gdLst>
                      <a:gd name="T0" fmla="*/ 0 w 204"/>
                      <a:gd name="T1" fmla="*/ 50 h 50"/>
                      <a:gd name="T2" fmla="*/ 117 w 204"/>
                      <a:gd name="T3" fmla="*/ 5 h 50"/>
                      <a:gd name="T4" fmla="*/ 204 w 204"/>
                      <a:gd name="T5" fmla="*/ 23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4" h="50">
                        <a:moveTo>
                          <a:pt x="0" y="50"/>
                        </a:moveTo>
                        <a:cubicBezTo>
                          <a:pt x="41" y="30"/>
                          <a:pt x="83" y="10"/>
                          <a:pt x="117" y="5"/>
                        </a:cubicBezTo>
                        <a:cubicBezTo>
                          <a:pt x="151" y="0"/>
                          <a:pt x="177" y="11"/>
                          <a:pt x="204" y="23"/>
                        </a:cubicBezTo>
                      </a:path>
                    </a:pathLst>
                  </a:custGeom>
                  <a:noFill/>
                  <a:ln w="317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</p:grpSp>
        </p:grpSp>
      </p:grpSp>
      <p:grpSp>
        <p:nvGrpSpPr>
          <p:cNvPr id="563" name="Group 3">
            <a:extLst>
              <a:ext uri="{FF2B5EF4-FFF2-40B4-BE49-F238E27FC236}">
                <a16:creationId xmlns:a16="http://schemas.microsoft.com/office/drawing/2014/main" id="{3BCBC819-0770-61CD-326C-FF9D40AA89D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67383" y="4331185"/>
            <a:ext cx="1386268" cy="593986"/>
            <a:chOff x="108" y="517"/>
            <a:chExt cx="2545" cy="1009"/>
          </a:xfrm>
        </p:grpSpPr>
        <p:sp>
          <p:nvSpPr>
            <p:cNvPr id="564" name="Freeform 4">
              <a:extLst>
                <a:ext uri="{FF2B5EF4-FFF2-40B4-BE49-F238E27FC236}">
                  <a16:creationId xmlns:a16="http://schemas.microsoft.com/office/drawing/2014/main" id="{A4A3BE8C-EA24-F048-6380-59FD98974C9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08" y="598"/>
              <a:ext cx="2543" cy="928"/>
            </a:xfrm>
            <a:custGeom>
              <a:avLst/>
              <a:gdLst>
                <a:gd name="T0" fmla="*/ 1794 w 2543"/>
                <a:gd name="T1" fmla="*/ 153 h 928"/>
                <a:gd name="T2" fmla="*/ 1873 w 2543"/>
                <a:gd name="T3" fmla="*/ 125 h 928"/>
                <a:gd name="T4" fmla="*/ 1960 w 2543"/>
                <a:gd name="T5" fmla="*/ 98 h 928"/>
                <a:gd name="T6" fmla="*/ 2049 w 2543"/>
                <a:gd name="T7" fmla="*/ 70 h 928"/>
                <a:gd name="T8" fmla="*/ 2142 w 2543"/>
                <a:gd name="T9" fmla="*/ 46 h 928"/>
                <a:gd name="T10" fmla="*/ 2236 w 2543"/>
                <a:gd name="T11" fmla="*/ 27 h 928"/>
                <a:gd name="T12" fmla="*/ 2328 w 2543"/>
                <a:gd name="T13" fmla="*/ 11 h 928"/>
                <a:gd name="T14" fmla="*/ 2417 w 2543"/>
                <a:gd name="T15" fmla="*/ 4 h 928"/>
                <a:gd name="T16" fmla="*/ 2520 w 2543"/>
                <a:gd name="T17" fmla="*/ 3 h 928"/>
                <a:gd name="T18" fmla="*/ 2532 w 2543"/>
                <a:gd name="T19" fmla="*/ 45 h 928"/>
                <a:gd name="T20" fmla="*/ 2506 w 2543"/>
                <a:gd name="T21" fmla="*/ 70 h 928"/>
                <a:gd name="T22" fmla="*/ 2476 w 2543"/>
                <a:gd name="T23" fmla="*/ 96 h 928"/>
                <a:gd name="T24" fmla="*/ 2446 w 2543"/>
                <a:gd name="T25" fmla="*/ 115 h 928"/>
                <a:gd name="T26" fmla="*/ 2368 w 2543"/>
                <a:gd name="T27" fmla="*/ 161 h 928"/>
                <a:gd name="T28" fmla="*/ 2234 w 2543"/>
                <a:gd name="T29" fmla="*/ 242 h 928"/>
                <a:gd name="T30" fmla="*/ 2322 w 2543"/>
                <a:gd name="T31" fmla="*/ 235 h 928"/>
                <a:gd name="T32" fmla="*/ 2296 w 2543"/>
                <a:gd name="T33" fmla="*/ 272 h 928"/>
                <a:gd name="T34" fmla="*/ 2194 w 2543"/>
                <a:gd name="T35" fmla="*/ 313 h 928"/>
                <a:gd name="T36" fmla="*/ 2085 w 2543"/>
                <a:gd name="T37" fmla="*/ 351 h 928"/>
                <a:gd name="T38" fmla="*/ 2027 w 2543"/>
                <a:gd name="T39" fmla="*/ 393 h 928"/>
                <a:gd name="T40" fmla="*/ 2102 w 2543"/>
                <a:gd name="T41" fmla="*/ 470 h 928"/>
                <a:gd name="T42" fmla="*/ 2029 w 2543"/>
                <a:gd name="T43" fmla="*/ 498 h 928"/>
                <a:gd name="T44" fmla="*/ 1961 w 2543"/>
                <a:gd name="T45" fmla="*/ 480 h 928"/>
                <a:gd name="T46" fmla="*/ 1901 w 2543"/>
                <a:gd name="T47" fmla="*/ 483 h 928"/>
                <a:gd name="T48" fmla="*/ 1847 w 2543"/>
                <a:gd name="T49" fmla="*/ 544 h 928"/>
                <a:gd name="T50" fmla="*/ 1806 w 2543"/>
                <a:gd name="T51" fmla="*/ 635 h 928"/>
                <a:gd name="T52" fmla="*/ 1751 w 2543"/>
                <a:gd name="T53" fmla="*/ 801 h 928"/>
                <a:gd name="T54" fmla="*/ 1615 w 2543"/>
                <a:gd name="T55" fmla="*/ 908 h 928"/>
                <a:gd name="T56" fmla="*/ 1592 w 2543"/>
                <a:gd name="T57" fmla="*/ 885 h 928"/>
                <a:gd name="T58" fmla="*/ 1592 w 2543"/>
                <a:gd name="T59" fmla="*/ 748 h 928"/>
                <a:gd name="T60" fmla="*/ 1570 w 2543"/>
                <a:gd name="T61" fmla="*/ 596 h 928"/>
                <a:gd name="T62" fmla="*/ 1514 w 2543"/>
                <a:gd name="T63" fmla="*/ 629 h 928"/>
                <a:gd name="T64" fmla="*/ 1246 w 2543"/>
                <a:gd name="T65" fmla="*/ 727 h 928"/>
                <a:gd name="T66" fmla="*/ 1117 w 2543"/>
                <a:gd name="T67" fmla="*/ 778 h 928"/>
                <a:gd name="T68" fmla="*/ 1074 w 2543"/>
                <a:gd name="T69" fmla="*/ 723 h 928"/>
                <a:gd name="T70" fmla="*/ 988 w 2543"/>
                <a:gd name="T71" fmla="*/ 735 h 928"/>
                <a:gd name="T72" fmla="*/ 835 w 2543"/>
                <a:gd name="T73" fmla="*/ 814 h 928"/>
                <a:gd name="T74" fmla="*/ 802 w 2543"/>
                <a:gd name="T75" fmla="*/ 740 h 928"/>
                <a:gd name="T76" fmla="*/ 691 w 2543"/>
                <a:gd name="T77" fmla="*/ 791 h 928"/>
                <a:gd name="T78" fmla="*/ 536 w 2543"/>
                <a:gd name="T79" fmla="*/ 910 h 928"/>
                <a:gd name="T80" fmla="*/ 463 w 2543"/>
                <a:gd name="T81" fmla="*/ 877 h 928"/>
                <a:gd name="T82" fmla="*/ 479 w 2543"/>
                <a:gd name="T83" fmla="*/ 674 h 928"/>
                <a:gd name="T84" fmla="*/ 230 w 2543"/>
                <a:gd name="T85" fmla="*/ 540 h 928"/>
                <a:gd name="T86" fmla="*/ 0 w 2543"/>
                <a:gd name="T87" fmla="*/ 488 h 928"/>
                <a:gd name="T88" fmla="*/ 226 w 2543"/>
                <a:gd name="T89" fmla="*/ 439 h 928"/>
                <a:gd name="T90" fmla="*/ 663 w 2543"/>
                <a:gd name="T91" fmla="*/ 537 h 928"/>
                <a:gd name="T92" fmla="*/ 804 w 2543"/>
                <a:gd name="T93" fmla="*/ 583 h 928"/>
                <a:gd name="T94" fmla="*/ 783 w 2543"/>
                <a:gd name="T95" fmla="*/ 555 h 928"/>
                <a:gd name="T96" fmla="*/ 1028 w 2543"/>
                <a:gd name="T97" fmla="*/ 506 h 928"/>
                <a:gd name="T98" fmla="*/ 1282 w 2543"/>
                <a:gd name="T99" fmla="*/ 374 h 928"/>
                <a:gd name="T100" fmla="*/ 1315 w 2543"/>
                <a:gd name="T101" fmla="*/ 282 h 928"/>
                <a:gd name="T102" fmla="*/ 1379 w 2543"/>
                <a:gd name="T103" fmla="*/ 222 h 928"/>
                <a:gd name="T104" fmla="*/ 1399 w 2543"/>
                <a:gd name="T105" fmla="*/ 168 h 928"/>
                <a:gd name="T106" fmla="*/ 1379 w 2543"/>
                <a:gd name="T107" fmla="*/ 112 h 928"/>
                <a:gd name="T108" fmla="*/ 1330 w 2543"/>
                <a:gd name="T109" fmla="*/ 39 h 928"/>
                <a:gd name="T110" fmla="*/ 1402 w 2543"/>
                <a:gd name="T111" fmla="*/ 1 h 928"/>
                <a:gd name="T112" fmla="*/ 1438 w 2543"/>
                <a:gd name="T113" fmla="*/ 7 h 928"/>
                <a:gd name="T114" fmla="*/ 1481 w 2543"/>
                <a:gd name="T115" fmla="*/ 20 h 928"/>
                <a:gd name="T116" fmla="*/ 1531 w 2543"/>
                <a:gd name="T117" fmla="*/ 39 h 928"/>
                <a:gd name="T118" fmla="*/ 1584 w 2543"/>
                <a:gd name="T119" fmla="*/ 60 h 928"/>
                <a:gd name="T120" fmla="*/ 1638 w 2543"/>
                <a:gd name="T121" fmla="*/ 86 h 928"/>
                <a:gd name="T122" fmla="*/ 1689 w 2543"/>
                <a:gd name="T123" fmla="*/ 117 h 928"/>
                <a:gd name="T124" fmla="*/ 1737 w 2543"/>
                <a:gd name="T125" fmla="*/ 148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43" h="928">
                  <a:moveTo>
                    <a:pt x="1758" y="166"/>
                  </a:moveTo>
                  <a:lnTo>
                    <a:pt x="1794" y="153"/>
                  </a:lnTo>
                  <a:lnTo>
                    <a:pt x="1833" y="138"/>
                  </a:lnTo>
                  <a:lnTo>
                    <a:pt x="1873" y="125"/>
                  </a:lnTo>
                  <a:lnTo>
                    <a:pt x="1915" y="111"/>
                  </a:lnTo>
                  <a:lnTo>
                    <a:pt x="1960" y="98"/>
                  </a:lnTo>
                  <a:lnTo>
                    <a:pt x="2004" y="83"/>
                  </a:lnTo>
                  <a:lnTo>
                    <a:pt x="2049" y="70"/>
                  </a:lnTo>
                  <a:lnTo>
                    <a:pt x="2095" y="58"/>
                  </a:lnTo>
                  <a:lnTo>
                    <a:pt x="2142" y="46"/>
                  </a:lnTo>
                  <a:lnTo>
                    <a:pt x="2188" y="36"/>
                  </a:lnTo>
                  <a:lnTo>
                    <a:pt x="2236" y="27"/>
                  </a:lnTo>
                  <a:lnTo>
                    <a:pt x="2282" y="19"/>
                  </a:lnTo>
                  <a:lnTo>
                    <a:pt x="2328" y="11"/>
                  </a:lnTo>
                  <a:lnTo>
                    <a:pt x="2372" y="7"/>
                  </a:lnTo>
                  <a:lnTo>
                    <a:pt x="2417" y="4"/>
                  </a:lnTo>
                  <a:lnTo>
                    <a:pt x="2460" y="3"/>
                  </a:lnTo>
                  <a:lnTo>
                    <a:pt x="2520" y="3"/>
                  </a:lnTo>
                  <a:lnTo>
                    <a:pt x="2543" y="32"/>
                  </a:lnTo>
                  <a:lnTo>
                    <a:pt x="2532" y="45"/>
                  </a:lnTo>
                  <a:lnTo>
                    <a:pt x="2519" y="58"/>
                  </a:lnTo>
                  <a:lnTo>
                    <a:pt x="2506" y="70"/>
                  </a:lnTo>
                  <a:lnTo>
                    <a:pt x="2492" y="83"/>
                  </a:lnTo>
                  <a:lnTo>
                    <a:pt x="2476" y="96"/>
                  </a:lnTo>
                  <a:lnTo>
                    <a:pt x="2461" y="107"/>
                  </a:lnTo>
                  <a:lnTo>
                    <a:pt x="2446" y="115"/>
                  </a:lnTo>
                  <a:lnTo>
                    <a:pt x="2431" y="122"/>
                  </a:lnTo>
                  <a:lnTo>
                    <a:pt x="2368" y="161"/>
                  </a:lnTo>
                  <a:lnTo>
                    <a:pt x="2283" y="210"/>
                  </a:lnTo>
                  <a:lnTo>
                    <a:pt x="2234" y="242"/>
                  </a:lnTo>
                  <a:lnTo>
                    <a:pt x="2282" y="241"/>
                  </a:lnTo>
                  <a:lnTo>
                    <a:pt x="2322" y="235"/>
                  </a:lnTo>
                  <a:lnTo>
                    <a:pt x="2319" y="245"/>
                  </a:lnTo>
                  <a:lnTo>
                    <a:pt x="2296" y="272"/>
                  </a:lnTo>
                  <a:lnTo>
                    <a:pt x="2237" y="294"/>
                  </a:lnTo>
                  <a:lnTo>
                    <a:pt x="2194" y="313"/>
                  </a:lnTo>
                  <a:lnTo>
                    <a:pt x="2149" y="327"/>
                  </a:lnTo>
                  <a:lnTo>
                    <a:pt x="2085" y="351"/>
                  </a:lnTo>
                  <a:lnTo>
                    <a:pt x="2065" y="367"/>
                  </a:lnTo>
                  <a:lnTo>
                    <a:pt x="2027" y="393"/>
                  </a:lnTo>
                  <a:lnTo>
                    <a:pt x="2105" y="419"/>
                  </a:lnTo>
                  <a:lnTo>
                    <a:pt x="2102" y="470"/>
                  </a:lnTo>
                  <a:lnTo>
                    <a:pt x="2092" y="494"/>
                  </a:lnTo>
                  <a:lnTo>
                    <a:pt x="2029" y="498"/>
                  </a:lnTo>
                  <a:lnTo>
                    <a:pt x="2001" y="498"/>
                  </a:lnTo>
                  <a:lnTo>
                    <a:pt x="1961" y="480"/>
                  </a:lnTo>
                  <a:lnTo>
                    <a:pt x="1931" y="461"/>
                  </a:lnTo>
                  <a:lnTo>
                    <a:pt x="1901" y="483"/>
                  </a:lnTo>
                  <a:lnTo>
                    <a:pt x="1876" y="497"/>
                  </a:lnTo>
                  <a:lnTo>
                    <a:pt x="1847" y="544"/>
                  </a:lnTo>
                  <a:lnTo>
                    <a:pt x="1823" y="569"/>
                  </a:lnTo>
                  <a:lnTo>
                    <a:pt x="1806" y="635"/>
                  </a:lnTo>
                  <a:lnTo>
                    <a:pt x="1764" y="730"/>
                  </a:lnTo>
                  <a:lnTo>
                    <a:pt x="1751" y="801"/>
                  </a:lnTo>
                  <a:lnTo>
                    <a:pt x="1732" y="834"/>
                  </a:lnTo>
                  <a:lnTo>
                    <a:pt x="1615" y="908"/>
                  </a:lnTo>
                  <a:lnTo>
                    <a:pt x="1594" y="903"/>
                  </a:lnTo>
                  <a:lnTo>
                    <a:pt x="1592" y="885"/>
                  </a:lnTo>
                  <a:lnTo>
                    <a:pt x="1592" y="787"/>
                  </a:lnTo>
                  <a:lnTo>
                    <a:pt x="1592" y="748"/>
                  </a:lnTo>
                  <a:lnTo>
                    <a:pt x="1587" y="627"/>
                  </a:lnTo>
                  <a:lnTo>
                    <a:pt x="1570" y="596"/>
                  </a:lnTo>
                  <a:lnTo>
                    <a:pt x="1546" y="617"/>
                  </a:lnTo>
                  <a:lnTo>
                    <a:pt x="1514" y="629"/>
                  </a:lnTo>
                  <a:lnTo>
                    <a:pt x="1349" y="702"/>
                  </a:lnTo>
                  <a:lnTo>
                    <a:pt x="1246" y="727"/>
                  </a:lnTo>
                  <a:lnTo>
                    <a:pt x="1189" y="746"/>
                  </a:lnTo>
                  <a:lnTo>
                    <a:pt x="1117" y="778"/>
                  </a:lnTo>
                  <a:lnTo>
                    <a:pt x="1034" y="814"/>
                  </a:lnTo>
                  <a:lnTo>
                    <a:pt x="1074" y="723"/>
                  </a:lnTo>
                  <a:lnTo>
                    <a:pt x="1034" y="727"/>
                  </a:lnTo>
                  <a:lnTo>
                    <a:pt x="988" y="735"/>
                  </a:lnTo>
                  <a:lnTo>
                    <a:pt x="959" y="814"/>
                  </a:lnTo>
                  <a:lnTo>
                    <a:pt x="835" y="814"/>
                  </a:lnTo>
                  <a:lnTo>
                    <a:pt x="852" y="742"/>
                  </a:lnTo>
                  <a:lnTo>
                    <a:pt x="802" y="740"/>
                  </a:lnTo>
                  <a:lnTo>
                    <a:pt x="729" y="752"/>
                  </a:lnTo>
                  <a:lnTo>
                    <a:pt x="691" y="791"/>
                  </a:lnTo>
                  <a:lnTo>
                    <a:pt x="615" y="860"/>
                  </a:lnTo>
                  <a:lnTo>
                    <a:pt x="536" y="910"/>
                  </a:lnTo>
                  <a:lnTo>
                    <a:pt x="479" y="928"/>
                  </a:lnTo>
                  <a:lnTo>
                    <a:pt x="463" y="877"/>
                  </a:lnTo>
                  <a:lnTo>
                    <a:pt x="505" y="768"/>
                  </a:lnTo>
                  <a:lnTo>
                    <a:pt x="479" y="674"/>
                  </a:lnTo>
                  <a:lnTo>
                    <a:pt x="355" y="591"/>
                  </a:lnTo>
                  <a:lnTo>
                    <a:pt x="230" y="540"/>
                  </a:lnTo>
                  <a:lnTo>
                    <a:pt x="66" y="529"/>
                  </a:lnTo>
                  <a:lnTo>
                    <a:pt x="0" y="488"/>
                  </a:lnTo>
                  <a:lnTo>
                    <a:pt x="82" y="445"/>
                  </a:lnTo>
                  <a:lnTo>
                    <a:pt x="226" y="439"/>
                  </a:lnTo>
                  <a:lnTo>
                    <a:pt x="466" y="472"/>
                  </a:lnTo>
                  <a:lnTo>
                    <a:pt x="663" y="537"/>
                  </a:lnTo>
                  <a:lnTo>
                    <a:pt x="752" y="576"/>
                  </a:lnTo>
                  <a:lnTo>
                    <a:pt x="804" y="583"/>
                  </a:lnTo>
                  <a:lnTo>
                    <a:pt x="818" y="575"/>
                  </a:lnTo>
                  <a:lnTo>
                    <a:pt x="783" y="555"/>
                  </a:lnTo>
                  <a:lnTo>
                    <a:pt x="893" y="485"/>
                  </a:lnTo>
                  <a:lnTo>
                    <a:pt x="1028" y="506"/>
                  </a:lnTo>
                  <a:lnTo>
                    <a:pt x="1117" y="488"/>
                  </a:lnTo>
                  <a:lnTo>
                    <a:pt x="1282" y="374"/>
                  </a:lnTo>
                  <a:lnTo>
                    <a:pt x="1422" y="301"/>
                  </a:lnTo>
                  <a:lnTo>
                    <a:pt x="1315" y="282"/>
                  </a:lnTo>
                  <a:lnTo>
                    <a:pt x="1353" y="251"/>
                  </a:lnTo>
                  <a:lnTo>
                    <a:pt x="1379" y="222"/>
                  </a:lnTo>
                  <a:lnTo>
                    <a:pt x="1393" y="196"/>
                  </a:lnTo>
                  <a:lnTo>
                    <a:pt x="1399" y="168"/>
                  </a:lnTo>
                  <a:lnTo>
                    <a:pt x="1393" y="143"/>
                  </a:lnTo>
                  <a:lnTo>
                    <a:pt x="1379" y="112"/>
                  </a:lnTo>
                  <a:lnTo>
                    <a:pt x="1359" y="78"/>
                  </a:lnTo>
                  <a:lnTo>
                    <a:pt x="1330" y="39"/>
                  </a:lnTo>
                  <a:lnTo>
                    <a:pt x="1387" y="0"/>
                  </a:lnTo>
                  <a:lnTo>
                    <a:pt x="1402" y="1"/>
                  </a:lnTo>
                  <a:lnTo>
                    <a:pt x="1418" y="4"/>
                  </a:lnTo>
                  <a:lnTo>
                    <a:pt x="1438" y="7"/>
                  </a:lnTo>
                  <a:lnTo>
                    <a:pt x="1458" y="13"/>
                  </a:lnTo>
                  <a:lnTo>
                    <a:pt x="1481" y="20"/>
                  </a:lnTo>
                  <a:lnTo>
                    <a:pt x="1505" y="29"/>
                  </a:lnTo>
                  <a:lnTo>
                    <a:pt x="1531" y="39"/>
                  </a:lnTo>
                  <a:lnTo>
                    <a:pt x="1557" y="49"/>
                  </a:lnTo>
                  <a:lnTo>
                    <a:pt x="1584" y="60"/>
                  </a:lnTo>
                  <a:lnTo>
                    <a:pt x="1610" y="73"/>
                  </a:lnTo>
                  <a:lnTo>
                    <a:pt x="1638" y="86"/>
                  </a:lnTo>
                  <a:lnTo>
                    <a:pt x="1663" y="101"/>
                  </a:lnTo>
                  <a:lnTo>
                    <a:pt x="1689" y="117"/>
                  </a:lnTo>
                  <a:lnTo>
                    <a:pt x="1714" y="132"/>
                  </a:lnTo>
                  <a:lnTo>
                    <a:pt x="1737" y="148"/>
                  </a:lnTo>
                  <a:lnTo>
                    <a:pt x="1758" y="166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5" name="Freeform 5">
              <a:extLst>
                <a:ext uri="{FF2B5EF4-FFF2-40B4-BE49-F238E27FC236}">
                  <a16:creationId xmlns:a16="http://schemas.microsoft.com/office/drawing/2014/main" id="{EDD05B88-7F8A-1D17-685A-F7547C1DC7A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8" y="601"/>
              <a:ext cx="2513" cy="902"/>
            </a:xfrm>
            <a:custGeom>
              <a:avLst/>
              <a:gdLst>
                <a:gd name="T0" fmla="*/ 1803 w 2513"/>
                <a:gd name="T1" fmla="*/ 135 h 902"/>
                <a:gd name="T2" fmla="*/ 1930 w 2513"/>
                <a:gd name="T3" fmla="*/ 95 h 902"/>
                <a:gd name="T4" fmla="*/ 2065 w 2513"/>
                <a:gd name="T5" fmla="*/ 55 h 902"/>
                <a:gd name="T6" fmla="*/ 2206 w 2513"/>
                <a:gd name="T7" fmla="*/ 24 h 902"/>
                <a:gd name="T8" fmla="*/ 2342 w 2513"/>
                <a:gd name="T9" fmla="*/ 4 h 902"/>
                <a:gd name="T10" fmla="*/ 2490 w 2513"/>
                <a:gd name="T11" fmla="*/ 0 h 902"/>
                <a:gd name="T12" fmla="*/ 2489 w 2513"/>
                <a:gd name="T13" fmla="*/ 55 h 902"/>
                <a:gd name="T14" fmla="*/ 2446 w 2513"/>
                <a:gd name="T15" fmla="*/ 93 h 902"/>
                <a:gd name="T16" fmla="*/ 2401 w 2513"/>
                <a:gd name="T17" fmla="*/ 119 h 902"/>
                <a:gd name="T18" fmla="*/ 2204 w 2513"/>
                <a:gd name="T19" fmla="*/ 239 h 902"/>
                <a:gd name="T20" fmla="*/ 2289 w 2513"/>
                <a:gd name="T21" fmla="*/ 242 h 902"/>
                <a:gd name="T22" fmla="*/ 2164 w 2513"/>
                <a:gd name="T23" fmla="*/ 310 h 902"/>
                <a:gd name="T24" fmla="*/ 2035 w 2513"/>
                <a:gd name="T25" fmla="*/ 364 h 902"/>
                <a:gd name="T26" fmla="*/ 2058 w 2513"/>
                <a:gd name="T27" fmla="*/ 448 h 902"/>
                <a:gd name="T28" fmla="*/ 1983 w 2513"/>
                <a:gd name="T29" fmla="*/ 480 h 902"/>
                <a:gd name="T30" fmla="*/ 1871 w 2513"/>
                <a:gd name="T31" fmla="*/ 480 h 902"/>
                <a:gd name="T32" fmla="*/ 1779 w 2513"/>
                <a:gd name="T33" fmla="*/ 527 h 902"/>
                <a:gd name="T34" fmla="*/ 1710 w 2513"/>
                <a:gd name="T35" fmla="*/ 775 h 902"/>
                <a:gd name="T36" fmla="*/ 1583 w 2513"/>
                <a:gd name="T37" fmla="*/ 874 h 902"/>
                <a:gd name="T38" fmla="*/ 1582 w 2513"/>
                <a:gd name="T39" fmla="*/ 717 h 902"/>
                <a:gd name="T40" fmla="*/ 1516 w 2513"/>
                <a:gd name="T41" fmla="*/ 614 h 902"/>
                <a:gd name="T42" fmla="*/ 1216 w 2513"/>
                <a:gd name="T43" fmla="*/ 706 h 902"/>
                <a:gd name="T44" fmla="*/ 1004 w 2513"/>
                <a:gd name="T45" fmla="*/ 811 h 902"/>
                <a:gd name="T46" fmla="*/ 938 w 2513"/>
                <a:gd name="T47" fmla="*/ 717 h 902"/>
                <a:gd name="T48" fmla="*/ 854 w 2513"/>
                <a:gd name="T49" fmla="*/ 727 h 902"/>
                <a:gd name="T50" fmla="*/ 650 w 2513"/>
                <a:gd name="T51" fmla="*/ 748 h 902"/>
                <a:gd name="T52" fmla="*/ 595 w 2513"/>
                <a:gd name="T53" fmla="*/ 808 h 902"/>
                <a:gd name="T54" fmla="*/ 538 w 2513"/>
                <a:gd name="T55" fmla="*/ 867 h 902"/>
                <a:gd name="T56" fmla="*/ 449 w 2513"/>
                <a:gd name="T57" fmla="*/ 853 h 902"/>
                <a:gd name="T58" fmla="*/ 487 w 2513"/>
                <a:gd name="T59" fmla="*/ 717 h 902"/>
                <a:gd name="T60" fmla="*/ 433 w 2513"/>
                <a:gd name="T61" fmla="*/ 639 h 902"/>
                <a:gd name="T62" fmla="*/ 200 w 2513"/>
                <a:gd name="T63" fmla="*/ 518 h 902"/>
                <a:gd name="T64" fmla="*/ 59 w 2513"/>
                <a:gd name="T65" fmla="*/ 461 h 902"/>
                <a:gd name="T66" fmla="*/ 614 w 2513"/>
                <a:gd name="T67" fmla="*/ 552 h 902"/>
                <a:gd name="T68" fmla="*/ 887 w 2513"/>
                <a:gd name="T69" fmla="*/ 569 h 902"/>
                <a:gd name="T70" fmla="*/ 971 w 2513"/>
                <a:gd name="T71" fmla="*/ 518 h 902"/>
                <a:gd name="T72" fmla="*/ 1419 w 2513"/>
                <a:gd name="T73" fmla="*/ 299 h 902"/>
                <a:gd name="T74" fmla="*/ 1390 w 2513"/>
                <a:gd name="T75" fmla="*/ 225 h 902"/>
                <a:gd name="T76" fmla="*/ 1402 w 2513"/>
                <a:gd name="T77" fmla="*/ 145 h 902"/>
                <a:gd name="T78" fmla="*/ 1337 w 2513"/>
                <a:gd name="T79" fmla="*/ 43 h 902"/>
                <a:gd name="T80" fmla="*/ 1396 w 2513"/>
                <a:gd name="T81" fmla="*/ 30 h 902"/>
                <a:gd name="T82" fmla="*/ 1458 w 2513"/>
                <a:gd name="T83" fmla="*/ 40 h 902"/>
                <a:gd name="T84" fmla="*/ 1531 w 2513"/>
                <a:gd name="T85" fmla="*/ 60 h 902"/>
                <a:gd name="T86" fmla="*/ 1609 w 2513"/>
                <a:gd name="T87" fmla="*/ 91 h 902"/>
                <a:gd name="T88" fmla="*/ 1684 w 2513"/>
                <a:gd name="T89" fmla="*/ 131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13" h="902">
                  <a:moveTo>
                    <a:pt x="1728" y="163"/>
                  </a:moveTo>
                  <a:lnTo>
                    <a:pt x="1764" y="150"/>
                  </a:lnTo>
                  <a:lnTo>
                    <a:pt x="1803" y="135"/>
                  </a:lnTo>
                  <a:lnTo>
                    <a:pt x="1843" y="122"/>
                  </a:lnTo>
                  <a:lnTo>
                    <a:pt x="1885" y="108"/>
                  </a:lnTo>
                  <a:lnTo>
                    <a:pt x="1930" y="95"/>
                  </a:lnTo>
                  <a:lnTo>
                    <a:pt x="1974" y="80"/>
                  </a:lnTo>
                  <a:lnTo>
                    <a:pt x="2019" y="67"/>
                  </a:lnTo>
                  <a:lnTo>
                    <a:pt x="2065" y="55"/>
                  </a:lnTo>
                  <a:lnTo>
                    <a:pt x="2112" y="43"/>
                  </a:lnTo>
                  <a:lnTo>
                    <a:pt x="2158" y="33"/>
                  </a:lnTo>
                  <a:lnTo>
                    <a:pt x="2206" y="24"/>
                  </a:lnTo>
                  <a:lnTo>
                    <a:pt x="2252" y="16"/>
                  </a:lnTo>
                  <a:lnTo>
                    <a:pt x="2298" y="8"/>
                  </a:lnTo>
                  <a:lnTo>
                    <a:pt x="2342" y="4"/>
                  </a:lnTo>
                  <a:lnTo>
                    <a:pt x="2387" y="1"/>
                  </a:lnTo>
                  <a:lnTo>
                    <a:pt x="2430" y="0"/>
                  </a:lnTo>
                  <a:lnTo>
                    <a:pt x="2490" y="0"/>
                  </a:lnTo>
                  <a:lnTo>
                    <a:pt x="2513" y="29"/>
                  </a:lnTo>
                  <a:lnTo>
                    <a:pt x="2502" y="42"/>
                  </a:lnTo>
                  <a:lnTo>
                    <a:pt x="2489" y="55"/>
                  </a:lnTo>
                  <a:lnTo>
                    <a:pt x="2476" y="67"/>
                  </a:lnTo>
                  <a:lnTo>
                    <a:pt x="2462" y="80"/>
                  </a:lnTo>
                  <a:lnTo>
                    <a:pt x="2446" y="93"/>
                  </a:lnTo>
                  <a:lnTo>
                    <a:pt x="2431" y="104"/>
                  </a:lnTo>
                  <a:lnTo>
                    <a:pt x="2416" y="112"/>
                  </a:lnTo>
                  <a:lnTo>
                    <a:pt x="2401" y="119"/>
                  </a:lnTo>
                  <a:lnTo>
                    <a:pt x="2338" y="158"/>
                  </a:lnTo>
                  <a:lnTo>
                    <a:pt x="2253" y="207"/>
                  </a:lnTo>
                  <a:lnTo>
                    <a:pt x="2204" y="239"/>
                  </a:lnTo>
                  <a:lnTo>
                    <a:pt x="2252" y="238"/>
                  </a:lnTo>
                  <a:lnTo>
                    <a:pt x="2292" y="232"/>
                  </a:lnTo>
                  <a:lnTo>
                    <a:pt x="2289" y="242"/>
                  </a:lnTo>
                  <a:lnTo>
                    <a:pt x="2266" y="269"/>
                  </a:lnTo>
                  <a:lnTo>
                    <a:pt x="2207" y="291"/>
                  </a:lnTo>
                  <a:lnTo>
                    <a:pt x="2164" y="310"/>
                  </a:lnTo>
                  <a:lnTo>
                    <a:pt x="2119" y="324"/>
                  </a:lnTo>
                  <a:lnTo>
                    <a:pt x="2055" y="348"/>
                  </a:lnTo>
                  <a:lnTo>
                    <a:pt x="2035" y="364"/>
                  </a:lnTo>
                  <a:lnTo>
                    <a:pt x="1997" y="390"/>
                  </a:lnTo>
                  <a:lnTo>
                    <a:pt x="2049" y="412"/>
                  </a:lnTo>
                  <a:lnTo>
                    <a:pt x="2058" y="448"/>
                  </a:lnTo>
                  <a:lnTo>
                    <a:pt x="2046" y="472"/>
                  </a:lnTo>
                  <a:lnTo>
                    <a:pt x="2010" y="480"/>
                  </a:lnTo>
                  <a:lnTo>
                    <a:pt x="1983" y="480"/>
                  </a:lnTo>
                  <a:lnTo>
                    <a:pt x="1943" y="461"/>
                  </a:lnTo>
                  <a:lnTo>
                    <a:pt x="1901" y="458"/>
                  </a:lnTo>
                  <a:lnTo>
                    <a:pt x="1871" y="480"/>
                  </a:lnTo>
                  <a:lnTo>
                    <a:pt x="1846" y="494"/>
                  </a:lnTo>
                  <a:lnTo>
                    <a:pt x="1803" y="505"/>
                  </a:lnTo>
                  <a:lnTo>
                    <a:pt x="1779" y="527"/>
                  </a:lnTo>
                  <a:lnTo>
                    <a:pt x="1746" y="575"/>
                  </a:lnTo>
                  <a:lnTo>
                    <a:pt x="1723" y="704"/>
                  </a:lnTo>
                  <a:lnTo>
                    <a:pt x="1710" y="775"/>
                  </a:lnTo>
                  <a:lnTo>
                    <a:pt x="1691" y="808"/>
                  </a:lnTo>
                  <a:lnTo>
                    <a:pt x="1605" y="877"/>
                  </a:lnTo>
                  <a:lnTo>
                    <a:pt x="1583" y="874"/>
                  </a:lnTo>
                  <a:lnTo>
                    <a:pt x="1582" y="856"/>
                  </a:lnTo>
                  <a:lnTo>
                    <a:pt x="1582" y="759"/>
                  </a:lnTo>
                  <a:lnTo>
                    <a:pt x="1582" y="717"/>
                  </a:lnTo>
                  <a:lnTo>
                    <a:pt x="1576" y="596"/>
                  </a:lnTo>
                  <a:lnTo>
                    <a:pt x="1540" y="593"/>
                  </a:lnTo>
                  <a:lnTo>
                    <a:pt x="1516" y="614"/>
                  </a:lnTo>
                  <a:lnTo>
                    <a:pt x="1484" y="626"/>
                  </a:lnTo>
                  <a:lnTo>
                    <a:pt x="1319" y="684"/>
                  </a:lnTo>
                  <a:lnTo>
                    <a:pt x="1216" y="706"/>
                  </a:lnTo>
                  <a:lnTo>
                    <a:pt x="1137" y="727"/>
                  </a:lnTo>
                  <a:lnTo>
                    <a:pt x="1087" y="753"/>
                  </a:lnTo>
                  <a:lnTo>
                    <a:pt x="1004" y="811"/>
                  </a:lnTo>
                  <a:lnTo>
                    <a:pt x="1070" y="703"/>
                  </a:lnTo>
                  <a:lnTo>
                    <a:pt x="1004" y="703"/>
                  </a:lnTo>
                  <a:lnTo>
                    <a:pt x="938" y="717"/>
                  </a:lnTo>
                  <a:lnTo>
                    <a:pt x="929" y="795"/>
                  </a:lnTo>
                  <a:lnTo>
                    <a:pt x="821" y="795"/>
                  </a:lnTo>
                  <a:lnTo>
                    <a:pt x="854" y="727"/>
                  </a:lnTo>
                  <a:lnTo>
                    <a:pt x="772" y="712"/>
                  </a:lnTo>
                  <a:lnTo>
                    <a:pt x="672" y="727"/>
                  </a:lnTo>
                  <a:lnTo>
                    <a:pt x="650" y="748"/>
                  </a:lnTo>
                  <a:lnTo>
                    <a:pt x="630" y="768"/>
                  </a:lnTo>
                  <a:lnTo>
                    <a:pt x="613" y="789"/>
                  </a:lnTo>
                  <a:lnTo>
                    <a:pt x="595" y="808"/>
                  </a:lnTo>
                  <a:lnTo>
                    <a:pt x="577" y="828"/>
                  </a:lnTo>
                  <a:lnTo>
                    <a:pt x="558" y="848"/>
                  </a:lnTo>
                  <a:lnTo>
                    <a:pt x="538" y="867"/>
                  </a:lnTo>
                  <a:lnTo>
                    <a:pt x="515" y="886"/>
                  </a:lnTo>
                  <a:lnTo>
                    <a:pt x="464" y="902"/>
                  </a:lnTo>
                  <a:lnTo>
                    <a:pt x="449" y="853"/>
                  </a:lnTo>
                  <a:lnTo>
                    <a:pt x="472" y="797"/>
                  </a:lnTo>
                  <a:lnTo>
                    <a:pt x="485" y="752"/>
                  </a:lnTo>
                  <a:lnTo>
                    <a:pt x="487" y="717"/>
                  </a:lnTo>
                  <a:lnTo>
                    <a:pt x="480" y="688"/>
                  </a:lnTo>
                  <a:lnTo>
                    <a:pt x="462" y="664"/>
                  </a:lnTo>
                  <a:lnTo>
                    <a:pt x="433" y="639"/>
                  </a:lnTo>
                  <a:lnTo>
                    <a:pt x="393" y="611"/>
                  </a:lnTo>
                  <a:lnTo>
                    <a:pt x="341" y="578"/>
                  </a:lnTo>
                  <a:lnTo>
                    <a:pt x="200" y="518"/>
                  </a:lnTo>
                  <a:lnTo>
                    <a:pt x="66" y="503"/>
                  </a:lnTo>
                  <a:lnTo>
                    <a:pt x="0" y="485"/>
                  </a:lnTo>
                  <a:lnTo>
                    <a:pt x="59" y="461"/>
                  </a:lnTo>
                  <a:lnTo>
                    <a:pt x="183" y="461"/>
                  </a:lnTo>
                  <a:lnTo>
                    <a:pt x="423" y="494"/>
                  </a:lnTo>
                  <a:lnTo>
                    <a:pt x="614" y="552"/>
                  </a:lnTo>
                  <a:lnTo>
                    <a:pt x="697" y="611"/>
                  </a:lnTo>
                  <a:lnTo>
                    <a:pt x="788" y="593"/>
                  </a:lnTo>
                  <a:lnTo>
                    <a:pt x="887" y="569"/>
                  </a:lnTo>
                  <a:lnTo>
                    <a:pt x="772" y="552"/>
                  </a:lnTo>
                  <a:lnTo>
                    <a:pt x="863" y="503"/>
                  </a:lnTo>
                  <a:lnTo>
                    <a:pt x="971" y="518"/>
                  </a:lnTo>
                  <a:lnTo>
                    <a:pt x="1087" y="503"/>
                  </a:lnTo>
                  <a:lnTo>
                    <a:pt x="1252" y="377"/>
                  </a:lnTo>
                  <a:lnTo>
                    <a:pt x="1419" y="299"/>
                  </a:lnTo>
                  <a:lnTo>
                    <a:pt x="1327" y="285"/>
                  </a:lnTo>
                  <a:lnTo>
                    <a:pt x="1365" y="253"/>
                  </a:lnTo>
                  <a:lnTo>
                    <a:pt x="1390" y="225"/>
                  </a:lnTo>
                  <a:lnTo>
                    <a:pt x="1405" y="199"/>
                  </a:lnTo>
                  <a:lnTo>
                    <a:pt x="1408" y="173"/>
                  </a:lnTo>
                  <a:lnTo>
                    <a:pt x="1402" y="145"/>
                  </a:lnTo>
                  <a:lnTo>
                    <a:pt x="1388" y="115"/>
                  </a:lnTo>
                  <a:lnTo>
                    <a:pt x="1365" y="82"/>
                  </a:lnTo>
                  <a:lnTo>
                    <a:pt x="1337" y="43"/>
                  </a:lnTo>
                  <a:lnTo>
                    <a:pt x="1366" y="27"/>
                  </a:lnTo>
                  <a:lnTo>
                    <a:pt x="1380" y="29"/>
                  </a:lnTo>
                  <a:lnTo>
                    <a:pt x="1396" y="30"/>
                  </a:lnTo>
                  <a:lnTo>
                    <a:pt x="1415" y="33"/>
                  </a:lnTo>
                  <a:lnTo>
                    <a:pt x="1435" y="36"/>
                  </a:lnTo>
                  <a:lnTo>
                    <a:pt x="1458" y="40"/>
                  </a:lnTo>
                  <a:lnTo>
                    <a:pt x="1481" y="46"/>
                  </a:lnTo>
                  <a:lnTo>
                    <a:pt x="1505" y="53"/>
                  </a:lnTo>
                  <a:lnTo>
                    <a:pt x="1531" y="60"/>
                  </a:lnTo>
                  <a:lnTo>
                    <a:pt x="1557" y="70"/>
                  </a:lnTo>
                  <a:lnTo>
                    <a:pt x="1583" y="79"/>
                  </a:lnTo>
                  <a:lnTo>
                    <a:pt x="1609" y="91"/>
                  </a:lnTo>
                  <a:lnTo>
                    <a:pt x="1635" y="102"/>
                  </a:lnTo>
                  <a:lnTo>
                    <a:pt x="1659" y="116"/>
                  </a:lnTo>
                  <a:lnTo>
                    <a:pt x="1684" y="131"/>
                  </a:lnTo>
                  <a:lnTo>
                    <a:pt x="1707" y="145"/>
                  </a:lnTo>
                  <a:lnTo>
                    <a:pt x="1728" y="163"/>
                  </a:lnTo>
                  <a:close/>
                </a:path>
              </a:pathLst>
            </a:custGeom>
            <a:solidFill>
              <a:srgbClr val="0000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6" name="Freeform 6">
              <a:extLst>
                <a:ext uri="{FF2B5EF4-FFF2-40B4-BE49-F238E27FC236}">
                  <a16:creationId xmlns:a16="http://schemas.microsoft.com/office/drawing/2014/main" id="{F1AF8100-D7BF-4A21-14C0-DCBFAF3BE7F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924" y="609"/>
              <a:ext cx="729" cy="487"/>
            </a:xfrm>
            <a:custGeom>
              <a:avLst/>
              <a:gdLst>
                <a:gd name="T0" fmla="*/ 690 w 729"/>
                <a:gd name="T1" fmla="*/ 13 h 487"/>
                <a:gd name="T2" fmla="*/ 480 w 729"/>
                <a:gd name="T3" fmla="*/ 143 h 487"/>
                <a:gd name="T4" fmla="*/ 382 w 729"/>
                <a:gd name="T5" fmla="*/ 199 h 487"/>
                <a:gd name="T6" fmla="*/ 286 w 729"/>
                <a:gd name="T7" fmla="*/ 251 h 487"/>
                <a:gd name="T8" fmla="*/ 210 w 729"/>
                <a:gd name="T9" fmla="*/ 286 h 487"/>
                <a:gd name="T10" fmla="*/ 132 w 729"/>
                <a:gd name="T11" fmla="*/ 329 h 487"/>
                <a:gd name="T12" fmla="*/ 39 w 729"/>
                <a:gd name="T13" fmla="*/ 376 h 487"/>
                <a:gd name="T14" fmla="*/ 27 w 729"/>
                <a:gd name="T15" fmla="*/ 410 h 487"/>
                <a:gd name="T16" fmla="*/ 27 w 729"/>
                <a:gd name="T17" fmla="*/ 441 h 487"/>
                <a:gd name="T18" fmla="*/ 0 w 729"/>
                <a:gd name="T19" fmla="*/ 487 h 487"/>
                <a:gd name="T20" fmla="*/ 43 w 729"/>
                <a:gd name="T21" fmla="*/ 485 h 487"/>
                <a:gd name="T22" fmla="*/ 115 w 729"/>
                <a:gd name="T23" fmla="*/ 446 h 487"/>
                <a:gd name="T24" fmla="*/ 273 w 729"/>
                <a:gd name="T25" fmla="*/ 353 h 487"/>
                <a:gd name="T26" fmla="*/ 356 w 729"/>
                <a:gd name="T27" fmla="*/ 316 h 487"/>
                <a:gd name="T28" fmla="*/ 420 w 729"/>
                <a:gd name="T29" fmla="*/ 290 h 487"/>
                <a:gd name="T30" fmla="*/ 467 w 729"/>
                <a:gd name="T31" fmla="*/ 268 h 487"/>
                <a:gd name="T32" fmla="*/ 502 w 729"/>
                <a:gd name="T33" fmla="*/ 234 h 487"/>
                <a:gd name="T34" fmla="*/ 467 w 729"/>
                <a:gd name="T35" fmla="*/ 242 h 487"/>
                <a:gd name="T36" fmla="*/ 417 w 729"/>
                <a:gd name="T37" fmla="*/ 247 h 487"/>
                <a:gd name="T38" fmla="*/ 378 w 729"/>
                <a:gd name="T39" fmla="*/ 268 h 487"/>
                <a:gd name="T40" fmla="*/ 335 w 729"/>
                <a:gd name="T41" fmla="*/ 273 h 487"/>
                <a:gd name="T42" fmla="*/ 369 w 729"/>
                <a:gd name="T43" fmla="*/ 251 h 487"/>
                <a:gd name="T44" fmla="*/ 404 w 729"/>
                <a:gd name="T45" fmla="*/ 230 h 487"/>
                <a:gd name="T46" fmla="*/ 467 w 729"/>
                <a:gd name="T47" fmla="*/ 191 h 487"/>
                <a:gd name="T48" fmla="*/ 540 w 729"/>
                <a:gd name="T49" fmla="*/ 152 h 487"/>
                <a:gd name="T50" fmla="*/ 568 w 729"/>
                <a:gd name="T51" fmla="*/ 140 h 487"/>
                <a:gd name="T52" fmla="*/ 595 w 729"/>
                <a:gd name="T53" fmla="*/ 127 h 487"/>
                <a:gd name="T54" fmla="*/ 621 w 729"/>
                <a:gd name="T55" fmla="*/ 114 h 487"/>
                <a:gd name="T56" fmla="*/ 645 w 729"/>
                <a:gd name="T57" fmla="*/ 98 h 487"/>
                <a:gd name="T58" fmla="*/ 668 w 729"/>
                <a:gd name="T59" fmla="*/ 83 h 487"/>
                <a:gd name="T60" fmla="*/ 690 w 729"/>
                <a:gd name="T61" fmla="*/ 64 h 487"/>
                <a:gd name="T62" fmla="*/ 710 w 729"/>
                <a:gd name="T63" fmla="*/ 44 h 487"/>
                <a:gd name="T64" fmla="*/ 729 w 729"/>
                <a:gd name="T65" fmla="*/ 21 h 487"/>
                <a:gd name="T66" fmla="*/ 712 w 729"/>
                <a:gd name="T67" fmla="*/ 0 h 487"/>
                <a:gd name="T68" fmla="*/ 690 w 729"/>
                <a:gd name="T69" fmla="*/ 13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9" h="487">
                  <a:moveTo>
                    <a:pt x="690" y="13"/>
                  </a:moveTo>
                  <a:lnTo>
                    <a:pt x="480" y="143"/>
                  </a:lnTo>
                  <a:lnTo>
                    <a:pt x="382" y="199"/>
                  </a:lnTo>
                  <a:lnTo>
                    <a:pt x="286" y="251"/>
                  </a:lnTo>
                  <a:lnTo>
                    <a:pt x="210" y="286"/>
                  </a:lnTo>
                  <a:lnTo>
                    <a:pt x="132" y="329"/>
                  </a:lnTo>
                  <a:lnTo>
                    <a:pt x="39" y="376"/>
                  </a:lnTo>
                  <a:lnTo>
                    <a:pt x="27" y="410"/>
                  </a:lnTo>
                  <a:lnTo>
                    <a:pt x="27" y="441"/>
                  </a:lnTo>
                  <a:lnTo>
                    <a:pt x="0" y="487"/>
                  </a:lnTo>
                  <a:lnTo>
                    <a:pt x="43" y="485"/>
                  </a:lnTo>
                  <a:lnTo>
                    <a:pt x="115" y="446"/>
                  </a:lnTo>
                  <a:lnTo>
                    <a:pt x="273" y="353"/>
                  </a:lnTo>
                  <a:lnTo>
                    <a:pt x="356" y="316"/>
                  </a:lnTo>
                  <a:lnTo>
                    <a:pt x="420" y="290"/>
                  </a:lnTo>
                  <a:lnTo>
                    <a:pt x="467" y="268"/>
                  </a:lnTo>
                  <a:lnTo>
                    <a:pt x="502" y="234"/>
                  </a:lnTo>
                  <a:lnTo>
                    <a:pt x="467" y="242"/>
                  </a:lnTo>
                  <a:lnTo>
                    <a:pt x="417" y="247"/>
                  </a:lnTo>
                  <a:lnTo>
                    <a:pt x="378" y="268"/>
                  </a:lnTo>
                  <a:lnTo>
                    <a:pt x="335" y="273"/>
                  </a:lnTo>
                  <a:lnTo>
                    <a:pt x="369" y="251"/>
                  </a:lnTo>
                  <a:lnTo>
                    <a:pt x="404" y="230"/>
                  </a:lnTo>
                  <a:lnTo>
                    <a:pt x="467" y="191"/>
                  </a:lnTo>
                  <a:lnTo>
                    <a:pt x="540" y="152"/>
                  </a:lnTo>
                  <a:lnTo>
                    <a:pt x="568" y="140"/>
                  </a:lnTo>
                  <a:lnTo>
                    <a:pt x="595" y="127"/>
                  </a:lnTo>
                  <a:lnTo>
                    <a:pt x="621" y="114"/>
                  </a:lnTo>
                  <a:lnTo>
                    <a:pt x="645" y="98"/>
                  </a:lnTo>
                  <a:lnTo>
                    <a:pt x="668" y="83"/>
                  </a:lnTo>
                  <a:lnTo>
                    <a:pt x="690" y="64"/>
                  </a:lnTo>
                  <a:lnTo>
                    <a:pt x="710" y="44"/>
                  </a:lnTo>
                  <a:lnTo>
                    <a:pt x="729" y="21"/>
                  </a:lnTo>
                  <a:lnTo>
                    <a:pt x="712" y="0"/>
                  </a:lnTo>
                  <a:lnTo>
                    <a:pt x="690" y="13"/>
                  </a:lnTo>
                  <a:close/>
                </a:path>
              </a:pathLst>
            </a:custGeom>
            <a:solidFill>
              <a:srgbClr val="997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7" name="Freeform 7">
              <a:extLst>
                <a:ext uri="{FF2B5EF4-FFF2-40B4-BE49-F238E27FC236}">
                  <a16:creationId xmlns:a16="http://schemas.microsoft.com/office/drawing/2014/main" id="{F2819FA0-82E8-ECE3-BCD6-DA22EAC0B97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093" y="605"/>
              <a:ext cx="1495" cy="615"/>
            </a:xfrm>
            <a:custGeom>
              <a:avLst/>
              <a:gdLst>
                <a:gd name="T0" fmla="*/ 779 w 1495"/>
                <a:gd name="T1" fmla="*/ 176 h 615"/>
                <a:gd name="T2" fmla="*/ 762 w 1495"/>
                <a:gd name="T3" fmla="*/ 203 h 615"/>
                <a:gd name="T4" fmla="*/ 706 w 1495"/>
                <a:gd name="T5" fmla="*/ 225 h 615"/>
                <a:gd name="T6" fmla="*/ 599 w 1495"/>
                <a:gd name="T7" fmla="*/ 272 h 615"/>
                <a:gd name="T8" fmla="*/ 539 w 1495"/>
                <a:gd name="T9" fmla="*/ 298 h 615"/>
                <a:gd name="T10" fmla="*/ 441 w 1495"/>
                <a:gd name="T11" fmla="*/ 303 h 615"/>
                <a:gd name="T12" fmla="*/ 330 w 1495"/>
                <a:gd name="T13" fmla="*/ 373 h 615"/>
                <a:gd name="T14" fmla="*/ 223 w 1495"/>
                <a:gd name="T15" fmla="*/ 431 h 615"/>
                <a:gd name="T16" fmla="*/ 148 w 1495"/>
                <a:gd name="T17" fmla="*/ 490 h 615"/>
                <a:gd name="T18" fmla="*/ 90 w 1495"/>
                <a:gd name="T19" fmla="*/ 506 h 615"/>
                <a:gd name="T20" fmla="*/ 24 w 1495"/>
                <a:gd name="T21" fmla="*/ 540 h 615"/>
                <a:gd name="T22" fmla="*/ 0 w 1495"/>
                <a:gd name="T23" fmla="*/ 589 h 615"/>
                <a:gd name="T24" fmla="*/ 40 w 1495"/>
                <a:gd name="T25" fmla="*/ 589 h 615"/>
                <a:gd name="T26" fmla="*/ 90 w 1495"/>
                <a:gd name="T27" fmla="*/ 548 h 615"/>
                <a:gd name="T28" fmla="*/ 165 w 1495"/>
                <a:gd name="T29" fmla="*/ 532 h 615"/>
                <a:gd name="T30" fmla="*/ 132 w 1495"/>
                <a:gd name="T31" fmla="*/ 598 h 615"/>
                <a:gd name="T32" fmla="*/ 190 w 1495"/>
                <a:gd name="T33" fmla="*/ 615 h 615"/>
                <a:gd name="T34" fmla="*/ 240 w 1495"/>
                <a:gd name="T35" fmla="*/ 582 h 615"/>
                <a:gd name="T36" fmla="*/ 264 w 1495"/>
                <a:gd name="T37" fmla="*/ 490 h 615"/>
                <a:gd name="T38" fmla="*/ 339 w 1495"/>
                <a:gd name="T39" fmla="*/ 481 h 615"/>
                <a:gd name="T40" fmla="*/ 297 w 1495"/>
                <a:gd name="T41" fmla="*/ 582 h 615"/>
                <a:gd name="T42" fmla="*/ 425 w 1495"/>
                <a:gd name="T43" fmla="*/ 558 h 615"/>
                <a:gd name="T44" fmla="*/ 484 w 1495"/>
                <a:gd name="T45" fmla="*/ 525 h 615"/>
                <a:gd name="T46" fmla="*/ 499 w 1495"/>
                <a:gd name="T47" fmla="*/ 506 h 615"/>
                <a:gd name="T48" fmla="*/ 489 w 1495"/>
                <a:gd name="T49" fmla="*/ 457 h 615"/>
                <a:gd name="T50" fmla="*/ 555 w 1495"/>
                <a:gd name="T51" fmla="*/ 440 h 615"/>
                <a:gd name="T52" fmla="*/ 596 w 1495"/>
                <a:gd name="T53" fmla="*/ 481 h 615"/>
                <a:gd name="T54" fmla="*/ 687 w 1495"/>
                <a:gd name="T55" fmla="*/ 457 h 615"/>
                <a:gd name="T56" fmla="*/ 762 w 1495"/>
                <a:gd name="T57" fmla="*/ 414 h 615"/>
                <a:gd name="T58" fmla="*/ 821 w 1495"/>
                <a:gd name="T59" fmla="*/ 339 h 615"/>
                <a:gd name="T60" fmla="*/ 870 w 1495"/>
                <a:gd name="T61" fmla="*/ 290 h 615"/>
                <a:gd name="T62" fmla="*/ 1011 w 1495"/>
                <a:gd name="T63" fmla="*/ 248 h 615"/>
                <a:gd name="T64" fmla="*/ 1166 w 1495"/>
                <a:gd name="T65" fmla="*/ 189 h 615"/>
                <a:gd name="T66" fmla="*/ 1307 w 1495"/>
                <a:gd name="T67" fmla="*/ 123 h 615"/>
                <a:gd name="T68" fmla="*/ 1495 w 1495"/>
                <a:gd name="T69" fmla="*/ 0 h 615"/>
                <a:gd name="T70" fmla="*/ 1405 w 1495"/>
                <a:gd name="T71" fmla="*/ 22 h 615"/>
                <a:gd name="T72" fmla="*/ 1166 w 1495"/>
                <a:gd name="T73" fmla="*/ 88 h 615"/>
                <a:gd name="T74" fmla="*/ 1141 w 1495"/>
                <a:gd name="T75" fmla="*/ 130 h 615"/>
                <a:gd name="T76" fmla="*/ 1103 w 1495"/>
                <a:gd name="T77" fmla="*/ 164 h 615"/>
                <a:gd name="T78" fmla="*/ 1078 w 1495"/>
                <a:gd name="T79" fmla="*/ 105 h 615"/>
                <a:gd name="T80" fmla="*/ 1011 w 1495"/>
                <a:gd name="T81" fmla="*/ 105 h 615"/>
                <a:gd name="T82" fmla="*/ 944 w 1495"/>
                <a:gd name="T83" fmla="*/ 114 h 615"/>
                <a:gd name="T84" fmla="*/ 837 w 1495"/>
                <a:gd name="T85" fmla="*/ 147 h 615"/>
                <a:gd name="T86" fmla="*/ 779 w 1495"/>
                <a:gd name="T87" fmla="*/ 176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5" h="615">
                  <a:moveTo>
                    <a:pt x="779" y="176"/>
                  </a:moveTo>
                  <a:lnTo>
                    <a:pt x="762" y="203"/>
                  </a:lnTo>
                  <a:lnTo>
                    <a:pt x="706" y="225"/>
                  </a:lnTo>
                  <a:lnTo>
                    <a:pt x="599" y="272"/>
                  </a:lnTo>
                  <a:lnTo>
                    <a:pt x="539" y="298"/>
                  </a:lnTo>
                  <a:lnTo>
                    <a:pt x="441" y="303"/>
                  </a:lnTo>
                  <a:lnTo>
                    <a:pt x="330" y="373"/>
                  </a:lnTo>
                  <a:lnTo>
                    <a:pt x="223" y="431"/>
                  </a:lnTo>
                  <a:lnTo>
                    <a:pt x="148" y="490"/>
                  </a:lnTo>
                  <a:lnTo>
                    <a:pt x="90" y="506"/>
                  </a:lnTo>
                  <a:lnTo>
                    <a:pt x="24" y="540"/>
                  </a:lnTo>
                  <a:lnTo>
                    <a:pt x="0" y="589"/>
                  </a:lnTo>
                  <a:lnTo>
                    <a:pt x="40" y="589"/>
                  </a:lnTo>
                  <a:lnTo>
                    <a:pt x="90" y="548"/>
                  </a:lnTo>
                  <a:lnTo>
                    <a:pt x="165" y="532"/>
                  </a:lnTo>
                  <a:lnTo>
                    <a:pt x="132" y="598"/>
                  </a:lnTo>
                  <a:lnTo>
                    <a:pt x="190" y="615"/>
                  </a:lnTo>
                  <a:lnTo>
                    <a:pt x="240" y="582"/>
                  </a:lnTo>
                  <a:lnTo>
                    <a:pt x="264" y="490"/>
                  </a:lnTo>
                  <a:lnTo>
                    <a:pt x="339" y="481"/>
                  </a:lnTo>
                  <a:lnTo>
                    <a:pt x="297" y="582"/>
                  </a:lnTo>
                  <a:lnTo>
                    <a:pt x="425" y="558"/>
                  </a:lnTo>
                  <a:lnTo>
                    <a:pt x="484" y="525"/>
                  </a:lnTo>
                  <a:lnTo>
                    <a:pt x="499" y="506"/>
                  </a:lnTo>
                  <a:lnTo>
                    <a:pt x="489" y="457"/>
                  </a:lnTo>
                  <a:lnTo>
                    <a:pt x="555" y="440"/>
                  </a:lnTo>
                  <a:lnTo>
                    <a:pt x="596" y="481"/>
                  </a:lnTo>
                  <a:lnTo>
                    <a:pt x="687" y="457"/>
                  </a:lnTo>
                  <a:lnTo>
                    <a:pt x="762" y="414"/>
                  </a:lnTo>
                  <a:lnTo>
                    <a:pt x="821" y="339"/>
                  </a:lnTo>
                  <a:lnTo>
                    <a:pt x="870" y="290"/>
                  </a:lnTo>
                  <a:lnTo>
                    <a:pt x="1011" y="248"/>
                  </a:lnTo>
                  <a:lnTo>
                    <a:pt x="1166" y="189"/>
                  </a:lnTo>
                  <a:lnTo>
                    <a:pt x="1307" y="123"/>
                  </a:lnTo>
                  <a:lnTo>
                    <a:pt x="1495" y="0"/>
                  </a:lnTo>
                  <a:lnTo>
                    <a:pt x="1405" y="22"/>
                  </a:lnTo>
                  <a:lnTo>
                    <a:pt x="1166" y="88"/>
                  </a:lnTo>
                  <a:lnTo>
                    <a:pt x="1141" y="130"/>
                  </a:lnTo>
                  <a:lnTo>
                    <a:pt x="1103" y="164"/>
                  </a:lnTo>
                  <a:lnTo>
                    <a:pt x="1078" y="105"/>
                  </a:lnTo>
                  <a:lnTo>
                    <a:pt x="1011" y="105"/>
                  </a:lnTo>
                  <a:lnTo>
                    <a:pt x="944" y="114"/>
                  </a:lnTo>
                  <a:lnTo>
                    <a:pt x="837" y="147"/>
                  </a:lnTo>
                  <a:lnTo>
                    <a:pt x="779" y="176"/>
                  </a:lnTo>
                  <a:close/>
                </a:path>
              </a:pathLst>
            </a:custGeom>
            <a:solidFill>
              <a:srgbClr val="003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8" name="Freeform 8">
              <a:extLst>
                <a:ext uri="{FF2B5EF4-FFF2-40B4-BE49-F238E27FC236}">
                  <a16:creationId xmlns:a16="http://schemas.microsoft.com/office/drawing/2014/main" id="{FC74F135-5E30-02D8-E6DF-E6D6A483216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23" y="599"/>
              <a:ext cx="856" cy="345"/>
            </a:xfrm>
            <a:custGeom>
              <a:avLst/>
              <a:gdLst>
                <a:gd name="T0" fmla="*/ 132 w 856"/>
                <a:gd name="T1" fmla="*/ 170 h 345"/>
                <a:gd name="T2" fmla="*/ 140 w 856"/>
                <a:gd name="T3" fmla="*/ 212 h 345"/>
                <a:gd name="T4" fmla="*/ 107 w 856"/>
                <a:gd name="T5" fmla="*/ 254 h 345"/>
                <a:gd name="T6" fmla="*/ 0 w 856"/>
                <a:gd name="T7" fmla="*/ 296 h 345"/>
                <a:gd name="T8" fmla="*/ 0 w 856"/>
                <a:gd name="T9" fmla="*/ 345 h 345"/>
                <a:gd name="T10" fmla="*/ 74 w 856"/>
                <a:gd name="T11" fmla="*/ 337 h 345"/>
                <a:gd name="T12" fmla="*/ 107 w 856"/>
                <a:gd name="T13" fmla="*/ 296 h 345"/>
                <a:gd name="T14" fmla="*/ 174 w 856"/>
                <a:gd name="T15" fmla="*/ 261 h 345"/>
                <a:gd name="T16" fmla="*/ 140 w 856"/>
                <a:gd name="T17" fmla="*/ 320 h 345"/>
                <a:gd name="T18" fmla="*/ 232 w 856"/>
                <a:gd name="T19" fmla="*/ 261 h 345"/>
                <a:gd name="T20" fmla="*/ 266 w 856"/>
                <a:gd name="T21" fmla="*/ 195 h 345"/>
                <a:gd name="T22" fmla="*/ 365 w 856"/>
                <a:gd name="T23" fmla="*/ 129 h 345"/>
                <a:gd name="T24" fmla="*/ 408 w 856"/>
                <a:gd name="T25" fmla="*/ 195 h 345"/>
                <a:gd name="T26" fmla="*/ 481 w 856"/>
                <a:gd name="T27" fmla="*/ 195 h 345"/>
                <a:gd name="T28" fmla="*/ 553 w 856"/>
                <a:gd name="T29" fmla="*/ 162 h 345"/>
                <a:gd name="T30" fmla="*/ 573 w 856"/>
                <a:gd name="T31" fmla="*/ 146 h 345"/>
                <a:gd name="T32" fmla="*/ 592 w 856"/>
                <a:gd name="T33" fmla="*/ 130 h 345"/>
                <a:gd name="T34" fmla="*/ 609 w 856"/>
                <a:gd name="T35" fmla="*/ 117 h 345"/>
                <a:gd name="T36" fmla="*/ 626 w 856"/>
                <a:gd name="T37" fmla="*/ 104 h 345"/>
                <a:gd name="T38" fmla="*/ 644 w 856"/>
                <a:gd name="T39" fmla="*/ 93 h 345"/>
                <a:gd name="T40" fmla="*/ 661 w 856"/>
                <a:gd name="T41" fmla="*/ 82 h 345"/>
                <a:gd name="T42" fmla="*/ 677 w 856"/>
                <a:gd name="T43" fmla="*/ 72 h 345"/>
                <a:gd name="T44" fmla="*/ 694 w 856"/>
                <a:gd name="T45" fmla="*/ 64 h 345"/>
                <a:gd name="T46" fmla="*/ 711 w 856"/>
                <a:gd name="T47" fmla="*/ 55 h 345"/>
                <a:gd name="T48" fmla="*/ 729 w 856"/>
                <a:gd name="T49" fmla="*/ 46 h 345"/>
                <a:gd name="T50" fmla="*/ 747 w 856"/>
                <a:gd name="T51" fmla="*/ 39 h 345"/>
                <a:gd name="T52" fmla="*/ 767 w 856"/>
                <a:gd name="T53" fmla="*/ 32 h 345"/>
                <a:gd name="T54" fmla="*/ 787 w 856"/>
                <a:gd name="T55" fmla="*/ 25 h 345"/>
                <a:gd name="T56" fmla="*/ 809 w 856"/>
                <a:gd name="T57" fmla="*/ 18 h 345"/>
                <a:gd name="T58" fmla="*/ 832 w 856"/>
                <a:gd name="T59" fmla="*/ 9 h 345"/>
                <a:gd name="T60" fmla="*/ 856 w 856"/>
                <a:gd name="T61" fmla="*/ 2 h 345"/>
                <a:gd name="T62" fmla="*/ 819 w 856"/>
                <a:gd name="T63" fmla="*/ 0 h 345"/>
                <a:gd name="T64" fmla="*/ 782 w 856"/>
                <a:gd name="T65" fmla="*/ 0 h 345"/>
                <a:gd name="T66" fmla="*/ 744 w 856"/>
                <a:gd name="T67" fmla="*/ 3 h 345"/>
                <a:gd name="T68" fmla="*/ 706 w 856"/>
                <a:gd name="T69" fmla="*/ 8 h 345"/>
                <a:gd name="T70" fmla="*/ 667 w 856"/>
                <a:gd name="T71" fmla="*/ 13 h 345"/>
                <a:gd name="T72" fmla="*/ 626 w 856"/>
                <a:gd name="T73" fmla="*/ 19 h 345"/>
                <a:gd name="T74" fmla="*/ 588 w 856"/>
                <a:gd name="T75" fmla="*/ 28 h 345"/>
                <a:gd name="T76" fmla="*/ 547 w 856"/>
                <a:gd name="T77" fmla="*/ 36 h 345"/>
                <a:gd name="T78" fmla="*/ 507 w 856"/>
                <a:gd name="T79" fmla="*/ 48 h 345"/>
                <a:gd name="T80" fmla="*/ 465 w 856"/>
                <a:gd name="T81" fmla="*/ 58 h 345"/>
                <a:gd name="T82" fmla="*/ 425 w 856"/>
                <a:gd name="T83" fmla="*/ 69 h 345"/>
                <a:gd name="T84" fmla="*/ 383 w 856"/>
                <a:gd name="T85" fmla="*/ 82 h 345"/>
                <a:gd name="T86" fmla="*/ 342 w 856"/>
                <a:gd name="T87" fmla="*/ 95 h 345"/>
                <a:gd name="T88" fmla="*/ 300 w 856"/>
                <a:gd name="T89" fmla="*/ 108 h 345"/>
                <a:gd name="T90" fmla="*/ 258 w 856"/>
                <a:gd name="T91" fmla="*/ 123 h 345"/>
                <a:gd name="T92" fmla="*/ 215 w 856"/>
                <a:gd name="T93" fmla="*/ 136 h 345"/>
                <a:gd name="T94" fmla="*/ 132 w 856"/>
                <a:gd name="T95" fmla="*/ 17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56" h="345">
                  <a:moveTo>
                    <a:pt x="132" y="170"/>
                  </a:moveTo>
                  <a:lnTo>
                    <a:pt x="140" y="212"/>
                  </a:lnTo>
                  <a:lnTo>
                    <a:pt x="107" y="254"/>
                  </a:lnTo>
                  <a:lnTo>
                    <a:pt x="0" y="296"/>
                  </a:lnTo>
                  <a:lnTo>
                    <a:pt x="0" y="345"/>
                  </a:lnTo>
                  <a:lnTo>
                    <a:pt x="74" y="337"/>
                  </a:lnTo>
                  <a:lnTo>
                    <a:pt x="107" y="296"/>
                  </a:lnTo>
                  <a:lnTo>
                    <a:pt x="174" y="261"/>
                  </a:lnTo>
                  <a:lnTo>
                    <a:pt x="140" y="320"/>
                  </a:lnTo>
                  <a:lnTo>
                    <a:pt x="232" y="261"/>
                  </a:lnTo>
                  <a:lnTo>
                    <a:pt x="266" y="195"/>
                  </a:lnTo>
                  <a:lnTo>
                    <a:pt x="365" y="129"/>
                  </a:lnTo>
                  <a:lnTo>
                    <a:pt x="408" y="195"/>
                  </a:lnTo>
                  <a:lnTo>
                    <a:pt x="481" y="195"/>
                  </a:lnTo>
                  <a:lnTo>
                    <a:pt x="553" y="162"/>
                  </a:lnTo>
                  <a:lnTo>
                    <a:pt x="573" y="146"/>
                  </a:lnTo>
                  <a:lnTo>
                    <a:pt x="592" y="130"/>
                  </a:lnTo>
                  <a:lnTo>
                    <a:pt x="609" y="117"/>
                  </a:lnTo>
                  <a:lnTo>
                    <a:pt x="626" y="104"/>
                  </a:lnTo>
                  <a:lnTo>
                    <a:pt x="644" y="93"/>
                  </a:lnTo>
                  <a:lnTo>
                    <a:pt x="661" y="82"/>
                  </a:lnTo>
                  <a:lnTo>
                    <a:pt x="677" y="72"/>
                  </a:lnTo>
                  <a:lnTo>
                    <a:pt x="694" y="64"/>
                  </a:lnTo>
                  <a:lnTo>
                    <a:pt x="711" y="55"/>
                  </a:lnTo>
                  <a:lnTo>
                    <a:pt x="729" y="46"/>
                  </a:lnTo>
                  <a:lnTo>
                    <a:pt x="747" y="39"/>
                  </a:lnTo>
                  <a:lnTo>
                    <a:pt x="767" y="32"/>
                  </a:lnTo>
                  <a:lnTo>
                    <a:pt x="787" y="25"/>
                  </a:lnTo>
                  <a:lnTo>
                    <a:pt x="809" y="18"/>
                  </a:lnTo>
                  <a:lnTo>
                    <a:pt x="832" y="9"/>
                  </a:lnTo>
                  <a:lnTo>
                    <a:pt x="856" y="2"/>
                  </a:lnTo>
                  <a:lnTo>
                    <a:pt x="819" y="0"/>
                  </a:lnTo>
                  <a:lnTo>
                    <a:pt x="782" y="0"/>
                  </a:lnTo>
                  <a:lnTo>
                    <a:pt x="744" y="3"/>
                  </a:lnTo>
                  <a:lnTo>
                    <a:pt x="706" y="8"/>
                  </a:lnTo>
                  <a:lnTo>
                    <a:pt x="667" y="13"/>
                  </a:lnTo>
                  <a:lnTo>
                    <a:pt x="626" y="19"/>
                  </a:lnTo>
                  <a:lnTo>
                    <a:pt x="588" y="28"/>
                  </a:lnTo>
                  <a:lnTo>
                    <a:pt x="547" y="36"/>
                  </a:lnTo>
                  <a:lnTo>
                    <a:pt x="507" y="48"/>
                  </a:lnTo>
                  <a:lnTo>
                    <a:pt x="465" y="58"/>
                  </a:lnTo>
                  <a:lnTo>
                    <a:pt x="425" y="69"/>
                  </a:lnTo>
                  <a:lnTo>
                    <a:pt x="383" y="82"/>
                  </a:lnTo>
                  <a:lnTo>
                    <a:pt x="342" y="95"/>
                  </a:lnTo>
                  <a:lnTo>
                    <a:pt x="300" y="108"/>
                  </a:lnTo>
                  <a:lnTo>
                    <a:pt x="258" y="123"/>
                  </a:lnTo>
                  <a:lnTo>
                    <a:pt x="215" y="136"/>
                  </a:lnTo>
                  <a:lnTo>
                    <a:pt x="132" y="170"/>
                  </a:lnTo>
                  <a:close/>
                </a:path>
              </a:pathLst>
            </a:custGeom>
            <a:solidFill>
              <a:srgbClr val="077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9" name="Freeform 9">
              <a:extLst>
                <a:ext uri="{FF2B5EF4-FFF2-40B4-BE49-F238E27FC236}">
                  <a16:creationId xmlns:a16="http://schemas.microsoft.com/office/drawing/2014/main" id="{70D1C9DF-BA14-A4FA-585C-86C8966DAEE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159" y="900"/>
              <a:ext cx="381" cy="245"/>
            </a:xfrm>
            <a:custGeom>
              <a:avLst/>
              <a:gdLst>
                <a:gd name="T0" fmla="*/ 381 w 381"/>
                <a:gd name="T1" fmla="*/ 0 h 245"/>
                <a:gd name="T2" fmla="*/ 249 w 381"/>
                <a:gd name="T3" fmla="*/ 61 h 245"/>
                <a:gd name="T4" fmla="*/ 149 w 381"/>
                <a:gd name="T5" fmla="*/ 136 h 245"/>
                <a:gd name="T6" fmla="*/ 82 w 381"/>
                <a:gd name="T7" fmla="*/ 186 h 245"/>
                <a:gd name="T8" fmla="*/ 0 w 381"/>
                <a:gd name="T9" fmla="*/ 219 h 245"/>
                <a:gd name="T10" fmla="*/ 75 w 381"/>
                <a:gd name="T11" fmla="*/ 219 h 245"/>
                <a:gd name="T12" fmla="*/ 124 w 381"/>
                <a:gd name="T13" fmla="*/ 245 h 245"/>
                <a:gd name="T14" fmla="*/ 183 w 381"/>
                <a:gd name="T15" fmla="*/ 169 h 245"/>
                <a:gd name="T16" fmla="*/ 298 w 381"/>
                <a:gd name="T17" fmla="*/ 145 h 245"/>
                <a:gd name="T18" fmla="*/ 306 w 381"/>
                <a:gd name="T19" fmla="*/ 204 h 245"/>
                <a:gd name="T20" fmla="*/ 365 w 381"/>
                <a:gd name="T21" fmla="*/ 204 h 245"/>
                <a:gd name="T22" fmla="*/ 365 w 381"/>
                <a:gd name="T23" fmla="*/ 153 h 245"/>
                <a:gd name="T24" fmla="*/ 264 w 381"/>
                <a:gd name="T25" fmla="*/ 111 h 245"/>
                <a:gd name="T26" fmla="*/ 323 w 381"/>
                <a:gd name="T27" fmla="*/ 85 h 245"/>
                <a:gd name="T28" fmla="*/ 325 w 381"/>
                <a:gd name="T29" fmla="*/ 81 h 245"/>
                <a:gd name="T30" fmla="*/ 331 w 381"/>
                <a:gd name="T31" fmla="*/ 72 h 245"/>
                <a:gd name="T32" fmla="*/ 338 w 381"/>
                <a:gd name="T33" fmla="*/ 58 h 245"/>
                <a:gd name="T34" fmla="*/ 346 w 381"/>
                <a:gd name="T35" fmla="*/ 42 h 245"/>
                <a:gd name="T36" fmla="*/ 356 w 381"/>
                <a:gd name="T37" fmla="*/ 28 h 245"/>
                <a:gd name="T38" fmla="*/ 365 w 381"/>
                <a:gd name="T39" fmla="*/ 13 h 245"/>
                <a:gd name="T40" fmla="*/ 374 w 381"/>
                <a:gd name="T41" fmla="*/ 5 h 245"/>
                <a:gd name="T42" fmla="*/ 381 w 381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1" h="245">
                  <a:moveTo>
                    <a:pt x="381" y="0"/>
                  </a:moveTo>
                  <a:lnTo>
                    <a:pt x="249" y="61"/>
                  </a:lnTo>
                  <a:lnTo>
                    <a:pt x="149" y="136"/>
                  </a:lnTo>
                  <a:lnTo>
                    <a:pt x="82" y="186"/>
                  </a:lnTo>
                  <a:lnTo>
                    <a:pt x="0" y="219"/>
                  </a:lnTo>
                  <a:lnTo>
                    <a:pt x="75" y="219"/>
                  </a:lnTo>
                  <a:lnTo>
                    <a:pt x="124" y="245"/>
                  </a:lnTo>
                  <a:lnTo>
                    <a:pt x="183" y="169"/>
                  </a:lnTo>
                  <a:lnTo>
                    <a:pt x="298" y="145"/>
                  </a:lnTo>
                  <a:lnTo>
                    <a:pt x="306" y="204"/>
                  </a:lnTo>
                  <a:lnTo>
                    <a:pt x="365" y="204"/>
                  </a:lnTo>
                  <a:lnTo>
                    <a:pt x="365" y="153"/>
                  </a:lnTo>
                  <a:lnTo>
                    <a:pt x="264" y="111"/>
                  </a:lnTo>
                  <a:lnTo>
                    <a:pt x="323" y="85"/>
                  </a:lnTo>
                  <a:lnTo>
                    <a:pt x="325" y="81"/>
                  </a:lnTo>
                  <a:lnTo>
                    <a:pt x="331" y="72"/>
                  </a:lnTo>
                  <a:lnTo>
                    <a:pt x="338" y="58"/>
                  </a:lnTo>
                  <a:lnTo>
                    <a:pt x="346" y="42"/>
                  </a:lnTo>
                  <a:lnTo>
                    <a:pt x="356" y="28"/>
                  </a:lnTo>
                  <a:lnTo>
                    <a:pt x="365" y="13"/>
                  </a:lnTo>
                  <a:lnTo>
                    <a:pt x="374" y="5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006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0" name="Freeform 10">
              <a:extLst>
                <a:ext uri="{FF2B5EF4-FFF2-40B4-BE49-F238E27FC236}">
                  <a16:creationId xmlns:a16="http://schemas.microsoft.com/office/drawing/2014/main" id="{6085D693-15D0-A7BD-6548-BD8BC55BEF9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557" y="900"/>
              <a:ext cx="132" cy="145"/>
            </a:xfrm>
            <a:custGeom>
              <a:avLst/>
              <a:gdLst>
                <a:gd name="T0" fmla="*/ 42 w 132"/>
                <a:gd name="T1" fmla="*/ 28 h 145"/>
                <a:gd name="T2" fmla="*/ 0 w 132"/>
                <a:gd name="T3" fmla="*/ 61 h 145"/>
                <a:gd name="T4" fmla="*/ 0 w 132"/>
                <a:gd name="T5" fmla="*/ 145 h 145"/>
                <a:gd name="T6" fmla="*/ 66 w 132"/>
                <a:gd name="T7" fmla="*/ 145 h 145"/>
                <a:gd name="T8" fmla="*/ 91 w 132"/>
                <a:gd name="T9" fmla="*/ 78 h 145"/>
                <a:gd name="T10" fmla="*/ 132 w 132"/>
                <a:gd name="T11" fmla="*/ 0 h 145"/>
                <a:gd name="T12" fmla="*/ 128 w 132"/>
                <a:gd name="T13" fmla="*/ 2 h 145"/>
                <a:gd name="T14" fmla="*/ 115 w 132"/>
                <a:gd name="T15" fmla="*/ 8 h 145"/>
                <a:gd name="T16" fmla="*/ 99 w 132"/>
                <a:gd name="T17" fmla="*/ 13 h 145"/>
                <a:gd name="T18" fmla="*/ 81 w 132"/>
                <a:gd name="T19" fmla="*/ 21 h 145"/>
                <a:gd name="T20" fmla="*/ 63 w 132"/>
                <a:gd name="T21" fmla="*/ 26 h 145"/>
                <a:gd name="T22" fmla="*/ 49 w 132"/>
                <a:gd name="T23" fmla="*/ 31 h 145"/>
                <a:gd name="T24" fmla="*/ 40 w 132"/>
                <a:gd name="T25" fmla="*/ 31 h 145"/>
                <a:gd name="T26" fmla="*/ 42 w 132"/>
                <a:gd name="T27" fmla="*/ 2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5">
                  <a:moveTo>
                    <a:pt x="42" y="28"/>
                  </a:moveTo>
                  <a:lnTo>
                    <a:pt x="0" y="61"/>
                  </a:lnTo>
                  <a:lnTo>
                    <a:pt x="0" y="145"/>
                  </a:lnTo>
                  <a:lnTo>
                    <a:pt x="66" y="145"/>
                  </a:lnTo>
                  <a:lnTo>
                    <a:pt x="91" y="78"/>
                  </a:lnTo>
                  <a:lnTo>
                    <a:pt x="132" y="0"/>
                  </a:lnTo>
                  <a:lnTo>
                    <a:pt x="128" y="2"/>
                  </a:lnTo>
                  <a:lnTo>
                    <a:pt x="115" y="8"/>
                  </a:lnTo>
                  <a:lnTo>
                    <a:pt x="99" y="13"/>
                  </a:lnTo>
                  <a:lnTo>
                    <a:pt x="81" y="21"/>
                  </a:lnTo>
                  <a:lnTo>
                    <a:pt x="63" y="26"/>
                  </a:lnTo>
                  <a:lnTo>
                    <a:pt x="49" y="31"/>
                  </a:lnTo>
                  <a:lnTo>
                    <a:pt x="40" y="31"/>
                  </a:lnTo>
                  <a:lnTo>
                    <a:pt x="42" y="28"/>
                  </a:lnTo>
                  <a:close/>
                </a:path>
              </a:pathLst>
            </a:custGeom>
            <a:solidFill>
              <a:srgbClr val="006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1" name="Freeform 11">
              <a:extLst>
                <a:ext uri="{FF2B5EF4-FFF2-40B4-BE49-F238E27FC236}">
                  <a16:creationId xmlns:a16="http://schemas.microsoft.com/office/drawing/2014/main" id="{CC3F05D7-D14D-7E61-27C7-A8BE8A4D403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698" y="970"/>
              <a:ext cx="117" cy="83"/>
            </a:xfrm>
            <a:custGeom>
              <a:avLst/>
              <a:gdLst>
                <a:gd name="T0" fmla="*/ 16 w 117"/>
                <a:gd name="T1" fmla="*/ 8 h 83"/>
                <a:gd name="T2" fmla="*/ 117 w 117"/>
                <a:gd name="T3" fmla="*/ 0 h 83"/>
                <a:gd name="T4" fmla="*/ 82 w 117"/>
                <a:gd name="T5" fmla="*/ 41 h 83"/>
                <a:gd name="T6" fmla="*/ 0 w 117"/>
                <a:gd name="T7" fmla="*/ 83 h 83"/>
                <a:gd name="T8" fmla="*/ 16 w 117"/>
                <a:gd name="T9" fmla="*/ 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83">
                  <a:moveTo>
                    <a:pt x="16" y="8"/>
                  </a:moveTo>
                  <a:lnTo>
                    <a:pt x="117" y="0"/>
                  </a:lnTo>
                  <a:lnTo>
                    <a:pt x="82" y="41"/>
                  </a:lnTo>
                  <a:lnTo>
                    <a:pt x="0" y="83"/>
                  </a:lnTo>
                  <a:lnTo>
                    <a:pt x="16" y="8"/>
                  </a:lnTo>
                  <a:close/>
                </a:path>
              </a:pathLst>
            </a:custGeom>
            <a:solidFill>
              <a:srgbClr val="006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2" name="Freeform 12">
              <a:extLst>
                <a:ext uri="{FF2B5EF4-FFF2-40B4-BE49-F238E27FC236}">
                  <a16:creationId xmlns:a16="http://schemas.microsoft.com/office/drawing/2014/main" id="{EA247919-F34D-A654-A5DA-60DCFBE167C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10" y="985"/>
              <a:ext cx="1194" cy="394"/>
            </a:xfrm>
            <a:custGeom>
              <a:avLst/>
              <a:gdLst>
                <a:gd name="T0" fmla="*/ 841 w 1194"/>
                <a:gd name="T1" fmla="*/ 155 h 394"/>
                <a:gd name="T2" fmla="*/ 779 w 1194"/>
                <a:gd name="T3" fmla="*/ 191 h 394"/>
                <a:gd name="T4" fmla="*/ 716 w 1194"/>
                <a:gd name="T5" fmla="*/ 221 h 394"/>
                <a:gd name="T6" fmla="*/ 651 w 1194"/>
                <a:gd name="T7" fmla="*/ 245 h 394"/>
                <a:gd name="T8" fmla="*/ 586 w 1194"/>
                <a:gd name="T9" fmla="*/ 266 h 394"/>
                <a:gd name="T10" fmla="*/ 519 w 1194"/>
                <a:gd name="T11" fmla="*/ 280 h 394"/>
                <a:gd name="T12" fmla="*/ 450 w 1194"/>
                <a:gd name="T13" fmla="*/ 290 h 394"/>
                <a:gd name="T14" fmla="*/ 379 w 1194"/>
                <a:gd name="T15" fmla="*/ 296 h 394"/>
                <a:gd name="T16" fmla="*/ 232 w 1194"/>
                <a:gd name="T17" fmla="*/ 302 h 394"/>
                <a:gd name="T18" fmla="*/ 17 w 1194"/>
                <a:gd name="T19" fmla="*/ 276 h 394"/>
                <a:gd name="T20" fmla="*/ 116 w 1194"/>
                <a:gd name="T21" fmla="*/ 328 h 394"/>
                <a:gd name="T22" fmla="*/ 332 w 1194"/>
                <a:gd name="T23" fmla="*/ 328 h 394"/>
                <a:gd name="T24" fmla="*/ 373 w 1194"/>
                <a:gd name="T25" fmla="*/ 394 h 394"/>
                <a:gd name="T26" fmla="*/ 539 w 1194"/>
                <a:gd name="T27" fmla="*/ 302 h 394"/>
                <a:gd name="T28" fmla="*/ 657 w 1194"/>
                <a:gd name="T29" fmla="*/ 303 h 394"/>
                <a:gd name="T30" fmla="*/ 691 w 1194"/>
                <a:gd name="T31" fmla="*/ 287 h 394"/>
                <a:gd name="T32" fmla="*/ 724 w 1194"/>
                <a:gd name="T33" fmla="*/ 274 h 394"/>
                <a:gd name="T34" fmla="*/ 759 w 1194"/>
                <a:gd name="T35" fmla="*/ 261 h 394"/>
                <a:gd name="T36" fmla="*/ 792 w 1194"/>
                <a:gd name="T37" fmla="*/ 250 h 394"/>
                <a:gd name="T38" fmla="*/ 826 w 1194"/>
                <a:gd name="T39" fmla="*/ 238 h 394"/>
                <a:gd name="T40" fmla="*/ 859 w 1194"/>
                <a:gd name="T41" fmla="*/ 227 h 394"/>
                <a:gd name="T42" fmla="*/ 895 w 1194"/>
                <a:gd name="T43" fmla="*/ 215 h 394"/>
                <a:gd name="T44" fmla="*/ 921 w 1194"/>
                <a:gd name="T45" fmla="*/ 134 h 394"/>
                <a:gd name="T46" fmla="*/ 974 w 1194"/>
                <a:gd name="T47" fmla="*/ 109 h 394"/>
                <a:gd name="T48" fmla="*/ 1026 w 1194"/>
                <a:gd name="T49" fmla="*/ 93 h 394"/>
                <a:gd name="T50" fmla="*/ 1079 w 1194"/>
                <a:gd name="T51" fmla="*/ 80 h 394"/>
                <a:gd name="T52" fmla="*/ 1137 w 1194"/>
                <a:gd name="T53" fmla="*/ 68 h 394"/>
                <a:gd name="T54" fmla="*/ 1128 w 1194"/>
                <a:gd name="T55" fmla="*/ 26 h 394"/>
                <a:gd name="T56" fmla="*/ 1095 w 1194"/>
                <a:gd name="T57" fmla="*/ 39 h 394"/>
                <a:gd name="T58" fmla="*/ 1064 w 1194"/>
                <a:gd name="T59" fmla="*/ 52 h 394"/>
                <a:gd name="T60" fmla="*/ 1030 w 1194"/>
                <a:gd name="T61" fmla="*/ 64 h 394"/>
                <a:gd name="T62" fmla="*/ 997 w 1194"/>
                <a:gd name="T63" fmla="*/ 77 h 394"/>
                <a:gd name="T64" fmla="*/ 966 w 1194"/>
                <a:gd name="T65" fmla="*/ 90 h 394"/>
                <a:gd name="T66" fmla="*/ 934 w 1194"/>
                <a:gd name="T67" fmla="*/ 103 h 394"/>
                <a:gd name="T68" fmla="*/ 902 w 1194"/>
                <a:gd name="T69" fmla="*/ 119 h 394"/>
                <a:gd name="T70" fmla="*/ 871 w 1194"/>
                <a:gd name="T71" fmla="*/ 13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94" h="394">
                  <a:moveTo>
                    <a:pt x="871" y="134"/>
                  </a:moveTo>
                  <a:lnTo>
                    <a:pt x="841" y="155"/>
                  </a:lnTo>
                  <a:lnTo>
                    <a:pt x="809" y="173"/>
                  </a:lnTo>
                  <a:lnTo>
                    <a:pt x="779" y="191"/>
                  </a:lnTo>
                  <a:lnTo>
                    <a:pt x="747" y="206"/>
                  </a:lnTo>
                  <a:lnTo>
                    <a:pt x="716" y="221"/>
                  </a:lnTo>
                  <a:lnTo>
                    <a:pt x="684" y="234"/>
                  </a:lnTo>
                  <a:lnTo>
                    <a:pt x="651" y="245"/>
                  </a:lnTo>
                  <a:lnTo>
                    <a:pt x="619" y="255"/>
                  </a:lnTo>
                  <a:lnTo>
                    <a:pt x="586" y="266"/>
                  </a:lnTo>
                  <a:lnTo>
                    <a:pt x="553" y="274"/>
                  </a:lnTo>
                  <a:lnTo>
                    <a:pt x="519" y="280"/>
                  </a:lnTo>
                  <a:lnTo>
                    <a:pt x="484" y="286"/>
                  </a:lnTo>
                  <a:lnTo>
                    <a:pt x="450" y="290"/>
                  </a:lnTo>
                  <a:lnTo>
                    <a:pt x="415" y="293"/>
                  </a:lnTo>
                  <a:lnTo>
                    <a:pt x="379" y="296"/>
                  </a:lnTo>
                  <a:lnTo>
                    <a:pt x="343" y="296"/>
                  </a:lnTo>
                  <a:lnTo>
                    <a:pt x="232" y="302"/>
                  </a:lnTo>
                  <a:lnTo>
                    <a:pt x="143" y="289"/>
                  </a:lnTo>
                  <a:lnTo>
                    <a:pt x="17" y="276"/>
                  </a:lnTo>
                  <a:lnTo>
                    <a:pt x="0" y="328"/>
                  </a:lnTo>
                  <a:lnTo>
                    <a:pt x="116" y="328"/>
                  </a:lnTo>
                  <a:lnTo>
                    <a:pt x="232" y="343"/>
                  </a:lnTo>
                  <a:lnTo>
                    <a:pt x="332" y="328"/>
                  </a:lnTo>
                  <a:lnTo>
                    <a:pt x="457" y="328"/>
                  </a:lnTo>
                  <a:lnTo>
                    <a:pt x="373" y="394"/>
                  </a:lnTo>
                  <a:lnTo>
                    <a:pt x="448" y="361"/>
                  </a:lnTo>
                  <a:lnTo>
                    <a:pt x="539" y="302"/>
                  </a:lnTo>
                  <a:lnTo>
                    <a:pt x="639" y="310"/>
                  </a:lnTo>
                  <a:lnTo>
                    <a:pt x="657" y="303"/>
                  </a:lnTo>
                  <a:lnTo>
                    <a:pt x="674" y="294"/>
                  </a:lnTo>
                  <a:lnTo>
                    <a:pt x="691" y="287"/>
                  </a:lnTo>
                  <a:lnTo>
                    <a:pt x="707" y="281"/>
                  </a:lnTo>
                  <a:lnTo>
                    <a:pt x="724" y="274"/>
                  </a:lnTo>
                  <a:lnTo>
                    <a:pt x="741" y="268"/>
                  </a:lnTo>
                  <a:lnTo>
                    <a:pt x="759" y="261"/>
                  </a:lnTo>
                  <a:lnTo>
                    <a:pt x="775" y="255"/>
                  </a:lnTo>
                  <a:lnTo>
                    <a:pt x="792" y="250"/>
                  </a:lnTo>
                  <a:lnTo>
                    <a:pt x="809" y="244"/>
                  </a:lnTo>
                  <a:lnTo>
                    <a:pt x="826" y="238"/>
                  </a:lnTo>
                  <a:lnTo>
                    <a:pt x="842" y="232"/>
                  </a:lnTo>
                  <a:lnTo>
                    <a:pt x="859" y="227"/>
                  </a:lnTo>
                  <a:lnTo>
                    <a:pt x="878" y="221"/>
                  </a:lnTo>
                  <a:lnTo>
                    <a:pt x="895" y="215"/>
                  </a:lnTo>
                  <a:lnTo>
                    <a:pt x="913" y="209"/>
                  </a:lnTo>
                  <a:lnTo>
                    <a:pt x="921" y="134"/>
                  </a:lnTo>
                  <a:lnTo>
                    <a:pt x="948" y="120"/>
                  </a:lnTo>
                  <a:lnTo>
                    <a:pt x="974" y="109"/>
                  </a:lnTo>
                  <a:lnTo>
                    <a:pt x="1000" y="100"/>
                  </a:lnTo>
                  <a:lnTo>
                    <a:pt x="1026" y="93"/>
                  </a:lnTo>
                  <a:lnTo>
                    <a:pt x="1052" y="85"/>
                  </a:lnTo>
                  <a:lnTo>
                    <a:pt x="1079" y="80"/>
                  </a:lnTo>
                  <a:lnTo>
                    <a:pt x="1108" y="74"/>
                  </a:lnTo>
                  <a:lnTo>
                    <a:pt x="1137" y="68"/>
                  </a:lnTo>
                  <a:lnTo>
                    <a:pt x="1194" y="0"/>
                  </a:lnTo>
                  <a:lnTo>
                    <a:pt x="1128" y="26"/>
                  </a:lnTo>
                  <a:lnTo>
                    <a:pt x="1112" y="34"/>
                  </a:lnTo>
                  <a:lnTo>
                    <a:pt x="1095" y="39"/>
                  </a:lnTo>
                  <a:lnTo>
                    <a:pt x="1079" y="45"/>
                  </a:lnTo>
                  <a:lnTo>
                    <a:pt x="1064" y="52"/>
                  </a:lnTo>
                  <a:lnTo>
                    <a:pt x="1046" y="58"/>
                  </a:lnTo>
                  <a:lnTo>
                    <a:pt x="1030" y="64"/>
                  </a:lnTo>
                  <a:lnTo>
                    <a:pt x="1015" y="71"/>
                  </a:lnTo>
                  <a:lnTo>
                    <a:pt x="997" y="77"/>
                  </a:lnTo>
                  <a:lnTo>
                    <a:pt x="982" y="83"/>
                  </a:lnTo>
                  <a:lnTo>
                    <a:pt x="966" y="90"/>
                  </a:lnTo>
                  <a:lnTo>
                    <a:pt x="950" y="96"/>
                  </a:lnTo>
                  <a:lnTo>
                    <a:pt x="934" y="103"/>
                  </a:lnTo>
                  <a:lnTo>
                    <a:pt x="918" y="110"/>
                  </a:lnTo>
                  <a:lnTo>
                    <a:pt x="902" y="119"/>
                  </a:lnTo>
                  <a:lnTo>
                    <a:pt x="887" y="126"/>
                  </a:lnTo>
                  <a:lnTo>
                    <a:pt x="871" y="134"/>
                  </a:lnTo>
                  <a:close/>
                </a:path>
              </a:pathLst>
            </a:custGeom>
            <a:solidFill>
              <a:srgbClr val="997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3" name="Freeform 13">
              <a:extLst>
                <a:ext uri="{FF2B5EF4-FFF2-40B4-BE49-F238E27FC236}">
                  <a16:creationId xmlns:a16="http://schemas.microsoft.com/office/drawing/2014/main" id="{81970048-9729-FE78-58C5-1C2733DBCE5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947" y="627"/>
              <a:ext cx="694" cy="472"/>
            </a:xfrm>
            <a:custGeom>
              <a:avLst/>
              <a:gdLst>
                <a:gd name="T0" fmla="*/ 689 w 694"/>
                <a:gd name="T1" fmla="*/ 0 h 472"/>
                <a:gd name="T2" fmla="*/ 694 w 694"/>
                <a:gd name="T3" fmla="*/ 11 h 472"/>
                <a:gd name="T4" fmla="*/ 645 w 694"/>
                <a:gd name="T5" fmla="*/ 63 h 472"/>
                <a:gd name="T6" fmla="*/ 565 w 694"/>
                <a:gd name="T7" fmla="*/ 119 h 472"/>
                <a:gd name="T8" fmla="*/ 503 w 694"/>
                <a:gd name="T9" fmla="*/ 145 h 472"/>
                <a:gd name="T10" fmla="*/ 428 w 694"/>
                <a:gd name="T11" fmla="*/ 186 h 472"/>
                <a:gd name="T12" fmla="*/ 369 w 694"/>
                <a:gd name="T13" fmla="*/ 222 h 472"/>
                <a:gd name="T14" fmla="*/ 305 w 694"/>
                <a:gd name="T15" fmla="*/ 262 h 472"/>
                <a:gd name="T16" fmla="*/ 352 w 694"/>
                <a:gd name="T17" fmla="*/ 269 h 472"/>
                <a:gd name="T18" fmla="*/ 460 w 694"/>
                <a:gd name="T19" fmla="*/ 236 h 472"/>
                <a:gd name="T20" fmla="*/ 424 w 694"/>
                <a:gd name="T21" fmla="*/ 269 h 472"/>
                <a:gd name="T22" fmla="*/ 352 w 694"/>
                <a:gd name="T23" fmla="*/ 298 h 472"/>
                <a:gd name="T24" fmla="*/ 303 w 694"/>
                <a:gd name="T25" fmla="*/ 320 h 472"/>
                <a:gd name="T26" fmla="*/ 231 w 694"/>
                <a:gd name="T27" fmla="*/ 357 h 472"/>
                <a:gd name="T28" fmla="*/ 162 w 694"/>
                <a:gd name="T29" fmla="*/ 382 h 472"/>
                <a:gd name="T30" fmla="*/ 116 w 694"/>
                <a:gd name="T31" fmla="*/ 415 h 472"/>
                <a:gd name="T32" fmla="*/ 66 w 694"/>
                <a:gd name="T33" fmla="*/ 448 h 472"/>
                <a:gd name="T34" fmla="*/ 0 w 694"/>
                <a:gd name="T35" fmla="*/ 472 h 472"/>
                <a:gd name="T36" fmla="*/ 29 w 694"/>
                <a:gd name="T37" fmla="*/ 436 h 472"/>
                <a:gd name="T38" fmla="*/ 66 w 694"/>
                <a:gd name="T39" fmla="*/ 403 h 472"/>
                <a:gd name="T40" fmla="*/ 90 w 694"/>
                <a:gd name="T41" fmla="*/ 379 h 472"/>
                <a:gd name="T42" fmla="*/ 34 w 694"/>
                <a:gd name="T43" fmla="*/ 392 h 472"/>
                <a:gd name="T44" fmla="*/ 62 w 694"/>
                <a:gd name="T45" fmla="*/ 357 h 472"/>
                <a:gd name="T46" fmla="*/ 134 w 694"/>
                <a:gd name="T47" fmla="*/ 327 h 472"/>
                <a:gd name="T48" fmla="*/ 195 w 694"/>
                <a:gd name="T49" fmla="*/ 295 h 472"/>
                <a:gd name="T50" fmla="*/ 333 w 694"/>
                <a:gd name="T51" fmla="*/ 213 h 472"/>
                <a:gd name="T52" fmla="*/ 555 w 694"/>
                <a:gd name="T53" fmla="*/ 93 h 472"/>
                <a:gd name="T54" fmla="*/ 620 w 694"/>
                <a:gd name="T55" fmla="*/ 50 h 472"/>
                <a:gd name="T56" fmla="*/ 622 w 694"/>
                <a:gd name="T57" fmla="*/ 49 h 472"/>
                <a:gd name="T58" fmla="*/ 630 w 694"/>
                <a:gd name="T59" fmla="*/ 43 h 472"/>
                <a:gd name="T60" fmla="*/ 640 w 694"/>
                <a:gd name="T61" fmla="*/ 34 h 472"/>
                <a:gd name="T62" fmla="*/ 653 w 694"/>
                <a:gd name="T63" fmla="*/ 26 h 472"/>
                <a:gd name="T64" fmla="*/ 664 w 694"/>
                <a:gd name="T65" fmla="*/ 17 h 472"/>
                <a:gd name="T66" fmla="*/ 676 w 694"/>
                <a:gd name="T67" fmla="*/ 8 h 472"/>
                <a:gd name="T68" fmla="*/ 684 w 694"/>
                <a:gd name="T69" fmla="*/ 3 h 472"/>
                <a:gd name="T70" fmla="*/ 689 w 694"/>
                <a:gd name="T71" fmla="*/ 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94" h="472">
                  <a:moveTo>
                    <a:pt x="689" y="0"/>
                  </a:moveTo>
                  <a:lnTo>
                    <a:pt x="694" y="11"/>
                  </a:lnTo>
                  <a:lnTo>
                    <a:pt x="645" y="63"/>
                  </a:lnTo>
                  <a:lnTo>
                    <a:pt x="565" y="119"/>
                  </a:lnTo>
                  <a:lnTo>
                    <a:pt x="503" y="145"/>
                  </a:lnTo>
                  <a:lnTo>
                    <a:pt x="428" y="186"/>
                  </a:lnTo>
                  <a:lnTo>
                    <a:pt x="369" y="222"/>
                  </a:lnTo>
                  <a:lnTo>
                    <a:pt x="305" y="262"/>
                  </a:lnTo>
                  <a:lnTo>
                    <a:pt x="352" y="269"/>
                  </a:lnTo>
                  <a:lnTo>
                    <a:pt x="460" y="236"/>
                  </a:lnTo>
                  <a:lnTo>
                    <a:pt x="424" y="269"/>
                  </a:lnTo>
                  <a:lnTo>
                    <a:pt x="352" y="298"/>
                  </a:lnTo>
                  <a:lnTo>
                    <a:pt x="303" y="320"/>
                  </a:lnTo>
                  <a:lnTo>
                    <a:pt x="231" y="357"/>
                  </a:lnTo>
                  <a:lnTo>
                    <a:pt x="162" y="382"/>
                  </a:lnTo>
                  <a:lnTo>
                    <a:pt x="116" y="415"/>
                  </a:lnTo>
                  <a:lnTo>
                    <a:pt x="66" y="448"/>
                  </a:lnTo>
                  <a:lnTo>
                    <a:pt x="0" y="472"/>
                  </a:lnTo>
                  <a:lnTo>
                    <a:pt x="29" y="436"/>
                  </a:lnTo>
                  <a:lnTo>
                    <a:pt x="66" y="403"/>
                  </a:lnTo>
                  <a:lnTo>
                    <a:pt x="90" y="379"/>
                  </a:lnTo>
                  <a:lnTo>
                    <a:pt x="34" y="392"/>
                  </a:lnTo>
                  <a:lnTo>
                    <a:pt x="62" y="357"/>
                  </a:lnTo>
                  <a:lnTo>
                    <a:pt x="134" y="327"/>
                  </a:lnTo>
                  <a:lnTo>
                    <a:pt x="195" y="295"/>
                  </a:lnTo>
                  <a:lnTo>
                    <a:pt x="333" y="213"/>
                  </a:lnTo>
                  <a:lnTo>
                    <a:pt x="555" y="93"/>
                  </a:lnTo>
                  <a:lnTo>
                    <a:pt x="620" y="50"/>
                  </a:lnTo>
                  <a:lnTo>
                    <a:pt x="622" y="49"/>
                  </a:lnTo>
                  <a:lnTo>
                    <a:pt x="630" y="43"/>
                  </a:lnTo>
                  <a:lnTo>
                    <a:pt x="640" y="34"/>
                  </a:lnTo>
                  <a:lnTo>
                    <a:pt x="653" y="26"/>
                  </a:lnTo>
                  <a:lnTo>
                    <a:pt x="664" y="17"/>
                  </a:lnTo>
                  <a:lnTo>
                    <a:pt x="676" y="8"/>
                  </a:lnTo>
                  <a:lnTo>
                    <a:pt x="684" y="3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99C1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4" name="Freeform 14">
              <a:extLst>
                <a:ext uri="{FF2B5EF4-FFF2-40B4-BE49-F238E27FC236}">
                  <a16:creationId xmlns:a16="http://schemas.microsoft.com/office/drawing/2014/main" id="{DBD00D9D-891F-6BE0-FE6F-354DCB12162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35" y="687"/>
              <a:ext cx="46" cy="46"/>
            </a:xfrm>
            <a:custGeom>
              <a:avLst/>
              <a:gdLst>
                <a:gd name="T0" fmla="*/ 23 w 46"/>
                <a:gd name="T1" fmla="*/ 0 h 46"/>
                <a:gd name="T2" fmla="*/ 32 w 46"/>
                <a:gd name="T3" fmla="*/ 2 h 46"/>
                <a:gd name="T4" fmla="*/ 39 w 46"/>
                <a:gd name="T5" fmla="*/ 7 h 46"/>
                <a:gd name="T6" fmla="*/ 45 w 46"/>
                <a:gd name="T7" fmla="*/ 15 h 46"/>
                <a:gd name="T8" fmla="*/ 46 w 46"/>
                <a:gd name="T9" fmla="*/ 23 h 46"/>
                <a:gd name="T10" fmla="*/ 45 w 46"/>
                <a:gd name="T11" fmla="*/ 32 h 46"/>
                <a:gd name="T12" fmla="*/ 39 w 46"/>
                <a:gd name="T13" fmla="*/ 39 h 46"/>
                <a:gd name="T14" fmla="*/ 32 w 46"/>
                <a:gd name="T15" fmla="*/ 45 h 46"/>
                <a:gd name="T16" fmla="*/ 23 w 46"/>
                <a:gd name="T17" fmla="*/ 46 h 46"/>
                <a:gd name="T18" fmla="*/ 14 w 46"/>
                <a:gd name="T19" fmla="*/ 45 h 46"/>
                <a:gd name="T20" fmla="*/ 7 w 46"/>
                <a:gd name="T21" fmla="*/ 39 h 46"/>
                <a:gd name="T22" fmla="*/ 1 w 46"/>
                <a:gd name="T23" fmla="*/ 32 h 46"/>
                <a:gd name="T24" fmla="*/ 0 w 46"/>
                <a:gd name="T25" fmla="*/ 23 h 46"/>
                <a:gd name="T26" fmla="*/ 1 w 46"/>
                <a:gd name="T27" fmla="*/ 15 h 46"/>
                <a:gd name="T28" fmla="*/ 7 w 46"/>
                <a:gd name="T29" fmla="*/ 7 h 46"/>
                <a:gd name="T30" fmla="*/ 14 w 46"/>
                <a:gd name="T31" fmla="*/ 2 h 46"/>
                <a:gd name="T32" fmla="*/ 23 w 46"/>
                <a:gd name="T3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lnTo>
                    <a:pt x="32" y="2"/>
                  </a:lnTo>
                  <a:lnTo>
                    <a:pt x="39" y="7"/>
                  </a:lnTo>
                  <a:lnTo>
                    <a:pt x="45" y="15"/>
                  </a:lnTo>
                  <a:lnTo>
                    <a:pt x="46" y="23"/>
                  </a:lnTo>
                  <a:lnTo>
                    <a:pt x="45" y="32"/>
                  </a:lnTo>
                  <a:lnTo>
                    <a:pt x="39" y="39"/>
                  </a:lnTo>
                  <a:lnTo>
                    <a:pt x="32" y="45"/>
                  </a:lnTo>
                  <a:lnTo>
                    <a:pt x="23" y="46"/>
                  </a:lnTo>
                  <a:lnTo>
                    <a:pt x="14" y="45"/>
                  </a:lnTo>
                  <a:lnTo>
                    <a:pt x="7" y="39"/>
                  </a:lnTo>
                  <a:lnTo>
                    <a:pt x="1" y="32"/>
                  </a:lnTo>
                  <a:lnTo>
                    <a:pt x="0" y="23"/>
                  </a:lnTo>
                  <a:lnTo>
                    <a:pt x="1" y="15"/>
                  </a:lnTo>
                  <a:lnTo>
                    <a:pt x="7" y="7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5" name="Freeform 15">
              <a:extLst>
                <a:ext uri="{FF2B5EF4-FFF2-40B4-BE49-F238E27FC236}">
                  <a16:creationId xmlns:a16="http://schemas.microsoft.com/office/drawing/2014/main" id="{6FB777DC-3BB4-2E80-9A7B-434510A7EB4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165" y="1154"/>
              <a:ext cx="559" cy="157"/>
            </a:xfrm>
            <a:custGeom>
              <a:avLst/>
              <a:gdLst>
                <a:gd name="T0" fmla="*/ 542 w 559"/>
                <a:gd name="T1" fmla="*/ 45 h 157"/>
                <a:gd name="T2" fmla="*/ 421 w 559"/>
                <a:gd name="T3" fmla="*/ 92 h 157"/>
                <a:gd name="T4" fmla="*/ 294 w 559"/>
                <a:gd name="T5" fmla="*/ 133 h 157"/>
                <a:gd name="T6" fmla="*/ 214 w 559"/>
                <a:gd name="T7" fmla="*/ 150 h 157"/>
                <a:gd name="T8" fmla="*/ 156 w 559"/>
                <a:gd name="T9" fmla="*/ 157 h 157"/>
                <a:gd name="T10" fmla="*/ 86 w 559"/>
                <a:gd name="T11" fmla="*/ 133 h 157"/>
                <a:gd name="T12" fmla="*/ 0 w 559"/>
                <a:gd name="T13" fmla="*/ 138 h 157"/>
                <a:gd name="T14" fmla="*/ 74 w 559"/>
                <a:gd name="T15" fmla="*/ 127 h 157"/>
                <a:gd name="T16" fmla="*/ 179 w 559"/>
                <a:gd name="T17" fmla="*/ 121 h 157"/>
                <a:gd name="T18" fmla="*/ 283 w 559"/>
                <a:gd name="T19" fmla="*/ 104 h 157"/>
                <a:gd name="T20" fmla="*/ 428 w 559"/>
                <a:gd name="T21" fmla="*/ 58 h 157"/>
                <a:gd name="T22" fmla="*/ 513 w 559"/>
                <a:gd name="T23" fmla="*/ 0 h 157"/>
                <a:gd name="T24" fmla="*/ 501 w 559"/>
                <a:gd name="T25" fmla="*/ 45 h 157"/>
                <a:gd name="T26" fmla="*/ 559 w 559"/>
                <a:gd name="T27" fmla="*/ 6 h 157"/>
                <a:gd name="T28" fmla="*/ 542 w 559"/>
                <a:gd name="T29" fmla="*/ 4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9" h="157">
                  <a:moveTo>
                    <a:pt x="542" y="45"/>
                  </a:moveTo>
                  <a:lnTo>
                    <a:pt x="421" y="92"/>
                  </a:lnTo>
                  <a:lnTo>
                    <a:pt x="294" y="133"/>
                  </a:lnTo>
                  <a:lnTo>
                    <a:pt x="214" y="150"/>
                  </a:lnTo>
                  <a:lnTo>
                    <a:pt x="156" y="157"/>
                  </a:lnTo>
                  <a:lnTo>
                    <a:pt x="86" y="133"/>
                  </a:lnTo>
                  <a:lnTo>
                    <a:pt x="0" y="138"/>
                  </a:lnTo>
                  <a:lnTo>
                    <a:pt x="74" y="127"/>
                  </a:lnTo>
                  <a:lnTo>
                    <a:pt x="179" y="121"/>
                  </a:lnTo>
                  <a:lnTo>
                    <a:pt x="283" y="104"/>
                  </a:lnTo>
                  <a:lnTo>
                    <a:pt x="428" y="58"/>
                  </a:lnTo>
                  <a:lnTo>
                    <a:pt x="513" y="0"/>
                  </a:lnTo>
                  <a:lnTo>
                    <a:pt x="501" y="45"/>
                  </a:lnTo>
                  <a:lnTo>
                    <a:pt x="559" y="6"/>
                  </a:lnTo>
                  <a:lnTo>
                    <a:pt x="542" y="45"/>
                  </a:lnTo>
                  <a:close/>
                </a:path>
              </a:pathLst>
            </a:custGeom>
            <a:solidFill>
              <a:srgbClr val="99C1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6" name="Freeform 16">
              <a:extLst>
                <a:ext uri="{FF2B5EF4-FFF2-40B4-BE49-F238E27FC236}">
                  <a16:creationId xmlns:a16="http://schemas.microsoft.com/office/drawing/2014/main" id="{2384C257-084B-489A-0906-A8CA6D9EB15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822" y="1072"/>
              <a:ext cx="126" cy="331"/>
            </a:xfrm>
            <a:custGeom>
              <a:avLst/>
              <a:gdLst>
                <a:gd name="T0" fmla="*/ 52 w 126"/>
                <a:gd name="T1" fmla="*/ 36 h 331"/>
                <a:gd name="T2" fmla="*/ 75 w 126"/>
                <a:gd name="T3" fmla="*/ 0 h 331"/>
                <a:gd name="T4" fmla="*/ 126 w 126"/>
                <a:gd name="T5" fmla="*/ 0 h 331"/>
                <a:gd name="T6" fmla="*/ 126 w 126"/>
                <a:gd name="T7" fmla="*/ 53 h 331"/>
                <a:gd name="T8" fmla="*/ 80 w 126"/>
                <a:gd name="T9" fmla="*/ 105 h 331"/>
                <a:gd name="T10" fmla="*/ 70 w 126"/>
                <a:gd name="T11" fmla="*/ 163 h 331"/>
                <a:gd name="T12" fmla="*/ 41 w 126"/>
                <a:gd name="T13" fmla="*/ 274 h 331"/>
                <a:gd name="T14" fmla="*/ 0 w 126"/>
                <a:gd name="T15" fmla="*/ 331 h 331"/>
                <a:gd name="T16" fmla="*/ 17 w 126"/>
                <a:gd name="T17" fmla="*/ 268 h 331"/>
                <a:gd name="T18" fmla="*/ 41 w 126"/>
                <a:gd name="T19" fmla="*/ 132 h 331"/>
                <a:gd name="T20" fmla="*/ 52 w 126"/>
                <a:gd name="T21" fmla="*/ 36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331">
                  <a:moveTo>
                    <a:pt x="52" y="36"/>
                  </a:moveTo>
                  <a:lnTo>
                    <a:pt x="75" y="0"/>
                  </a:lnTo>
                  <a:lnTo>
                    <a:pt x="126" y="0"/>
                  </a:lnTo>
                  <a:lnTo>
                    <a:pt x="126" y="53"/>
                  </a:lnTo>
                  <a:lnTo>
                    <a:pt x="80" y="105"/>
                  </a:lnTo>
                  <a:lnTo>
                    <a:pt x="70" y="163"/>
                  </a:lnTo>
                  <a:lnTo>
                    <a:pt x="41" y="274"/>
                  </a:lnTo>
                  <a:lnTo>
                    <a:pt x="0" y="331"/>
                  </a:lnTo>
                  <a:lnTo>
                    <a:pt x="17" y="268"/>
                  </a:lnTo>
                  <a:lnTo>
                    <a:pt x="41" y="132"/>
                  </a:lnTo>
                  <a:lnTo>
                    <a:pt x="52" y="36"/>
                  </a:lnTo>
                  <a:close/>
                </a:path>
              </a:pathLst>
            </a:custGeom>
            <a:solidFill>
              <a:srgbClr val="003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7" name="Freeform 17">
              <a:extLst>
                <a:ext uri="{FF2B5EF4-FFF2-40B4-BE49-F238E27FC236}">
                  <a16:creationId xmlns:a16="http://schemas.microsoft.com/office/drawing/2014/main" id="{85673E52-7FB0-AFF7-E822-260C6A49162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505" y="620"/>
              <a:ext cx="369" cy="267"/>
            </a:xfrm>
            <a:custGeom>
              <a:avLst/>
              <a:gdLst>
                <a:gd name="T0" fmla="*/ 0 w 369"/>
                <a:gd name="T1" fmla="*/ 0 h 267"/>
                <a:gd name="T2" fmla="*/ 150 w 369"/>
                <a:gd name="T3" fmla="*/ 24 h 267"/>
                <a:gd name="T4" fmla="*/ 271 w 369"/>
                <a:gd name="T5" fmla="*/ 76 h 267"/>
                <a:gd name="T6" fmla="*/ 369 w 369"/>
                <a:gd name="T7" fmla="*/ 133 h 267"/>
                <a:gd name="T8" fmla="*/ 346 w 369"/>
                <a:gd name="T9" fmla="*/ 168 h 267"/>
                <a:gd name="T10" fmla="*/ 282 w 369"/>
                <a:gd name="T11" fmla="*/ 133 h 267"/>
                <a:gd name="T12" fmla="*/ 225 w 369"/>
                <a:gd name="T13" fmla="*/ 99 h 267"/>
                <a:gd name="T14" fmla="*/ 156 w 369"/>
                <a:gd name="T15" fmla="*/ 76 h 267"/>
                <a:gd name="T16" fmla="*/ 209 w 369"/>
                <a:gd name="T17" fmla="*/ 105 h 267"/>
                <a:gd name="T18" fmla="*/ 282 w 369"/>
                <a:gd name="T19" fmla="*/ 168 h 267"/>
                <a:gd name="T20" fmla="*/ 282 w 369"/>
                <a:gd name="T21" fmla="*/ 203 h 267"/>
                <a:gd name="T22" fmla="*/ 248 w 369"/>
                <a:gd name="T23" fmla="*/ 208 h 267"/>
                <a:gd name="T24" fmla="*/ 209 w 369"/>
                <a:gd name="T25" fmla="*/ 168 h 267"/>
                <a:gd name="T26" fmla="*/ 150 w 369"/>
                <a:gd name="T27" fmla="*/ 145 h 267"/>
                <a:gd name="T28" fmla="*/ 190 w 369"/>
                <a:gd name="T29" fmla="*/ 191 h 267"/>
                <a:gd name="T30" fmla="*/ 209 w 369"/>
                <a:gd name="T31" fmla="*/ 224 h 267"/>
                <a:gd name="T32" fmla="*/ 167 w 369"/>
                <a:gd name="T33" fmla="*/ 244 h 267"/>
                <a:gd name="T34" fmla="*/ 117 w 369"/>
                <a:gd name="T35" fmla="*/ 267 h 267"/>
                <a:gd name="T36" fmla="*/ 69 w 369"/>
                <a:gd name="T37" fmla="*/ 250 h 267"/>
                <a:gd name="T38" fmla="*/ 117 w 369"/>
                <a:gd name="T39" fmla="*/ 224 h 267"/>
                <a:gd name="T40" fmla="*/ 110 w 369"/>
                <a:gd name="T41" fmla="*/ 185 h 267"/>
                <a:gd name="T42" fmla="*/ 81 w 369"/>
                <a:gd name="T43" fmla="*/ 110 h 267"/>
                <a:gd name="T44" fmla="*/ 75 w 369"/>
                <a:gd name="T45" fmla="*/ 64 h 267"/>
                <a:gd name="T46" fmla="*/ 0 w 369"/>
                <a:gd name="T47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9" h="267">
                  <a:moveTo>
                    <a:pt x="0" y="0"/>
                  </a:moveTo>
                  <a:lnTo>
                    <a:pt x="150" y="24"/>
                  </a:lnTo>
                  <a:lnTo>
                    <a:pt x="271" y="76"/>
                  </a:lnTo>
                  <a:lnTo>
                    <a:pt x="369" y="133"/>
                  </a:lnTo>
                  <a:lnTo>
                    <a:pt x="346" y="168"/>
                  </a:lnTo>
                  <a:lnTo>
                    <a:pt x="282" y="133"/>
                  </a:lnTo>
                  <a:lnTo>
                    <a:pt x="225" y="99"/>
                  </a:lnTo>
                  <a:lnTo>
                    <a:pt x="156" y="76"/>
                  </a:lnTo>
                  <a:lnTo>
                    <a:pt x="209" y="105"/>
                  </a:lnTo>
                  <a:lnTo>
                    <a:pt x="282" y="168"/>
                  </a:lnTo>
                  <a:lnTo>
                    <a:pt x="282" y="203"/>
                  </a:lnTo>
                  <a:lnTo>
                    <a:pt x="248" y="208"/>
                  </a:lnTo>
                  <a:lnTo>
                    <a:pt x="209" y="168"/>
                  </a:lnTo>
                  <a:lnTo>
                    <a:pt x="150" y="145"/>
                  </a:lnTo>
                  <a:lnTo>
                    <a:pt x="190" y="191"/>
                  </a:lnTo>
                  <a:lnTo>
                    <a:pt x="209" y="224"/>
                  </a:lnTo>
                  <a:lnTo>
                    <a:pt x="167" y="244"/>
                  </a:lnTo>
                  <a:lnTo>
                    <a:pt x="117" y="267"/>
                  </a:lnTo>
                  <a:lnTo>
                    <a:pt x="69" y="250"/>
                  </a:lnTo>
                  <a:lnTo>
                    <a:pt x="117" y="224"/>
                  </a:lnTo>
                  <a:lnTo>
                    <a:pt x="110" y="185"/>
                  </a:lnTo>
                  <a:lnTo>
                    <a:pt x="81" y="110"/>
                  </a:lnTo>
                  <a:lnTo>
                    <a:pt x="75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8" name="Freeform 18">
              <a:extLst>
                <a:ext uri="{FF2B5EF4-FFF2-40B4-BE49-F238E27FC236}">
                  <a16:creationId xmlns:a16="http://schemas.microsoft.com/office/drawing/2014/main" id="{CED28D21-378A-CB04-0020-0DD431E9257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22" y="1200"/>
              <a:ext cx="334" cy="97"/>
            </a:xfrm>
            <a:custGeom>
              <a:avLst/>
              <a:gdLst>
                <a:gd name="T0" fmla="*/ 334 w 334"/>
                <a:gd name="T1" fmla="*/ 87 h 97"/>
                <a:gd name="T2" fmla="*/ 274 w 334"/>
                <a:gd name="T3" fmla="*/ 64 h 97"/>
                <a:gd name="T4" fmla="*/ 223 w 334"/>
                <a:gd name="T5" fmla="*/ 0 h 97"/>
                <a:gd name="T6" fmla="*/ 229 w 334"/>
                <a:gd name="T7" fmla="*/ 36 h 97"/>
                <a:gd name="T8" fmla="*/ 262 w 334"/>
                <a:gd name="T9" fmla="*/ 81 h 97"/>
                <a:gd name="T10" fmla="*/ 218 w 334"/>
                <a:gd name="T11" fmla="*/ 69 h 97"/>
                <a:gd name="T12" fmla="*/ 184 w 334"/>
                <a:gd name="T13" fmla="*/ 25 h 97"/>
                <a:gd name="T14" fmla="*/ 190 w 334"/>
                <a:gd name="T15" fmla="*/ 64 h 97"/>
                <a:gd name="T16" fmla="*/ 151 w 334"/>
                <a:gd name="T17" fmla="*/ 64 h 97"/>
                <a:gd name="T18" fmla="*/ 123 w 334"/>
                <a:gd name="T19" fmla="*/ 40 h 97"/>
                <a:gd name="T20" fmla="*/ 84 w 334"/>
                <a:gd name="T21" fmla="*/ 40 h 97"/>
                <a:gd name="T22" fmla="*/ 0 w 334"/>
                <a:gd name="T23" fmla="*/ 40 h 97"/>
                <a:gd name="T24" fmla="*/ 0 w 334"/>
                <a:gd name="T25" fmla="*/ 91 h 97"/>
                <a:gd name="T26" fmla="*/ 111 w 334"/>
                <a:gd name="T27" fmla="*/ 97 h 97"/>
                <a:gd name="T28" fmla="*/ 284 w 334"/>
                <a:gd name="T29" fmla="*/ 97 h 97"/>
                <a:gd name="T30" fmla="*/ 334 w 334"/>
                <a:gd name="T31" fmla="*/ 8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4" h="97">
                  <a:moveTo>
                    <a:pt x="334" y="87"/>
                  </a:moveTo>
                  <a:lnTo>
                    <a:pt x="274" y="64"/>
                  </a:lnTo>
                  <a:lnTo>
                    <a:pt x="223" y="0"/>
                  </a:lnTo>
                  <a:lnTo>
                    <a:pt x="229" y="36"/>
                  </a:lnTo>
                  <a:lnTo>
                    <a:pt x="262" y="81"/>
                  </a:lnTo>
                  <a:lnTo>
                    <a:pt x="218" y="69"/>
                  </a:lnTo>
                  <a:lnTo>
                    <a:pt x="184" y="25"/>
                  </a:lnTo>
                  <a:lnTo>
                    <a:pt x="190" y="64"/>
                  </a:lnTo>
                  <a:lnTo>
                    <a:pt x="151" y="64"/>
                  </a:lnTo>
                  <a:lnTo>
                    <a:pt x="123" y="40"/>
                  </a:lnTo>
                  <a:lnTo>
                    <a:pt x="84" y="40"/>
                  </a:lnTo>
                  <a:lnTo>
                    <a:pt x="0" y="40"/>
                  </a:lnTo>
                  <a:lnTo>
                    <a:pt x="0" y="91"/>
                  </a:lnTo>
                  <a:lnTo>
                    <a:pt x="111" y="97"/>
                  </a:lnTo>
                  <a:lnTo>
                    <a:pt x="284" y="97"/>
                  </a:lnTo>
                  <a:lnTo>
                    <a:pt x="334" y="87"/>
                  </a:lnTo>
                  <a:close/>
                </a:path>
              </a:pathLst>
            </a:custGeom>
            <a:solidFill>
              <a:srgbClr val="544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9" name="Freeform 19">
              <a:extLst>
                <a:ext uri="{FF2B5EF4-FFF2-40B4-BE49-F238E27FC236}">
                  <a16:creationId xmlns:a16="http://schemas.microsoft.com/office/drawing/2014/main" id="{42052724-ABAD-9DD2-136B-531F23E0E6F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94" y="1059"/>
              <a:ext cx="690" cy="383"/>
            </a:xfrm>
            <a:custGeom>
              <a:avLst/>
              <a:gdLst>
                <a:gd name="T0" fmla="*/ 0 w 690"/>
                <a:gd name="T1" fmla="*/ 3 h 383"/>
                <a:gd name="T2" fmla="*/ 37 w 690"/>
                <a:gd name="T3" fmla="*/ 1 h 383"/>
                <a:gd name="T4" fmla="*/ 73 w 690"/>
                <a:gd name="T5" fmla="*/ 0 h 383"/>
                <a:gd name="T6" fmla="*/ 109 w 690"/>
                <a:gd name="T7" fmla="*/ 0 h 383"/>
                <a:gd name="T8" fmla="*/ 145 w 690"/>
                <a:gd name="T9" fmla="*/ 1 h 383"/>
                <a:gd name="T10" fmla="*/ 180 w 690"/>
                <a:gd name="T11" fmla="*/ 3 h 383"/>
                <a:gd name="T12" fmla="*/ 214 w 690"/>
                <a:gd name="T13" fmla="*/ 6 h 383"/>
                <a:gd name="T14" fmla="*/ 249 w 690"/>
                <a:gd name="T15" fmla="*/ 10 h 383"/>
                <a:gd name="T16" fmla="*/ 282 w 690"/>
                <a:gd name="T17" fmla="*/ 16 h 383"/>
                <a:gd name="T18" fmla="*/ 316 w 690"/>
                <a:gd name="T19" fmla="*/ 22 h 383"/>
                <a:gd name="T20" fmla="*/ 351 w 690"/>
                <a:gd name="T21" fmla="*/ 29 h 383"/>
                <a:gd name="T22" fmla="*/ 385 w 690"/>
                <a:gd name="T23" fmla="*/ 37 h 383"/>
                <a:gd name="T24" fmla="*/ 420 w 690"/>
                <a:gd name="T25" fmla="*/ 46 h 383"/>
                <a:gd name="T26" fmla="*/ 456 w 690"/>
                <a:gd name="T27" fmla="*/ 56 h 383"/>
                <a:gd name="T28" fmla="*/ 492 w 690"/>
                <a:gd name="T29" fmla="*/ 68 h 383"/>
                <a:gd name="T30" fmla="*/ 529 w 690"/>
                <a:gd name="T31" fmla="*/ 79 h 383"/>
                <a:gd name="T32" fmla="*/ 567 w 690"/>
                <a:gd name="T33" fmla="*/ 92 h 383"/>
                <a:gd name="T34" fmla="*/ 634 w 690"/>
                <a:gd name="T35" fmla="*/ 131 h 383"/>
                <a:gd name="T36" fmla="*/ 690 w 690"/>
                <a:gd name="T37" fmla="*/ 148 h 383"/>
                <a:gd name="T38" fmla="*/ 646 w 690"/>
                <a:gd name="T39" fmla="*/ 166 h 383"/>
                <a:gd name="T40" fmla="*/ 646 w 690"/>
                <a:gd name="T41" fmla="*/ 205 h 383"/>
                <a:gd name="T42" fmla="*/ 628 w 690"/>
                <a:gd name="T43" fmla="*/ 249 h 383"/>
                <a:gd name="T44" fmla="*/ 590 w 690"/>
                <a:gd name="T45" fmla="*/ 300 h 383"/>
                <a:gd name="T46" fmla="*/ 567 w 690"/>
                <a:gd name="T47" fmla="*/ 339 h 383"/>
                <a:gd name="T48" fmla="*/ 546 w 690"/>
                <a:gd name="T49" fmla="*/ 354 h 383"/>
                <a:gd name="T50" fmla="*/ 528 w 690"/>
                <a:gd name="T51" fmla="*/ 369 h 383"/>
                <a:gd name="T52" fmla="*/ 511 w 690"/>
                <a:gd name="T53" fmla="*/ 379 h 383"/>
                <a:gd name="T54" fmla="*/ 496 w 690"/>
                <a:gd name="T55" fmla="*/ 383 h 383"/>
                <a:gd name="T56" fmla="*/ 485 w 690"/>
                <a:gd name="T57" fmla="*/ 380 h 383"/>
                <a:gd name="T58" fmla="*/ 475 w 690"/>
                <a:gd name="T59" fmla="*/ 370 h 383"/>
                <a:gd name="T60" fmla="*/ 469 w 690"/>
                <a:gd name="T61" fmla="*/ 351 h 383"/>
                <a:gd name="T62" fmla="*/ 467 w 690"/>
                <a:gd name="T63" fmla="*/ 321 h 383"/>
                <a:gd name="T64" fmla="*/ 506 w 690"/>
                <a:gd name="T65" fmla="*/ 238 h 383"/>
                <a:gd name="T66" fmla="*/ 496 w 690"/>
                <a:gd name="T67" fmla="*/ 212 h 383"/>
                <a:gd name="T68" fmla="*/ 483 w 690"/>
                <a:gd name="T69" fmla="*/ 187 h 383"/>
                <a:gd name="T70" fmla="*/ 467 w 690"/>
                <a:gd name="T71" fmla="*/ 167 h 383"/>
                <a:gd name="T72" fmla="*/ 449 w 690"/>
                <a:gd name="T73" fmla="*/ 148 h 383"/>
                <a:gd name="T74" fmla="*/ 427 w 690"/>
                <a:gd name="T75" fmla="*/ 132 h 383"/>
                <a:gd name="T76" fmla="*/ 404 w 690"/>
                <a:gd name="T77" fmla="*/ 118 h 383"/>
                <a:gd name="T78" fmla="*/ 378 w 690"/>
                <a:gd name="T79" fmla="*/ 105 h 383"/>
                <a:gd name="T80" fmla="*/ 352 w 690"/>
                <a:gd name="T81" fmla="*/ 95 h 383"/>
                <a:gd name="T82" fmla="*/ 324 w 690"/>
                <a:gd name="T83" fmla="*/ 85 h 383"/>
                <a:gd name="T84" fmla="*/ 295 w 690"/>
                <a:gd name="T85" fmla="*/ 76 h 383"/>
                <a:gd name="T86" fmla="*/ 266 w 690"/>
                <a:gd name="T87" fmla="*/ 69 h 383"/>
                <a:gd name="T88" fmla="*/ 237 w 690"/>
                <a:gd name="T89" fmla="*/ 62 h 383"/>
                <a:gd name="T90" fmla="*/ 209 w 690"/>
                <a:gd name="T91" fmla="*/ 55 h 383"/>
                <a:gd name="T92" fmla="*/ 181 w 690"/>
                <a:gd name="T93" fmla="*/ 49 h 383"/>
                <a:gd name="T94" fmla="*/ 154 w 690"/>
                <a:gd name="T95" fmla="*/ 43 h 383"/>
                <a:gd name="T96" fmla="*/ 128 w 690"/>
                <a:gd name="T97" fmla="*/ 36 h 383"/>
                <a:gd name="T98" fmla="*/ 45 w 690"/>
                <a:gd name="T99" fmla="*/ 30 h 383"/>
                <a:gd name="T100" fmla="*/ 0 w 690"/>
                <a:gd name="T101" fmla="*/ 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90" h="383">
                  <a:moveTo>
                    <a:pt x="0" y="3"/>
                  </a:moveTo>
                  <a:lnTo>
                    <a:pt x="37" y="1"/>
                  </a:lnTo>
                  <a:lnTo>
                    <a:pt x="73" y="0"/>
                  </a:lnTo>
                  <a:lnTo>
                    <a:pt x="109" y="0"/>
                  </a:lnTo>
                  <a:lnTo>
                    <a:pt x="145" y="1"/>
                  </a:lnTo>
                  <a:lnTo>
                    <a:pt x="180" y="3"/>
                  </a:lnTo>
                  <a:lnTo>
                    <a:pt x="214" y="6"/>
                  </a:lnTo>
                  <a:lnTo>
                    <a:pt x="249" y="10"/>
                  </a:lnTo>
                  <a:lnTo>
                    <a:pt x="282" y="16"/>
                  </a:lnTo>
                  <a:lnTo>
                    <a:pt x="316" y="22"/>
                  </a:lnTo>
                  <a:lnTo>
                    <a:pt x="351" y="29"/>
                  </a:lnTo>
                  <a:lnTo>
                    <a:pt x="385" y="37"/>
                  </a:lnTo>
                  <a:lnTo>
                    <a:pt x="420" y="46"/>
                  </a:lnTo>
                  <a:lnTo>
                    <a:pt x="456" y="56"/>
                  </a:lnTo>
                  <a:lnTo>
                    <a:pt x="492" y="68"/>
                  </a:lnTo>
                  <a:lnTo>
                    <a:pt x="529" y="79"/>
                  </a:lnTo>
                  <a:lnTo>
                    <a:pt x="567" y="92"/>
                  </a:lnTo>
                  <a:lnTo>
                    <a:pt x="634" y="131"/>
                  </a:lnTo>
                  <a:lnTo>
                    <a:pt x="690" y="148"/>
                  </a:lnTo>
                  <a:lnTo>
                    <a:pt x="646" y="166"/>
                  </a:lnTo>
                  <a:lnTo>
                    <a:pt x="646" y="205"/>
                  </a:lnTo>
                  <a:lnTo>
                    <a:pt x="628" y="249"/>
                  </a:lnTo>
                  <a:lnTo>
                    <a:pt x="590" y="300"/>
                  </a:lnTo>
                  <a:lnTo>
                    <a:pt x="567" y="339"/>
                  </a:lnTo>
                  <a:lnTo>
                    <a:pt x="546" y="354"/>
                  </a:lnTo>
                  <a:lnTo>
                    <a:pt x="528" y="369"/>
                  </a:lnTo>
                  <a:lnTo>
                    <a:pt x="511" y="379"/>
                  </a:lnTo>
                  <a:lnTo>
                    <a:pt x="496" y="383"/>
                  </a:lnTo>
                  <a:lnTo>
                    <a:pt x="485" y="380"/>
                  </a:lnTo>
                  <a:lnTo>
                    <a:pt x="475" y="370"/>
                  </a:lnTo>
                  <a:lnTo>
                    <a:pt x="469" y="351"/>
                  </a:lnTo>
                  <a:lnTo>
                    <a:pt x="467" y="321"/>
                  </a:lnTo>
                  <a:lnTo>
                    <a:pt x="506" y="238"/>
                  </a:lnTo>
                  <a:lnTo>
                    <a:pt x="496" y="212"/>
                  </a:lnTo>
                  <a:lnTo>
                    <a:pt x="483" y="187"/>
                  </a:lnTo>
                  <a:lnTo>
                    <a:pt x="467" y="167"/>
                  </a:lnTo>
                  <a:lnTo>
                    <a:pt x="449" y="148"/>
                  </a:lnTo>
                  <a:lnTo>
                    <a:pt x="427" y="132"/>
                  </a:lnTo>
                  <a:lnTo>
                    <a:pt x="404" y="118"/>
                  </a:lnTo>
                  <a:lnTo>
                    <a:pt x="378" y="105"/>
                  </a:lnTo>
                  <a:lnTo>
                    <a:pt x="352" y="95"/>
                  </a:lnTo>
                  <a:lnTo>
                    <a:pt x="324" y="85"/>
                  </a:lnTo>
                  <a:lnTo>
                    <a:pt x="295" y="76"/>
                  </a:lnTo>
                  <a:lnTo>
                    <a:pt x="266" y="69"/>
                  </a:lnTo>
                  <a:lnTo>
                    <a:pt x="237" y="62"/>
                  </a:lnTo>
                  <a:lnTo>
                    <a:pt x="209" y="55"/>
                  </a:lnTo>
                  <a:lnTo>
                    <a:pt x="181" y="49"/>
                  </a:lnTo>
                  <a:lnTo>
                    <a:pt x="154" y="43"/>
                  </a:lnTo>
                  <a:lnTo>
                    <a:pt x="128" y="36"/>
                  </a:lnTo>
                  <a:lnTo>
                    <a:pt x="45" y="3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33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0" name="Freeform 20">
              <a:extLst>
                <a:ext uri="{FF2B5EF4-FFF2-40B4-BE49-F238E27FC236}">
                  <a16:creationId xmlns:a16="http://schemas.microsoft.com/office/drawing/2014/main" id="{0A0A6CBB-B755-CFCF-6284-0A215D89B64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39" y="690"/>
              <a:ext cx="39" cy="40"/>
            </a:xfrm>
            <a:custGeom>
              <a:avLst/>
              <a:gdLst>
                <a:gd name="T0" fmla="*/ 19 w 39"/>
                <a:gd name="T1" fmla="*/ 0 h 40"/>
                <a:gd name="T2" fmla="*/ 28 w 39"/>
                <a:gd name="T3" fmla="*/ 2 h 40"/>
                <a:gd name="T4" fmla="*/ 33 w 39"/>
                <a:gd name="T5" fmla="*/ 6 h 40"/>
                <a:gd name="T6" fmla="*/ 38 w 39"/>
                <a:gd name="T7" fmla="*/ 12 h 40"/>
                <a:gd name="T8" fmla="*/ 39 w 39"/>
                <a:gd name="T9" fmla="*/ 20 h 40"/>
                <a:gd name="T10" fmla="*/ 38 w 39"/>
                <a:gd name="T11" fmla="*/ 27 h 40"/>
                <a:gd name="T12" fmla="*/ 33 w 39"/>
                <a:gd name="T13" fmla="*/ 35 h 40"/>
                <a:gd name="T14" fmla="*/ 28 w 39"/>
                <a:gd name="T15" fmla="*/ 39 h 40"/>
                <a:gd name="T16" fmla="*/ 19 w 39"/>
                <a:gd name="T17" fmla="*/ 40 h 40"/>
                <a:gd name="T18" fmla="*/ 12 w 39"/>
                <a:gd name="T19" fmla="*/ 39 h 40"/>
                <a:gd name="T20" fmla="*/ 6 w 39"/>
                <a:gd name="T21" fmla="*/ 35 h 40"/>
                <a:gd name="T22" fmla="*/ 2 w 39"/>
                <a:gd name="T23" fmla="*/ 27 h 40"/>
                <a:gd name="T24" fmla="*/ 0 w 39"/>
                <a:gd name="T25" fmla="*/ 20 h 40"/>
                <a:gd name="T26" fmla="*/ 2 w 39"/>
                <a:gd name="T27" fmla="*/ 12 h 40"/>
                <a:gd name="T28" fmla="*/ 6 w 39"/>
                <a:gd name="T29" fmla="*/ 6 h 40"/>
                <a:gd name="T30" fmla="*/ 12 w 39"/>
                <a:gd name="T31" fmla="*/ 2 h 40"/>
                <a:gd name="T32" fmla="*/ 19 w 39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40">
                  <a:moveTo>
                    <a:pt x="19" y="0"/>
                  </a:moveTo>
                  <a:lnTo>
                    <a:pt x="28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5"/>
                  </a:lnTo>
                  <a:lnTo>
                    <a:pt x="28" y="39"/>
                  </a:lnTo>
                  <a:lnTo>
                    <a:pt x="19" y="40"/>
                  </a:lnTo>
                  <a:lnTo>
                    <a:pt x="12" y="39"/>
                  </a:lnTo>
                  <a:lnTo>
                    <a:pt x="6" y="35"/>
                  </a:lnTo>
                  <a:lnTo>
                    <a:pt x="2" y="27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685B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1" name="Freeform 21">
              <a:extLst>
                <a:ext uri="{FF2B5EF4-FFF2-40B4-BE49-F238E27FC236}">
                  <a16:creationId xmlns:a16="http://schemas.microsoft.com/office/drawing/2014/main" id="{C7A0692E-06BC-84F6-CD96-9385D9E41F2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42" y="693"/>
              <a:ext cx="33" cy="35"/>
            </a:xfrm>
            <a:custGeom>
              <a:avLst/>
              <a:gdLst>
                <a:gd name="T0" fmla="*/ 16 w 33"/>
                <a:gd name="T1" fmla="*/ 0 h 35"/>
                <a:gd name="T2" fmla="*/ 23 w 33"/>
                <a:gd name="T3" fmla="*/ 1 h 35"/>
                <a:gd name="T4" fmla="*/ 29 w 33"/>
                <a:gd name="T5" fmla="*/ 4 h 35"/>
                <a:gd name="T6" fmla="*/ 32 w 33"/>
                <a:gd name="T7" fmla="*/ 10 h 35"/>
                <a:gd name="T8" fmla="*/ 33 w 33"/>
                <a:gd name="T9" fmla="*/ 17 h 35"/>
                <a:gd name="T10" fmla="*/ 32 w 33"/>
                <a:gd name="T11" fmla="*/ 23 h 35"/>
                <a:gd name="T12" fmla="*/ 29 w 33"/>
                <a:gd name="T13" fmla="*/ 29 h 35"/>
                <a:gd name="T14" fmla="*/ 23 w 33"/>
                <a:gd name="T15" fmla="*/ 33 h 35"/>
                <a:gd name="T16" fmla="*/ 16 w 33"/>
                <a:gd name="T17" fmla="*/ 35 h 35"/>
                <a:gd name="T18" fmla="*/ 10 w 33"/>
                <a:gd name="T19" fmla="*/ 33 h 35"/>
                <a:gd name="T20" fmla="*/ 5 w 33"/>
                <a:gd name="T21" fmla="*/ 29 h 35"/>
                <a:gd name="T22" fmla="*/ 2 w 33"/>
                <a:gd name="T23" fmla="*/ 23 h 35"/>
                <a:gd name="T24" fmla="*/ 0 w 33"/>
                <a:gd name="T25" fmla="*/ 17 h 35"/>
                <a:gd name="T26" fmla="*/ 2 w 33"/>
                <a:gd name="T27" fmla="*/ 10 h 35"/>
                <a:gd name="T28" fmla="*/ 5 w 33"/>
                <a:gd name="T29" fmla="*/ 4 h 35"/>
                <a:gd name="T30" fmla="*/ 10 w 33"/>
                <a:gd name="T31" fmla="*/ 1 h 35"/>
                <a:gd name="T32" fmla="*/ 16 w 33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5">
                  <a:moveTo>
                    <a:pt x="16" y="0"/>
                  </a:moveTo>
                  <a:lnTo>
                    <a:pt x="23" y="1"/>
                  </a:lnTo>
                  <a:lnTo>
                    <a:pt x="29" y="4"/>
                  </a:lnTo>
                  <a:lnTo>
                    <a:pt x="32" y="10"/>
                  </a:lnTo>
                  <a:lnTo>
                    <a:pt x="33" y="17"/>
                  </a:lnTo>
                  <a:lnTo>
                    <a:pt x="32" y="23"/>
                  </a:lnTo>
                  <a:lnTo>
                    <a:pt x="29" y="29"/>
                  </a:lnTo>
                  <a:lnTo>
                    <a:pt x="23" y="33"/>
                  </a:lnTo>
                  <a:lnTo>
                    <a:pt x="16" y="35"/>
                  </a:lnTo>
                  <a:lnTo>
                    <a:pt x="10" y="33"/>
                  </a:lnTo>
                  <a:lnTo>
                    <a:pt x="5" y="29"/>
                  </a:lnTo>
                  <a:lnTo>
                    <a:pt x="2" y="23"/>
                  </a:lnTo>
                  <a:lnTo>
                    <a:pt x="0" y="17"/>
                  </a:lnTo>
                  <a:lnTo>
                    <a:pt x="2" y="10"/>
                  </a:lnTo>
                  <a:lnTo>
                    <a:pt x="5" y="4"/>
                  </a:lnTo>
                  <a:lnTo>
                    <a:pt x="10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2" name="Freeform 22">
              <a:extLst>
                <a:ext uri="{FF2B5EF4-FFF2-40B4-BE49-F238E27FC236}">
                  <a16:creationId xmlns:a16="http://schemas.microsoft.com/office/drawing/2014/main" id="{BFE815C1-EF56-D1F1-906D-DAAAAFD5F64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47" y="694"/>
              <a:ext cx="27" cy="29"/>
            </a:xfrm>
            <a:custGeom>
              <a:avLst/>
              <a:gdLst>
                <a:gd name="T0" fmla="*/ 17 w 27"/>
                <a:gd name="T1" fmla="*/ 0 h 29"/>
                <a:gd name="T2" fmla="*/ 23 w 27"/>
                <a:gd name="T3" fmla="*/ 8 h 29"/>
                <a:gd name="T4" fmla="*/ 27 w 27"/>
                <a:gd name="T5" fmla="*/ 15 h 29"/>
                <a:gd name="T6" fmla="*/ 25 w 27"/>
                <a:gd name="T7" fmla="*/ 21 h 29"/>
                <a:gd name="T8" fmla="*/ 21 w 27"/>
                <a:gd name="T9" fmla="*/ 26 h 29"/>
                <a:gd name="T10" fmla="*/ 15 w 27"/>
                <a:gd name="T11" fmla="*/ 29 h 29"/>
                <a:gd name="T12" fmla="*/ 8 w 27"/>
                <a:gd name="T13" fmla="*/ 29 h 29"/>
                <a:gd name="T14" fmla="*/ 2 w 27"/>
                <a:gd name="T15" fmla="*/ 26 h 29"/>
                <a:gd name="T16" fmla="*/ 0 w 27"/>
                <a:gd name="T17" fmla="*/ 22 h 29"/>
                <a:gd name="T18" fmla="*/ 0 w 27"/>
                <a:gd name="T19" fmla="*/ 16 h 29"/>
                <a:gd name="T20" fmla="*/ 5 w 27"/>
                <a:gd name="T21" fmla="*/ 16 h 29"/>
                <a:gd name="T22" fmla="*/ 7 w 27"/>
                <a:gd name="T23" fmla="*/ 22 h 29"/>
                <a:gd name="T24" fmla="*/ 14 w 27"/>
                <a:gd name="T25" fmla="*/ 23 h 29"/>
                <a:gd name="T26" fmla="*/ 20 w 27"/>
                <a:gd name="T27" fmla="*/ 21 h 29"/>
                <a:gd name="T28" fmla="*/ 20 w 27"/>
                <a:gd name="T29" fmla="*/ 12 h 29"/>
                <a:gd name="T30" fmla="*/ 17 w 27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29">
                  <a:moveTo>
                    <a:pt x="17" y="0"/>
                  </a:moveTo>
                  <a:lnTo>
                    <a:pt x="23" y="8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1" y="26"/>
                  </a:lnTo>
                  <a:lnTo>
                    <a:pt x="15" y="29"/>
                  </a:lnTo>
                  <a:lnTo>
                    <a:pt x="8" y="29"/>
                  </a:lnTo>
                  <a:lnTo>
                    <a:pt x="2" y="26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5" y="16"/>
                  </a:lnTo>
                  <a:lnTo>
                    <a:pt x="7" y="22"/>
                  </a:lnTo>
                  <a:lnTo>
                    <a:pt x="14" y="23"/>
                  </a:lnTo>
                  <a:lnTo>
                    <a:pt x="20" y="21"/>
                  </a:lnTo>
                  <a:lnTo>
                    <a:pt x="20" y="1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333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3" name="Freeform 23">
              <a:extLst>
                <a:ext uri="{FF2B5EF4-FFF2-40B4-BE49-F238E27FC236}">
                  <a16:creationId xmlns:a16="http://schemas.microsoft.com/office/drawing/2014/main" id="{C7D968C9-5CFD-5687-44E7-B0B59948A46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62" y="703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9 w 10"/>
                <a:gd name="T3" fmla="*/ 0 h 6"/>
                <a:gd name="T4" fmla="*/ 10 w 10"/>
                <a:gd name="T5" fmla="*/ 4 h 6"/>
                <a:gd name="T6" fmla="*/ 0 w 10"/>
                <a:gd name="T7" fmla="*/ 6 h 6"/>
                <a:gd name="T8" fmla="*/ 0 w 10"/>
                <a:gd name="T9" fmla="*/ 6 h 6"/>
                <a:gd name="T10" fmla="*/ 0 w 10"/>
                <a:gd name="T11" fmla="*/ 3 h 6"/>
                <a:gd name="T12" fmla="*/ 0 w 10"/>
                <a:gd name="T13" fmla="*/ 2 h 6"/>
                <a:gd name="T14" fmla="*/ 0 w 10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9" y="0"/>
                  </a:lnTo>
                  <a:lnTo>
                    <a:pt x="1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4" name="Freeform 24">
              <a:extLst>
                <a:ext uri="{FF2B5EF4-FFF2-40B4-BE49-F238E27FC236}">
                  <a16:creationId xmlns:a16="http://schemas.microsoft.com/office/drawing/2014/main" id="{499032A6-1132-3872-687F-4569857D7D3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61" y="703"/>
              <a:ext cx="6" cy="4"/>
            </a:xfrm>
            <a:custGeom>
              <a:avLst/>
              <a:gdLst>
                <a:gd name="T0" fmla="*/ 4 w 6"/>
                <a:gd name="T1" fmla="*/ 0 h 4"/>
                <a:gd name="T2" fmla="*/ 0 w 6"/>
                <a:gd name="T3" fmla="*/ 0 h 4"/>
                <a:gd name="T4" fmla="*/ 0 w 6"/>
                <a:gd name="T5" fmla="*/ 4 h 4"/>
                <a:gd name="T6" fmla="*/ 6 w 6"/>
                <a:gd name="T7" fmla="*/ 4 h 4"/>
                <a:gd name="T8" fmla="*/ 4 w 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F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5" name="Freeform 25">
              <a:extLst>
                <a:ext uri="{FF2B5EF4-FFF2-40B4-BE49-F238E27FC236}">
                  <a16:creationId xmlns:a16="http://schemas.microsoft.com/office/drawing/2014/main" id="{D97F25A1-E19E-F3EA-1623-E0A9F1D3951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859" y="686"/>
              <a:ext cx="227" cy="138"/>
            </a:xfrm>
            <a:custGeom>
              <a:avLst/>
              <a:gdLst>
                <a:gd name="T0" fmla="*/ 12 w 227"/>
                <a:gd name="T1" fmla="*/ 67 h 138"/>
                <a:gd name="T2" fmla="*/ 72 w 227"/>
                <a:gd name="T3" fmla="*/ 44 h 138"/>
                <a:gd name="T4" fmla="*/ 227 w 227"/>
                <a:gd name="T5" fmla="*/ 0 h 138"/>
                <a:gd name="T6" fmla="*/ 213 w 227"/>
                <a:gd name="T7" fmla="*/ 23 h 138"/>
                <a:gd name="T8" fmla="*/ 184 w 227"/>
                <a:gd name="T9" fmla="*/ 34 h 138"/>
                <a:gd name="T10" fmla="*/ 142 w 227"/>
                <a:gd name="T11" fmla="*/ 37 h 138"/>
                <a:gd name="T12" fmla="*/ 124 w 227"/>
                <a:gd name="T13" fmla="*/ 56 h 138"/>
                <a:gd name="T14" fmla="*/ 150 w 227"/>
                <a:gd name="T15" fmla="*/ 63 h 138"/>
                <a:gd name="T16" fmla="*/ 112 w 227"/>
                <a:gd name="T17" fmla="*/ 86 h 138"/>
                <a:gd name="T18" fmla="*/ 105 w 227"/>
                <a:gd name="T19" fmla="*/ 56 h 138"/>
                <a:gd name="T20" fmla="*/ 72 w 227"/>
                <a:gd name="T21" fmla="*/ 56 h 138"/>
                <a:gd name="T22" fmla="*/ 61 w 227"/>
                <a:gd name="T23" fmla="*/ 86 h 138"/>
                <a:gd name="T24" fmla="*/ 92 w 227"/>
                <a:gd name="T25" fmla="*/ 112 h 138"/>
                <a:gd name="T26" fmla="*/ 82 w 227"/>
                <a:gd name="T27" fmla="*/ 131 h 138"/>
                <a:gd name="T28" fmla="*/ 35 w 227"/>
                <a:gd name="T29" fmla="*/ 138 h 138"/>
                <a:gd name="T30" fmla="*/ 61 w 227"/>
                <a:gd name="T31" fmla="*/ 119 h 138"/>
                <a:gd name="T32" fmla="*/ 38 w 227"/>
                <a:gd name="T33" fmla="*/ 82 h 138"/>
                <a:gd name="T34" fmla="*/ 0 w 227"/>
                <a:gd name="T35" fmla="*/ 92 h 138"/>
                <a:gd name="T36" fmla="*/ 12 w 227"/>
                <a:gd name="T37" fmla="*/ 6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7" h="138">
                  <a:moveTo>
                    <a:pt x="12" y="67"/>
                  </a:moveTo>
                  <a:lnTo>
                    <a:pt x="72" y="44"/>
                  </a:lnTo>
                  <a:lnTo>
                    <a:pt x="227" y="0"/>
                  </a:lnTo>
                  <a:lnTo>
                    <a:pt x="213" y="23"/>
                  </a:lnTo>
                  <a:lnTo>
                    <a:pt x="184" y="34"/>
                  </a:lnTo>
                  <a:lnTo>
                    <a:pt x="142" y="37"/>
                  </a:lnTo>
                  <a:lnTo>
                    <a:pt x="124" y="56"/>
                  </a:lnTo>
                  <a:lnTo>
                    <a:pt x="150" y="63"/>
                  </a:lnTo>
                  <a:lnTo>
                    <a:pt x="112" y="86"/>
                  </a:lnTo>
                  <a:lnTo>
                    <a:pt x="105" y="56"/>
                  </a:lnTo>
                  <a:lnTo>
                    <a:pt x="72" y="56"/>
                  </a:lnTo>
                  <a:lnTo>
                    <a:pt x="61" y="86"/>
                  </a:lnTo>
                  <a:lnTo>
                    <a:pt x="92" y="112"/>
                  </a:lnTo>
                  <a:lnTo>
                    <a:pt x="82" y="131"/>
                  </a:lnTo>
                  <a:lnTo>
                    <a:pt x="35" y="138"/>
                  </a:lnTo>
                  <a:lnTo>
                    <a:pt x="61" y="119"/>
                  </a:lnTo>
                  <a:lnTo>
                    <a:pt x="38" y="82"/>
                  </a:lnTo>
                  <a:lnTo>
                    <a:pt x="0" y="92"/>
                  </a:lnTo>
                  <a:lnTo>
                    <a:pt x="12" y="67"/>
                  </a:lnTo>
                  <a:close/>
                </a:path>
              </a:pathLst>
            </a:custGeom>
            <a:solidFill>
              <a:srgbClr val="33A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6" name="Freeform 26">
              <a:extLst>
                <a:ext uri="{FF2B5EF4-FFF2-40B4-BE49-F238E27FC236}">
                  <a16:creationId xmlns:a16="http://schemas.microsoft.com/office/drawing/2014/main" id="{0DB6D717-6348-9D47-2132-C2BD4192E4C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901" y="836"/>
              <a:ext cx="40" cy="53"/>
            </a:xfrm>
            <a:custGeom>
              <a:avLst/>
              <a:gdLst>
                <a:gd name="T0" fmla="*/ 40 w 40"/>
                <a:gd name="T1" fmla="*/ 0 h 53"/>
                <a:gd name="T2" fmla="*/ 11 w 40"/>
                <a:gd name="T3" fmla="*/ 18 h 53"/>
                <a:gd name="T4" fmla="*/ 0 w 40"/>
                <a:gd name="T5" fmla="*/ 53 h 53"/>
                <a:gd name="T6" fmla="*/ 33 w 40"/>
                <a:gd name="T7" fmla="*/ 30 h 53"/>
                <a:gd name="T8" fmla="*/ 34 w 40"/>
                <a:gd name="T9" fmla="*/ 24 h 53"/>
                <a:gd name="T10" fmla="*/ 37 w 40"/>
                <a:gd name="T11" fmla="*/ 10 h 53"/>
                <a:gd name="T12" fmla="*/ 39 w 40"/>
                <a:gd name="T13" fmla="*/ 0 h 53"/>
                <a:gd name="T14" fmla="*/ 40 w 40"/>
                <a:gd name="T1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53">
                  <a:moveTo>
                    <a:pt x="40" y="0"/>
                  </a:moveTo>
                  <a:lnTo>
                    <a:pt x="11" y="18"/>
                  </a:lnTo>
                  <a:lnTo>
                    <a:pt x="0" y="53"/>
                  </a:lnTo>
                  <a:lnTo>
                    <a:pt x="33" y="30"/>
                  </a:lnTo>
                  <a:lnTo>
                    <a:pt x="34" y="24"/>
                  </a:lnTo>
                  <a:lnTo>
                    <a:pt x="37" y="10"/>
                  </a:lnTo>
                  <a:lnTo>
                    <a:pt x="39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A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7" name="Freeform 27">
              <a:extLst>
                <a:ext uri="{FF2B5EF4-FFF2-40B4-BE49-F238E27FC236}">
                  <a16:creationId xmlns:a16="http://schemas.microsoft.com/office/drawing/2014/main" id="{E1C8BEF4-E958-4B71-F65E-DDA437D8542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105" y="615"/>
              <a:ext cx="332" cy="115"/>
            </a:xfrm>
            <a:custGeom>
              <a:avLst/>
              <a:gdLst>
                <a:gd name="T0" fmla="*/ 4 w 332"/>
                <a:gd name="T1" fmla="*/ 68 h 115"/>
                <a:gd name="T2" fmla="*/ 52 w 332"/>
                <a:gd name="T3" fmla="*/ 52 h 115"/>
                <a:gd name="T4" fmla="*/ 187 w 332"/>
                <a:gd name="T5" fmla="*/ 19 h 115"/>
                <a:gd name="T6" fmla="*/ 283 w 332"/>
                <a:gd name="T7" fmla="*/ 3 h 115"/>
                <a:gd name="T8" fmla="*/ 332 w 332"/>
                <a:gd name="T9" fmla="*/ 0 h 115"/>
                <a:gd name="T10" fmla="*/ 302 w 332"/>
                <a:gd name="T11" fmla="*/ 15 h 115"/>
                <a:gd name="T12" fmla="*/ 276 w 332"/>
                <a:gd name="T13" fmla="*/ 26 h 115"/>
                <a:gd name="T14" fmla="*/ 236 w 332"/>
                <a:gd name="T15" fmla="*/ 33 h 115"/>
                <a:gd name="T16" fmla="*/ 206 w 332"/>
                <a:gd name="T17" fmla="*/ 56 h 115"/>
                <a:gd name="T18" fmla="*/ 191 w 332"/>
                <a:gd name="T19" fmla="*/ 94 h 115"/>
                <a:gd name="T20" fmla="*/ 157 w 332"/>
                <a:gd name="T21" fmla="*/ 97 h 115"/>
                <a:gd name="T22" fmla="*/ 165 w 332"/>
                <a:gd name="T23" fmla="*/ 56 h 115"/>
                <a:gd name="T24" fmla="*/ 131 w 332"/>
                <a:gd name="T25" fmla="*/ 56 h 115"/>
                <a:gd name="T26" fmla="*/ 105 w 332"/>
                <a:gd name="T27" fmla="*/ 71 h 115"/>
                <a:gd name="T28" fmla="*/ 75 w 332"/>
                <a:gd name="T29" fmla="*/ 113 h 115"/>
                <a:gd name="T30" fmla="*/ 37 w 332"/>
                <a:gd name="T31" fmla="*/ 115 h 115"/>
                <a:gd name="T32" fmla="*/ 82 w 332"/>
                <a:gd name="T33" fmla="*/ 59 h 115"/>
                <a:gd name="T34" fmla="*/ 42 w 332"/>
                <a:gd name="T35" fmla="*/ 71 h 115"/>
                <a:gd name="T36" fmla="*/ 0 w 332"/>
                <a:gd name="T37" fmla="*/ 87 h 115"/>
                <a:gd name="T38" fmla="*/ 4 w 332"/>
                <a:gd name="T39" fmla="*/ 6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2" h="115">
                  <a:moveTo>
                    <a:pt x="4" y="68"/>
                  </a:moveTo>
                  <a:lnTo>
                    <a:pt x="52" y="52"/>
                  </a:lnTo>
                  <a:lnTo>
                    <a:pt x="187" y="19"/>
                  </a:lnTo>
                  <a:lnTo>
                    <a:pt x="283" y="3"/>
                  </a:lnTo>
                  <a:lnTo>
                    <a:pt x="332" y="0"/>
                  </a:lnTo>
                  <a:lnTo>
                    <a:pt x="302" y="15"/>
                  </a:lnTo>
                  <a:lnTo>
                    <a:pt x="276" y="26"/>
                  </a:lnTo>
                  <a:lnTo>
                    <a:pt x="236" y="33"/>
                  </a:lnTo>
                  <a:lnTo>
                    <a:pt x="206" y="56"/>
                  </a:lnTo>
                  <a:lnTo>
                    <a:pt x="191" y="94"/>
                  </a:lnTo>
                  <a:lnTo>
                    <a:pt x="157" y="97"/>
                  </a:lnTo>
                  <a:lnTo>
                    <a:pt x="165" y="56"/>
                  </a:lnTo>
                  <a:lnTo>
                    <a:pt x="131" y="56"/>
                  </a:lnTo>
                  <a:lnTo>
                    <a:pt x="105" y="71"/>
                  </a:lnTo>
                  <a:lnTo>
                    <a:pt x="75" y="113"/>
                  </a:lnTo>
                  <a:lnTo>
                    <a:pt x="37" y="115"/>
                  </a:lnTo>
                  <a:lnTo>
                    <a:pt x="82" y="59"/>
                  </a:lnTo>
                  <a:lnTo>
                    <a:pt x="42" y="71"/>
                  </a:lnTo>
                  <a:lnTo>
                    <a:pt x="0" y="87"/>
                  </a:lnTo>
                  <a:lnTo>
                    <a:pt x="4" y="68"/>
                  </a:lnTo>
                  <a:close/>
                </a:path>
              </a:pathLst>
            </a:custGeom>
            <a:solidFill>
              <a:srgbClr val="33A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8" name="Freeform 28">
              <a:extLst>
                <a:ext uri="{FF2B5EF4-FFF2-40B4-BE49-F238E27FC236}">
                  <a16:creationId xmlns:a16="http://schemas.microsoft.com/office/drawing/2014/main" id="{DCF9345A-BCF7-EE24-ED67-82A9C9EA6B8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206" y="690"/>
              <a:ext cx="53" cy="45"/>
            </a:xfrm>
            <a:custGeom>
              <a:avLst/>
              <a:gdLst>
                <a:gd name="T0" fmla="*/ 15 w 53"/>
                <a:gd name="T1" fmla="*/ 7 h 45"/>
                <a:gd name="T2" fmla="*/ 0 w 53"/>
                <a:gd name="T3" fmla="*/ 45 h 45"/>
                <a:gd name="T4" fmla="*/ 23 w 53"/>
                <a:gd name="T5" fmla="*/ 33 h 45"/>
                <a:gd name="T6" fmla="*/ 53 w 53"/>
                <a:gd name="T7" fmla="*/ 0 h 45"/>
                <a:gd name="T8" fmla="*/ 47 w 53"/>
                <a:gd name="T9" fmla="*/ 2 h 45"/>
                <a:gd name="T10" fmla="*/ 33 w 53"/>
                <a:gd name="T11" fmla="*/ 6 h 45"/>
                <a:gd name="T12" fmla="*/ 20 w 53"/>
                <a:gd name="T13" fmla="*/ 7 h 45"/>
                <a:gd name="T14" fmla="*/ 15 w 53"/>
                <a:gd name="T15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45">
                  <a:moveTo>
                    <a:pt x="15" y="7"/>
                  </a:moveTo>
                  <a:lnTo>
                    <a:pt x="0" y="45"/>
                  </a:lnTo>
                  <a:lnTo>
                    <a:pt x="23" y="33"/>
                  </a:lnTo>
                  <a:lnTo>
                    <a:pt x="53" y="0"/>
                  </a:lnTo>
                  <a:lnTo>
                    <a:pt x="47" y="2"/>
                  </a:lnTo>
                  <a:lnTo>
                    <a:pt x="33" y="6"/>
                  </a:lnTo>
                  <a:lnTo>
                    <a:pt x="20" y="7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33A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9" name="Freeform 29">
              <a:extLst>
                <a:ext uri="{FF2B5EF4-FFF2-40B4-BE49-F238E27FC236}">
                  <a16:creationId xmlns:a16="http://schemas.microsoft.com/office/drawing/2014/main" id="{FD694C79-A9A9-03E2-47CC-8E22B6BA10C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48" y="880"/>
              <a:ext cx="49" cy="31"/>
            </a:xfrm>
            <a:custGeom>
              <a:avLst/>
              <a:gdLst>
                <a:gd name="T0" fmla="*/ 49 w 49"/>
                <a:gd name="T1" fmla="*/ 0 h 31"/>
                <a:gd name="T2" fmla="*/ 15 w 49"/>
                <a:gd name="T3" fmla="*/ 12 h 31"/>
                <a:gd name="T4" fmla="*/ 0 w 49"/>
                <a:gd name="T5" fmla="*/ 31 h 31"/>
                <a:gd name="T6" fmla="*/ 38 w 49"/>
                <a:gd name="T7" fmla="*/ 28 h 31"/>
                <a:gd name="T8" fmla="*/ 39 w 49"/>
                <a:gd name="T9" fmla="*/ 23 h 31"/>
                <a:gd name="T10" fmla="*/ 42 w 49"/>
                <a:gd name="T11" fmla="*/ 16 h 31"/>
                <a:gd name="T12" fmla="*/ 45 w 49"/>
                <a:gd name="T13" fmla="*/ 6 h 31"/>
                <a:gd name="T14" fmla="*/ 49 w 49"/>
                <a:gd name="T1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49" y="0"/>
                  </a:moveTo>
                  <a:lnTo>
                    <a:pt x="15" y="12"/>
                  </a:lnTo>
                  <a:lnTo>
                    <a:pt x="0" y="31"/>
                  </a:lnTo>
                  <a:lnTo>
                    <a:pt x="38" y="28"/>
                  </a:lnTo>
                  <a:lnTo>
                    <a:pt x="39" y="23"/>
                  </a:lnTo>
                  <a:lnTo>
                    <a:pt x="42" y="16"/>
                  </a:lnTo>
                  <a:lnTo>
                    <a:pt x="45" y="6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33A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0" name="Freeform 30">
              <a:extLst>
                <a:ext uri="{FF2B5EF4-FFF2-40B4-BE49-F238E27FC236}">
                  <a16:creationId xmlns:a16="http://schemas.microsoft.com/office/drawing/2014/main" id="{28D3481B-3A99-521E-32BA-58FDC48D118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554" y="934"/>
              <a:ext cx="101" cy="89"/>
            </a:xfrm>
            <a:custGeom>
              <a:avLst/>
              <a:gdLst>
                <a:gd name="T0" fmla="*/ 79 w 101"/>
                <a:gd name="T1" fmla="*/ 11 h 89"/>
                <a:gd name="T2" fmla="*/ 54 w 101"/>
                <a:gd name="T3" fmla="*/ 28 h 89"/>
                <a:gd name="T4" fmla="*/ 23 w 101"/>
                <a:gd name="T5" fmla="*/ 28 h 89"/>
                <a:gd name="T6" fmla="*/ 22 w 101"/>
                <a:gd name="T7" fmla="*/ 43 h 89"/>
                <a:gd name="T8" fmla="*/ 31 w 101"/>
                <a:gd name="T9" fmla="*/ 53 h 89"/>
                <a:gd name="T10" fmla="*/ 41 w 101"/>
                <a:gd name="T11" fmla="*/ 60 h 89"/>
                <a:gd name="T12" fmla="*/ 45 w 101"/>
                <a:gd name="T13" fmla="*/ 63 h 89"/>
                <a:gd name="T14" fmla="*/ 35 w 101"/>
                <a:gd name="T15" fmla="*/ 82 h 89"/>
                <a:gd name="T16" fmla="*/ 0 w 101"/>
                <a:gd name="T17" fmla="*/ 89 h 89"/>
                <a:gd name="T18" fmla="*/ 45 w 101"/>
                <a:gd name="T19" fmla="*/ 89 h 89"/>
                <a:gd name="T20" fmla="*/ 56 w 101"/>
                <a:gd name="T21" fmla="*/ 63 h 89"/>
                <a:gd name="T22" fmla="*/ 42 w 101"/>
                <a:gd name="T23" fmla="*/ 33 h 89"/>
                <a:gd name="T24" fmla="*/ 75 w 101"/>
                <a:gd name="T25" fmla="*/ 44 h 89"/>
                <a:gd name="T26" fmla="*/ 101 w 101"/>
                <a:gd name="T27" fmla="*/ 0 h 89"/>
                <a:gd name="T28" fmla="*/ 79 w 101"/>
                <a:gd name="T29" fmla="*/ 1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" h="89">
                  <a:moveTo>
                    <a:pt x="79" y="11"/>
                  </a:moveTo>
                  <a:lnTo>
                    <a:pt x="54" y="28"/>
                  </a:lnTo>
                  <a:lnTo>
                    <a:pt x="23" y="28"/>
                  </a:lnTo>
                  <a:lnTo>
                    <a:pt x="22" y="43"/>
                  </a:lnTo>
                  <a:lnTo>
                    <a:pt x="31" y="53"/>
                  </a:lnTo>
                  <a:lnTo>
                    <a:pt x="41" y="60"/>
                  </a:lnTo>
                  <a:lnTo>
                    <a:pt x="45" y="63"/>
                  </a:lnTo>
                  <a:lnTo>
                    <a:pt x="35" y="82"/>
                  </a:lnTo>
                  <a:lnTo>
                    <a:pt x="0" y="89"/>
                  </a:lnTo>
                  <a:lnTo>
                    <a:pt x="45" y="89"/>
                  </a:lnTo>
                  <a:lnTo>
                    <a:pt x="56" y="63"/>
                  </a:lnTo>
                  <a:lnTo>
                    <a:pt x="42" y="33"/>
                  </a:lnTo>
                  <a:lnTo>
                    <a:pt x="75" y="44"/>
                  </a:lnTo>
                  <a:lnTo>
                    <a:pt x="101" y="0"/>
                  </a:lnTo>
                  <a:lnTo>
                    <a:pt x="79" y="11"/>
                  </a:lnTo>
                  <a:close/>
                </a:path>
              </a:pathLst>
            </a:custGeom>
            <a:solidFill>
              <a:srgbClr val="33A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1" name="Freeform 31">
              <a:extLst>
                <a:ext uri="{FF2B5EF4-FFF2-40B4-BE49-F238E27FC236}">
                  <a16:creationId xmlns:a16="http://schemas.microsoft.com/office/drawing/2014/main" id="{E975E222-1EA7-8300-E473-85CC9ABF2E1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21" y="915"/>
              <a:ext cx="205" cy="118"/>
            </a:xfrm>
            <a:custGeom>
              <a:avLst/>
              <a:gdLst>
                <a:gd name="T0" fmla="*/ 205 w 205"/>
                <a:gd name="T1" fmla="*/ 0 h 118"/>
                <a:gd name="T2" fmla="*/ 148 w 205"/>
                <a:gd name="T3" fmla="*/ 14 h 118"/>
                <a:gd name="T4" fmla="*/ 92 w 205"/>
                <a:gd name="T5" fmla="*/ 40 h 118"/>
                <a:gd name="T6" fmla="*/ 41 w 205"/>
                <a:gd name="T7" fmla="*/ 88 h 118"/>
                <a:gd name="T8" fmla="*/ 0 w 205"/>
                <a:gd name="T9" fmla="*/ 118 h 118"/>
                <a:gd name="T10" fmla="*/ 32 w 205"/>
                <a:gd name="T11" fmla="*/ 108 h 118"/>
                <a:gd name="T12" fmla="*/ 74 w 205"/>
                <a:gd name="T13" fmla="*/ 72 h 118"/>
                <a:gd name="T14" fmla="*/ 74 w 205"/>
                <a:gd name="T15" fmla="*/ 96 h 118"/>
                <a:gd name="T16" fmla="*/ 104 w 205"/>
                <a:gd name="T17" fmla="*/ 78 h 118"/>
                <a:gd name="T18" fmla="*/ 117 w 205"/>
                <a:gd name="T19" fmla="*/ 46 h 118"/>
                <a:gd name="T20" fmla="*/ 151 w 205"/>
                <a:gd name="T21" fmla="*/ 32 h 118"/>
                <a:gd name="T22" fmla="*/ 154 w 205"/>
                <a:gd name="T23" fmla="*/ 30 h 118"/>
                <a:gd name="T24" fmla="*/ 160 w 205"/>
                <a:gd name="T25" fmla="*/ 27 h 118"/>
                <a:gd name="T26" fmla="*/ 169 w 205"/>
                <a:gd name="T27" fmla="*/ 23 h 118"/>
                <a:gd name="T28" fmla="*/ 180 w 205"/>
                <a:gd name="T29" fmla="*/ 17 h 118"/>
                <a:gd name="T30" fmla="*/ 190 w 205"/>
                <a:gd name="T31" fmla="*/ 11 h 118"/>
                <a:gd name="T32" fmla="*/ 197 w 205"/>
                <a:gd name="T33" fmla="*/ 7 h 118"/>
                <a:gd name="T34" fmla="*/ 203 w 205"/>
                <a:gd name="T35" fmla="*/ 3 h 118"/>
                <a:gd name="T36" fmla="*/ 205 w 205"/>
                <a:gd name="T3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5" h="118">
                  <a:moveTo>
                    <a:pt x="205" y="0"/>
                  </a:moveTo>
                  <a:lnTo>
                    <a:pt x="148" y="14"/>
                  </a:lnTo>
                  <a:lnTo>
                    <a:pt x="92" y="40"/>
                  </a:lnTo>
                  <a:lnTo>
                    <a:pt x="41" y="88"/>
                  </a:lnTo>
                  <a:lnTo>
                    <a:pt x="0" y="118"/>
                  </a:lnTo>
                  <a:lnTo>
                    <a:pt x="32" y="108"/>
                  </a:lnTo>
                  <a:lnTo>
                    <a:pt x="74" y="72"/>
                  </a:lnTo>
                  <a:lnTo>
                    <a:pt x="74" y="96"/>
                  </a:lnTo>
                  <a:lnTo>
                    <a:pt x="104" y="78"/>
                  </a:lnTo>
                  <a:lnTo>
                    <a:pt x="117" y="46"/>
                  </a:lnTo>
                  <a:lnTo>
                    <a:pt x="151" y="32"/>
                  </a:lnTo>
                  <a:lnTo>
                    <a:pt x="154" y="30"/>
                  </a:lnTo>
                  <a:lnTo>
                    <a:pt x="160" y="27"/>
                  </a:lnTo>
                  <a:lnTo>
                    <a:pt x="169" y="23"/>
                  </a:lnTo>
                  <a:lnTo>
                    <a:pt x="180" y="17"/>
                  </a:lnTo>
                  <a:lnTo>
                    <a:pt x="190" y="11"/>
                  </a:lnTo>
                  <a:lnTo>
                    <a:pt x="197" y="7"/>
                  </a:lnTo>
                  <a:lnTo>
                    <a:pt x="203" y="3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33A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2" name="Freeform 32">
              <a:extLst>
                <a:ext uri="{FF2B5EF4-FFF2-40B4-BE49-F238E27FC236}">
                  <a16:creationId xmlns:a16="http://schemas.microsoft.com/office/drawing/2014/main" id="{27F3C114-EE72-FB81-AA50-E504CD15E76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070" y="839"/>
              <a:ext cx="1077" cy="396"/>
            </a:xfrm>
            <a:custGeom>
              <a:avLst/>
              <a:gdLst>
                <a:gd name="T0" fmla="*/ 309 w 1077"/>
                <a:gd name="T1" fmla="*/ 237 h 396"/>
                <a:gd name="T2" fmla="*/ 249 w 1077"/>
                <a:gd name="T3" fmla="*/ 311 h 396"/>
                <a:gd name="T4" fmla="*/ 217 w 1077"/>
                <a:gd name="T5" fmla="*/ 344 h 396"/>
                <a:gd name="T6" fmla="*/ 190 w 1077"/>
                <a:gd name="T7" fmla="*/ 296 h 396"/>
                <a:gd name="T8" fmla="*/ 138 w 1077"/>
                <a:gd name="T9" fmla="*/ 296 h 396"/>
                <a:gd name="T10" fmla="*/ 98 w 1077"/>
                <a:gd name="T11" fmla="*/ 316 h 396"/>
                <a:gd name="T12" fmla="*/ 46 w 1077"/>
                <a:gd name="T13" fmla="*/ 344 h 396"/>
                <a:gd name="T14" fmla="*/ 13 w 1077"/>
                <a:gd name="T15" fmla="*/ 329 h 396"/>
                <a:gd name="T16" fmla="*/ 0 w 1077"/>
                <a:gd name="T17" fmla="*/ 370 h 396"/>
                <a:gd name="T18" fmla="*/ 66 w 1077"/>
                <a:gd name="T19" fmla="*/ 390 h 396"/>
                <a:gd name="T20" fmla="*/ 156 w 1077"/>
                <a:gd name="T21" fmla="*/ 396 h 396"/>
                <a:gd name="T22" fmla="*/ 236 w 1077"/>
                <a:gd name="T23" fmla="*/ 396 h 396"/>
                <a:gd name="T24" fmla="*/ 361 w 1077"/>
                <a:gd name="T25" fmla="*/ 377 h 396"/>
                <a:gd name="T26" fmla="*/ 486 w 1077"/>
                <a:gd name="T27" fmla="*/ 324 h 396"/>
                <a:gd name="T28" fmla="*/ 571 w 1077"/>
                <a:gd name="T29" fmla="*/ 278 h 396"/>
                <a:gd name="T30" fmla="*/ 670 w 1077"/>
                <a:gd name="T31" fmla="*/ 237 h 396"/>
                <a:gd name="T32" fmla="*/ 827 w 1077"/>
                <a:gd name="T33" fmla="*/ 178 h 396"/>
                <a:gd name="T34" fmla="*/ 893 w 1077"/>
                <a:gd name="T35" fmla="*/ 123 h 396"/>
                <a:gd name="T36" fmla="*/ 952 w 1077"/>
                <a:gd name="T37" fmla="*/ 72 h 396"/>
                <a:gd name="T38" fmla="*/ 1032 w 1077"/>
                <a:gd name="T39" fmla="*/ 46 h 396"/>
                <a:gd name="T40" fmla="*/ 1077 w 1077"/>
                <a:gd name="T41" fmla="*/ 0 h 396"/>
                <a:gd name="T42" fmla="*/ 946 w 1077"/>
                <a:gd name="T43" fmla="*/ 20 h 396"/>
                <a:gd name="T44" fmla="*/ 893 w 1077"/>
                <a:gd name="T45" fmla="*/ 20 h 396"/>
                <a:gd name="T46" fmla="*/ 827 w 1077"/>
                <a:gd name="T47" fmla="*/ 99 h 396"/>
                <a:gd name="T48" fmla="*/ 755 w 1077"/>
                <a:gd name="T49" fmla="*/ 178 h 396"/>
                <a:gd name="T50" fmla="*/ 683 w 1077"/>
                <a:gd name="T51" fmla="*/ 204 h 396"/>
                <a:gd name="T52" fmla="*/ 624 w 1077"/>
                <a:gd name="T53" fmla="*/ 204 h 396"/>
                <a:gd name="T54" fmla="*/ 571 w 1077"/>
                <a:gd name="T55" fmla="*/ 198 h 396"/>
                <a:gd name="T56" fmla="*/ 525 w 1077"/>
                <a:gd name="T57" fmla="*/ 204 h 396"/>
                <a:gd name="T58" fmla="*/ 486 w 1077"/>
                <a:gd name="T59" fmla="*/ 257 h 396"/>
                <a:gd name="T60" fmla="*/ 453 w 1077"/>
                <a:gd name="T61" fmla="*/ 283 h 396"/>
                <a:gd name="T62" fmla="*/ 381 w 1077"/>
                <a:gd name="T63" fmla="*/ 296 h 396"/>
                <a:gd name="T64" fmla="*/ 368 w 1077"/>
                <a:gd name="T65" fmla="*/ 244 h 396"/>
                <a:gd name="T66" fmla="*/ 365 w 1077"/>
                <a:gd name="T67" fmla="*/ 244 h 396"/>
                <a:gd name="T68" fmla="*/ 358 w 1077"/>
                <a:gd name="T69" fmla="*/ 243 h 396"/>
                <a:gd name="T70" fmla="*/ 348 w 1077"/>
                <a:gd name="T71" fmla="*/ 240 h 396"/>
                <a:gd name="T72" fmla="*/ 336 w 1077"/>
                <a:gd name="T73" fmla="*/ 239 h 396"/>
                <a:gd name="T74" fmla="*/ 325 w 1077"/>
                <a:gd name="T75" fmla="*/ 237 h 396"/>
                <a:gd name="T76" fmla="*/ 315 w 1077"/>
                <a:gd name="T77" fmla="*/ 236 h 396"/>
                <a:gd name="T78" fmla="*/ 309 w 1077"/>
                <a:gd name="T79" fmla="*/ 236 h 396"/>
                <a:gd name="T80" fmla="*/ 309 w 1077"/>
                <a:gd name="T81" fmla="*/ 23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77" h="396">
                  <a:moveTo>
                    <a:pt x="309" y="237"/>
                  </a:moveTo>
                  <a:lnTo>
                    <a:pt x="249" y="311"/>
                  </a:lnTo>
                  <a:lnTo>
                    <a:pt x="217" y="344"/>
                  </a:lnTo>
                  <a:lnTo>
                    <a:pt x="190" y="296"/>
                  </a:lnTo>
                  <a:lnTo>
                    <a:pt x="138" y="296"/>
                  </a:lnTo>
                  <a:lnTo>
                    <a:pt x="98" y="316"/>
                  </a:lnTo>
                  <a:lnTo>
                    <a:pt x="46" y="344"/>
                  </a:lnTo>
                  <a:lnTo>
                    <a:pt x="13" y="329"/>
                  </a:lnTo>
                  <a:lnTo>
                    <a:pt x="0" y="370"/>
                  </a:lnTo>
                  <a:lnTo>
                    <a:pt x="66" y="390"/>
                  </a:lnTo>
                  <a:lnTo>
                    <a:pt x="156" y="396"/>
                  </a:lnTo>
                  <a:lnTo>
                    <a:pt x="236" y="396"/>
                  </a:lnTo>
                  <a:lnTo>
                    <a:pt x="361" y="377"/>
                  </a:lnTo>
                  <a:lnTo>
                    <a:pt x="486" y="324"/>
                  </a:lnTo>
                  <a:lnTo>
                    <a:pt x="571" y="278"/>
                  </a:lnTo>
                  <a:lnTo>
                    <a:pt x="670" y="237"/>
                  </a:lnTo>
                  <a:lnTo>
                    <a:pt x="827" y="178"/>
                  </a:lnTo>
                  <a:lnTo>
                    <a:pt x="893" y="123"/>
                  </a:lnTo>
                  <a:lnTo>
                    <a:pt x="952" y="72"/>
                  </a:lnTo>
                  <a:lnTo>
                    <a:pt x="1032" y="46"/>
                  </a:lnTo>
                  <a:lnTo>
                    <a:pt x="1077" y="0"/>
                  </a:lnTo>
                  <a:lnTo>
                    <a:pt x="946" y="20"/>
                  </a:lnTo>
                  <a:lnTo>
                    <a:pt x="893" y="20"/>
                  </a:lnTo>
                  <a:lnTo>
                    <a:pt x="827" y="99"/>
                  </a:lnTo>
                  <a:lnTo>
                    <a:pt x="755" y="178"/>
                  </a:lnTo>
                  <a:lnTo>
                    <a:pt x="683" y="204"/>
                  </a:lnTo>
                  <a:lnTo>
                    <a:pt x="624" y="204"/>
                  </a:lnTo>
                  <a:lnTo>
                    <a:pt x="571" y="198"/>
                  </a:lnTo>
                  <a:lnTo>
                    <a:pt x="525" y="204"/>
                  </a:lnTo>
                  <a:lnTo>
                    <a:pt x="486" y="257"/>
                  </a:lnTo>
                  <a:lnTo>
                    <a:pt x="453" y="283"/>
                  </a:lnTo>
                  <a:lnTo>
                    <a:pt x="381" y="296"/>
                  </a:lnTo>
                  <a:lnTo>
                    <a:pt x="368" y="244"/>
                  </a:lnTo>
                  <a:lnTo>
                    <a:pt x="365" y="244"/>
                  </a:lnTo>
                  <a:lnTo>
                    <a:pt x="358" y="243"/>
                  </a:lnTo>
                  <a:lnTo>
                    <a:pt x="348" y="240"/>
                  </a:lnTo>
                  <a:lnTo>
                    <a:pt x="336" y="239"/>
                  </a:lnTo>
                  <a:lnTo>
                    <a:pt x="325" y="237"/>
                  </a:lnTo>
                  <a:lnTo>
                    <a:pt x="315" y="236"/>
                  </a:lnTo>
                  <a:lnTo>
                    <a:pt x="309" y="236"/>
                  </a:lnTo>
                  <a:lnTo>
                    <a:pt x="309" y="237"/>
                  </a:lnTo>
                  <a:close/>
                </a:path>
              </a:pathLst>
            </a:custGeom>
            <a:solidFill>
              <a:srgbClr val="161C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3" name="Freeform 33">
              <a:extLst>
                <a:ext uri="{FF2B5EF4-FFF2-40B4-BE49-F238E27FC236}">
                  <a16:creationId xmlns:a16="http://schemas.microsoft.com/office/drawing/2014/main" id="{10CCF7BA-10A0-2959-F0E5-6438432819A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61" y="821"/>
              <a:ext cx="59" cy="30"/>
            </a:xfrm>
            <a:custGeom>
              <a:avLst/>
              <a:gdLst>
                <a:gd name="T0" fmla="*/ 23 w 59"/>
                <a:gd name="T1" fmla="*/ 19 h 30"/>
                <a:gd name="T2" fmla="*/ 23 w 59"/>
                <a:gd name="T3" fmla="*/ 5 h 30"/>
                <a:gd name="T4" fmla="*/ 34 w 59"/>
                <a:gd name="T5" fmla="*/ 18 h 30"/>
                <a:gd name="T6" fmla="*/ 39 w 59"/>
                <a:gd name="T7" fmla="*/ 0 h 30"/>
                <a:gd name="T8" fmla="*/ 45 w 59"/>
                <a:gd name="T9" fmla="*/ 18 h 30"/>
                <a:gd name="T10" fmla="*/ 55 w 59"/>
                <a:gd name="T11" fmla="*/ 0 h 30"/>
                <a:gd name="T12" fmla="*/ 59 w 59"/>
                <a:gd name="T13" fmla="*/ 22 h 30"/>
                <a:gd name="T14" fmla="*/ 32 w 59"/>
                <a:gd name="T15" fmla="*/ 30 h 30"/>
                <a:gd name="T16" fmla="*/ 0 w 59"/>
                <a:gd name="T17" fmla="*/ 30 h 30"/>
                <a:gd name="T18" fmla="*/ 3 w 59"/>
                <a:gd name="T19" fmla="*/ 28 h 30"/>
                <a:gd name="T20" fmla="*/ 11 w 59"/>
                <a:gd name="T21" fmla="*/ 23 h 30"/>
                <a:gd name="T22" fmla="*/ 19 w 59"/>
                <a:gd name="T23" fmla="*/ 19 h 30"/>
                <a:gd name="T24" fmla="*/ 23 w 59"/>
                <a:gd name="T25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30">
                  <a:moveTo>
                    <a:pt x="23" y="19"/>
                  </a:moveTo>
                  <a:lnTo>
                    <a:pt x="23" y="5"/>
                  </a:lnTo>
                  <a:lnTo>
                    <a:pt x="34" y="18"/>
                  </a:lnTo>
                  <a:lnTo>
                    <a:pt x="39" y="0"/>
                  </a:lnTo>
                  <a:lnTo>
                    <a:pt x="45" y="18"/>
                  </a:lnTo>
                  <a:lnTo>
                    <a:pt x="55" y="0"/>
                  </a:lnTo>
                  <a:lnTo>
                    <a:pt x="59" y="22"/>
                  </a:lnTo>
                  <a:lnTo>
                    <a:pt x="32" y="30"/>
                  </a:lnTo>
                  <a:lnTo>
                    <a:pt x="0" y="30"/>
                  </a:lnTo>
                  <a:lnTo>
                    <a:pt x="3" y="28"/>
                  </a:lnTo>
                  <a:lnTo>
                    <a:pt x="11" y="23"/>
                  </a:lnTo>
                  <a:lnTo>
                    <a:pt x="19" y="19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161C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4" name="Freeform 34">
              <a:extLst>
                <a:ext uri="{FF2B5EF4-FFF2-40B4-BE49-F238E27FC236}">
                  <a16:creationId xmlns:a16="http://schemas.microsoft.com/office/drawing/2014/main" id="{8896E95A-36EC-6737-6EF2-688850CD9A8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82" y="1083"/>
              <a:ext cx="372" cy="116"/>
            </a:xfrm>
            <a:custGeom>
              <a:avLst/>
              <a:gdLst>
                <a:gd name="T0" fmla="*/ 0 w 372"/>
                <a:gd name="T1" fmla="*/ 0 h 116"/>
                <a:gd name="T2" fmla="*/ 109 w 372"/>
                <a:gd name="T3" fmla="*/ 11 h 116"/>
                <a:gd name="T4" fmla="*/ 284 w 372"/>
                <a:gd name="T5" fmla="*/ 67 h 116"/>
                <a:gd name="T6" fmla="*/ 372 w 372"/>
                <a:gd name="T7" fmla="*/ 116 h 116"/>
                <a:gd name="T8" fmla="*/ 306 w 372"/>
                <a:gd name="T9" fmla="*/ 116 h 116"/>
                <a:gd name="T10" fmla="*/ 246 w 372"/>
                <a:gd name="T11" fmla="*/ 88 h 116"/>
                <a:gd name="T12" fmla="*/ 185 w 372"/>
                <a:gd name="T13" fmla="*/ 59 h 116"/>
                <a:gd name="T14" fmla="*/ 109 w 372"/>
                <a:gd name="T15" fmla="*/ 34 h 116"/>
                <a:gd name="T16" fmla="*/ 105 w 372"/>
                <a:gd name="T17" fmla="*/ 32 h 116"/>
                <a:gd name="T18" fmla="*/ 93 w 372"/>
                <a:gd name="T19" fmla="*/ 28 h 116"/>
                <a:gd name="T20" fmla="*/ 76 w 372"/>
                <a:gd name="T21" fmla="*/ 23 h 116"/>
                <a:gd name="T22" fmla="*/ 56 w 372"/>
                <a:gd name="T23" fmla="*/ 16 h 116"/>
                <a:gd name="T24" fmla="*/ 36 w 372"/>
                <a:gd name="T25" fmla="*/ 11 h 116"/>
                <a:gd name="T26" fmla="*/ 18 w 372"/>
                <a:gd name="T27" fmla="*/ 6 h 116"/>
                <a:gd name="T28" fmla="*/ 5 w 372"/>
                <a:gd name="T29" fmla="*/ 2 h 116"/>
                <a:gd name="T30" fmla="*/ 0 w 372"/>
                <a:gd name="T3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2" h="116">
                  <a:moveTo>
                    <a:pt x="0" y="0"/>
                  </a:moveTo>
                  <a:lnTo>
                    <a:pt x="109" y="11"/>
                  </a:lnTo>
                  <a:lnTo>
                    <a:pt x="284" y="67"/>
                  </a:lnTo>
                  <a:lnTo>
                    <a:pt x="372" y="116"/>
                  </a:lnTo>
                  <a:lnTo>
                    <a:pt x="306" y="116"/>
                  </a:lnTo>
                  <a:lnTo>
                    <a:pt x="246" y="88"/>
                  </a:lnTo>
                  <a:lnTo>
                    <a:pt x="185" y="59"/>
                  </a:lnTo>
                  <a:lnTo>
                    <a:pt x="109" y="34"/>
                  </a:lnTo>
                  <a:lnTo>
                    <a:pt x="105" y="32"/>
                  </a:lnTo>
                  <a:lnTo>
                    <a:pt x="93" y="28"/>
                  </a:lnTo>
                  <a:lnTo>
                    <a:pt x="76" y="23"/>
                  </a:lnTo>
                  <a:lnTo>
                    <a:pt x="56" y="16"/>
                  </a:lnTo>
                  <a:lnTo>
                    <a:pt x="36" y="11"/>
                  </a:lnTo>
                  <a:lnTo>
                    <a:pt x="18" y="6"/>
                  </a:lnTo>
                  <a:lnTo>
                    <a:pt x="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5" name="Freeform 35">
              <a:extLst>
                <a:ext uri="{FF2B5EF4-FFF2-40B4-BE49-F238E27FC236}">
                  <a16:creationId xmlns:a16="http://schemas.microsoft.com/office/drawing/2014/main" id="{1C7E7D89-B233-B30B-61CE-667515388D0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98" y="598"/>
              <a:ext cx="190" cy="30"/>
            </a:xfrm>
            <a:custGeom>
              <a:avLst/>
              <a:gdLst>
                <a:gd name="T0" fmla="*/ 15 w 190"/>
                <a:gd name="T1" fmla="*/ 20 h 30"/>
                <a:gd name="T2" fmla="*/ 112 w 190"/>
                <a:gd name="T3" fmla="*/ 3 h 30"/>
                <a:gd name="T4" fmla="*/ 171 w 190"/>
                <a:gd name="T5" fmla="*/ 0 h 30"/>
                <a:gd name="T6" fmla="*/ 190 w 190"/>
                <a:gd name="T7" fmla="*/ 3 h 30"/>
                <a:gd name="T8" fmla="*/ 180 w 190"/>
                <a:gd name="T9" fmla="*/ 13 h 30"/>
                <a:gd name="T10" fmla="*/ 154 w 190"/>
                <a:gd name="T11" fmla="*/ 13 h 30"/>
                <a:gd name="T12" fmla="*/ 114 w 190"/>
                <a:gd name="T13" fmla="*/ 13 h 30"/>
                <a:gd name="T14" fmla="*/ 88 w 190"/>
                <a:gd name="T15" fmla="*/ 20 h 30"/>
                <a:gd name="T16" fmla="*/ 52 w 190"/>
                <a:gd name="T17" fmla="*/ 30 h 30"/>
                <a:gd name="T18" fmla="*/ 0 w 190"/>
                <a:gd name="T19" fmla="*/ 30 h 30"/>
                <a:gd name="T20" fmla="*/ 23 w 190"/>
                <a:gd name="T21" fmla="*/ 22 h 30"/>
                <a:gd name="T22" fmla="*/ 22 w 190"/>
                <a:gd name="T23" fmla="*/ 22 h 30"/>
                <a:gd name="T24" fmla="*/ 19 w 190"/>
                <a:gd name="T25" fmla="*/ 22 h 30"/>
                <a:gd name="T26" fmla="*/ 16 w 190"/>
                <a:gd name="T27" fmla="*/ 22 h 30"/>
                <a:gd name="T28" fmla="*/ 15 w 190"/>
                <a:gd name="T29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30">
                  <a:moveTo>
                    <a:pt x="15" y="20"/>
                  </a:moveTo>
                  <a:lnTo>
                    <a:pt x="112" y="3"/>
                  </a:lnTo>
                  <a:lnTo>
                    <a:pt x="171" y="0"/>
                  </a:lnTo>
                  <a:lnTo>
                    <a:pt x="190" y="3"/>
                  </a:lnTo>
                  <a:lnTo>
                    <a:pt x="180" y="13"/>
                  </a:lnTo>
                  <a:lnTo>
                    <a:pt x="154" y="13"/>
                  </a:lnTo>
                  <a:lnTo>
                    <a:pt x="114" y="13"/>
                  </a:lnTo>
                  <a:lnTo>
                    <a:pt x="88" y="20"/>
                  </a:lnTo>
                  <a:lnTo>
                    <a:pt x="52" y="30"/>
                  </a:lnTo>
                  <a:lnTo>
                    <a:pt x="0" y="30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19" y="22"/>
                  </a:lnTo>
                  <a:lnTo>
                    <a:pt x="16" y="22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289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6" name="Freeform 36">
              <a:extLst>
                <a:ext uri="{FF2B5EF4-FFF2-40B4-BE49-F238E27FC236}">
                  <a16:creationId xmlns:a16="http://schemas.microsoft.com/office/drawing/2014/main" id="{706F8BD7-9D84-51E1-F7A8-EDEF06DCD87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30" y="517"/>
              <a:ext cx="66" cy="88"/>
            </a:xfrm>
            <a:custGeom>
              <a:avLst/>
              <a:gdLst>
                <a:gd name="T0" fmla="*/ 33 w 66"/>
                <a:gd name="T1" fmla="*/ 0 h 88"/>
                <a:gd name="T2" fmla="*/ 46 w 66"/>
                <a:gd name="T3" fmla="*/ 3 h 88"/>
                <a:gd name="T4" fmla="*/ 56 w 66"/>
                <a:gd name="T5" fmla="*/ 13 h 88"/>
                <a:gd name="T6" fmla="*/ 63 w 66"/>
                <a:gd name="T7" fmla="*/ 26 h 88"/>
                <a:gd name="T8" fmla="*/ 66 w 66"/>
                <a:gd name="T9" fmla="*/ 43 h 88"/>
                <a:gd name="T10" fmla="*/ 63 w 66"/>
                <a:gd name="T11" fmla="*/ 61 h 88"/>
                <a:gd name="T12" fmla="*/ 56 w 66"/>
                <a:gd name="T13" fmla="*/ 75 h 88"/>
                <a:gd name="T14" fmla="*/ 46 w 66"/>
                <a:gd name="T15" fmla="*/ 85 h 88"/>
                <a:gd name="T16" fmla="*/ 33 w 66"/>
                <a:gd name="T17" fmla="*/ 88 h 88"/>
                <a:gd name="T18" fmla="*/ 20 w 66"/>
                <a:gd name="T19" fmla="*/ 85 h 88"/>
                <a:gd name="T20" fmla="*/ 10 w 66"/>
                <a:gd name="T21" fmla="*/ 75 h 88"/>
                <a:gd name="T22" fmla="*/ 3 w 66"/>
                <a:gd name="T23" fmla="*/ 61 h 88"/>
                <a:gd name="T24" fmla="*/ 0 w 66"/>
                <a:gd name="T25" fmla="*/ 43 h 88"/>
                <a:gd name="T26" fmla="*/ 3 w 66"/>
                <a:gd name="T27" fmla="*/ 26 h 88"/>
                <a:gd name="T28" fmla="*/ 10 w 66"/>
                <a:gd name="T29" fmla="*/ 13 h 88"/>
                <a:gd name="T30" fmla="*/ 20 w 66"/>
                <a:gd name="T31" fmla="*/ 3 h 88"/>
                <a:gd name="T32" fmla="*/ 33 w 66"/>
                <a:gd name="T3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88">
                  <a:moveTo>
                    <a:pt x="33" y="0"/>
                  </a:moveTo>
                  <a:lnTo>
                    <a:pt x="46" y="3"/>
                  </a:lnTo>
                  <a:lnTo>
                    <a:pt x="56" y="13"/>
                  </a:lnTo>
                  <a:lnTo>
                    <a:pt x="63" y="26"/>
                  </a:lnTo>
                  <a:lnTo>
                    <a:pt x="66" y="43"/>
                  </a:lnTo>
                  <a:lnTo>
                    <a:pt x="63" y="61"/>
                  </a:lnTo>
                  <a:lnTo>
                    <a:pt x="56" y="75"/>
                  </a:lnTo>
                  <a:lnTo>
                    <a:pt x="46" y="85"/>
                  </a:lnTo>
                  <a:lnTo>
                    <a:pt x="33" y="88"/>
                  </a:lnTo>
                  <a:lnTo>
                    <a:pt x="20" y="85"/>
                  </a:lnTo>
                  <a:lnTo>
                    <a:pt x="10" y="75"/>
                  </a:lnTo>
                  <a:lnTo>
                    <a:pt x="3" y="61"/>
                  </a:lnTo>
                  <a:lnTo>
                    <a:pt x="0" y="43"/>
                  </a:lnTo>
                  <a:lnTo>
                    <a:pt x="3" y="26"/>
                  </a:lnTo>
                  <a:lnTo>
                    <a:pt x="10" y="13"/>
                  </a:lnTo>
                  <a:lnTo>
                    <a:pt x="20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33A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pic>
        <p:nvPicPr>
          <p:cNvPr id="597" name="Image 596">
            <a:extLst>
              <a:ext uri="{FF2B5EF4-FFF2-40B4-BE49-F238E27FC236}">
                <a16:creationId xmlns:a16="http://schemas.microsoft.com/office/drawing/2014/main" id="{08B354CC-9A9E-13AF-A15A-A338034DE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211" y="2344857"/>
            <a:ext cx="894218" cy="6086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roupe 761">
            <a:extLst>
              <a:ext uri="{FF2B5EF4-FFF2-40B4-BE49-F238E27FC236}">
                <a16:creationId xmlns:a16="http://schemas.microsoft.com/office/drawing/2014/main" id="{D5524186-238D-125C-3D1A-B9C9E1B17710}"/>
              </a:ext>
            </a:extLst>
          </p:cNvPr>
          <p:cNvGrpSpPr/>
          <p:nvPr/>
        </p:nvGrpSpPr>
        <p:grpSpPr>
          <a:xfrm>
            <a:off x="2035737" y="5321711"/>
            <a:ext cx="8391864" cy="474230"/>
            <a:chOff x="2190807" y="1947730"/>
            <a:chExt cx="8131823" cy="1444917"/>
          </a:xfrm>
        </p:grpSpPr>
        <p:sp>
          <p:nvSpPr>
            <p:cNvPr id="763" name="AutoShape 2381">
              <a:extLst>
                <a:ext uri="{FF2B5EF4-FFF2-40B4-BE49-F238E27FC236}">
                  <a16:creationId xmlns:a16="http://schemas.microsoft.com/office/drawing/2014/main" id="{2C351F2B-5365-7169-D68F-C071DCB3023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201746" y="2148433"/>
              <a:ext cx="8120884" cy="965835"/>
            </a:xfrm>
            <a:prstGeom prst="homePlate">
              <a:avLst>
                <a:gd name="adj" fmla="val 30222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id="{C8AD04B4-D6D4-5E70-9686-E3B701441DF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861837" y="2155567"/>
              <a:ext cx="833733" cy="963295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:a16="http://schemas.microsoft.com/office/drawing/2014/main" id="{E3C1F0E7-0F51-98D8-0015-17A6EF248C0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489202" y="2155708"/>
              <a:ext cx="1364061" cy="976630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:a16="http://schemas.microsoft.com/office/drawing/2014/main" id="{52239280-003A-3DD5-9459-F0B1F30979E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190807" y="2155708"/>
              <a:ext cx="5278152" cy="976630"/>
            </a:xfrm>
            <a:prstGeom prst="rect">
              <a:avLst/>
            </a:prstGeom>
            <a:solidFill>
              <a:srgbClr val="974706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cxnSp>
          <p:nvCxnSpPr>
            <p:cNvPr id="767" name="AutoShape 2389">
              <a:extLst>
                <a:ext uri="{FF2B5EF4-FFF2-40B4-BE49-F238E27FC236}">
                  <a16:creationId xmlns:a16="http://schemas.microsoft.com/office/drawing/2014/main" id="{08D1F363-E8E7-B2F8-DE3F-002718953D1E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2201746" y="1947730"/>
              <a:ext cx="0" cy="1444917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" name="AutoShape 2388">
              <a:extLst>
                <a:ext uri="{FF2B5EF4-FFF2-40B4-BE49-F238E27FC236}">
                  <a16:creationId xmlns:a16="http://schemas.microsoft.com/office/drawing/2014/main" id="{CAADAF79-36EB-1A32-293B-CC29F734F4B6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3310886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" name="AutoShape 2387">
              <a:extLst>
                <a:ext uri="{FF2B5EF4-FFF2-40B4-BE49-F238E27FC236}">
                  <a16:creationId xmlns:a16="http://schemas.microsoft.com/office/drawing/2014/main" id="{CA61A191-55FE-ADCD-4854-FAF912C84671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5396549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0" name="AutoShape 2385">
              <a:extLst>
                <a:ext uri="{FF2B5EF4-FFF2-40B4-BE49-F238E27FC236}">
                  <a16:creationId xmlns:a16="http://schemas.microsoft.com/office/drawing/2014/main" id="{9586FC66-865F-BD14-6CF0-8431F9780637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7482211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1" name="AutoShape 2384">
              <a:extLst>
                <a:ext uri="{FF2B5EF4-FFF2-40B4-BE49-F238E27FC236}">
                  <a16:creationId xmlns:a16="http://schemas.microsoft.com/office/drawing/2014/main" id="{F6E9D47E-C9F5-22E0-A415-E261AC4E9C22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9706517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2" name="AutoShape 2383">
              <a:extLst>
                <a:ext uri="{FF2B5EF4-FFF2-40B4-BE49-F238E27FC236}">
                  <a16:creationId xmlns:a16="http://schemas.microsoft.com/office/drawing/2014/main" id="{E316A530-90B2-0FA3-E8CD-AAD5B92AEBB0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8868635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3" name="AutoShape 2384">
              <a:extLst>
                <a:ext uri="{FF2B5EF4-FFF2-40B4-BE49-F238E27FC236}">
                  <a16:creationId xmlns:a16="http://schemas.microsoft.com/office/drawing/2014/main" id="{6BBE4B19-4E9C-27BD-D84E-7D892945247C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10033728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826236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3">
            <a:extLst>
              <a:ext uri="{FF2B5EF4-FFF2-40B4-BE49-F238E27FC236}">
                <a16:creationId xmlns:a16="http://schemas.microsoft.com/office/drawing/2014/main" id="{34D5F385-A563-FCA2-C82B-B41C579083D7}"/>
              </a:ext>
            </a:extLst>
          </p:cNvPr>
          <p:cNvGrpSpPr>
            <a:grpSpLocks/>
          </p:cNvGrpSpPr>
          <p:nvPr/>
        </p:nvGrpSpPr>
        <p:grpSpPr bwMode="auto">
          <a:xfrm>
            <a:off x="577970" y="1337095"/>
            <a:ext cx="10463841" cy="5037826"/>
            <a:chOff x="165" y="1364"/>
            <a:chExt cx="5647" cy="3395"/>
          </a:xfrm>
        </p:grpSpPr>
        <p:grpSp>
          <p:nvGrpSpPr>
            <p:cNvPr id="5" name="Group 133">
              <a:extLst>
                <a:ext uri="{FF2B5EF4-FFF2-40B4-BE49-F238E27FC236}">
                  <a16:creationId xmlns:a16="http://schemas.microsoft.com/office/drawing/2014/main" id="{47B10493-C26F-F792-BD49-AA0D729D57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0" y="1612"/>
              <a:ext cx="3683" cy="2622"/>
              <a:chOff x="3038" y="1164"/>
              <a:chExt cx="4171" cy="2969"/>
            </a:xfrm>
          </p:grpSpPr>
          <p:sp>
            <p:nvSpPr>
              <p:cNvPr id="58" name="Freeform 110">
                <a:extLst>
                  <a:ext uri="{FF2B5EF4-FFF2-40B4-BE49-F238E27FC236}">
                    <a16:creationId xmlns:a16="http://schemas.microsoft.com/office/drawing/2014/main" id="{1D087EB0-37D2-B238-BE61-9AC7CEE81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1164"/>
                <a:ext cx="4171" cy="2969"/>
              </a:xfrm>
              <a:custGeom>
                <a:avLst/>
                <a:gdLst>
                  <a:gd name="T0" fmla="*/ 0 w 4171"/>
                  <a:gd name="T1" fmla="*/ 2969 h 2969"/>
                  <a:gd name="T2" fmla="*/ 409 w 4171"/>
                  <a:gd name="T3" fmla="*/ 2940 h 2969"/>
                  <a:gd name="T4" fmla="*/ 645 w 4171"/>
                  <a:gd name="T5" fmla="*/ 2841 h 2969"/>
                  <a:gd name="T6" fmla="*/ 727 w 4171"/>
                  <a:gd name="T7" fmla="*/ 2864 h 2969"/>
                  <a:gd name="T8" fmla="*/ 817 w 4171"/>
                  <a:gd name="T9" fmla="*/ 2826 h 2969"/>
                  <a:gd name="T10" fmla="*/ 960 w 4171"/>
                  <a:gd name="T11" fmla="*/ 2849 h 2969"/>
                  <a:gd name="T12" fmla="*/ 1177 w 4171"/>
                  <a:gd name="T13" fmla="*/ 2819 h 2969"/>
                  <a:gd name="T14" fmla="*/ 1222 w 4171"/>
                  <a:gd name="T15" fmla="*/ 2789 h 2969"/>
                  <a:gd name="T16" fmla="*/ 1327 w 4171"/>
                  <a:gd name="T17" fmla="*/ 2556 h 2969"/>
                  <a:gd name="T18" fmla="*/ 1440 w 4171"/>
                  <a:gd name="T19" fmla="*/ 2451 h 2969"/>
                  <a:gd name="T20" fmla="*/ 1530 w 4171"/>
                  <a:gd name="T21" fmla="*/ 2541 h 2969"/>
                  <a:gd name="T22" fmla="*/ 1620 w 4171"/>
                  <a:gd name="T23" fmla="*/ 2436 h 2969"/>
                  <a:gd name="T24" fmla="*/ 1680 w 4171"/>
                  <a:gd name="T25" fmla="*/ 2444 h 2969"/>
                  <a:gd name="T26" fmla="*/ 1755 w 4171"/>
                  <a:gd name="T27" fmla="*/ 2459 h 2969"/>
                  <a:gd name="T28" fmla="*/ 1777 w 4171"/>
                  <a:gd name="T29" fmla="*/ 2436 h 2969"/>
                  <a:gd name="T30" fmla="*/ 1822 w 4171"/>
                  <a:gd name="T31" fmla="*/ 2474 h 2969"/>
                  <a:gd name="T32" fmla="*/ 1860 w 4171"/>
                  <a:gd name="T33" fmla="*/ 2519 h 2969"/>
                  <a:gd name="T34" fmla="*/ 1890 w 4171"/>
                  <a:gd name="T35" fmla="*/ 2406 h 2969"/>
                  <a:gd name="T36" fmla="*/ 1965 w 4171"/>
                  <a:gd name="T37" fmla="*/ 2399 h 2969"/>
                  <a:gd name="T38" fmla="*/ 2025 w 4171"/>
                  <a:gd name="T39" fmla="*/ 2676 h 2969"/>
                  <a:gd name="T40" fmla="*/ 2100 w 4171"/>
                  <a:gd name="T41" fmla="*/ 2466 h 2969"/>
                  <a:gd name="T42" fmla="*/ 2287 w 4171"/>
                  <a:gd name="T43" fmla="*/ 2451 h 2969"/>
                  <a:gd name="T44" fmla="*/ 2325 w 4171"/>
                  <a:gd name="T45" fmla="*/ 2376 h 2969"/>
                  <a:gd name="T46" fmla="*/ 2415 w 4171"/>
                  <a:gd name="T47" fmla="*/ 2376 h 2969"/>
                  <a:gd name="T48" fmla="*/ 2524 w 4171"/>
                  <a:gd name="T49" fmla="*/ 2370 h 2969"/>
                  <a:gd name="T50" fmla="*/ 2602 w 4171"/>
                  <a:gd name="T51" fmla="*/ 2391 h 2969"/>
                  <a:gd name="T52" fmla="*/ 2659 w 4171"/>
                  <a:gd name="T53" fmla="*/ 2343 h 2969"/>
                  <a:gd name="T54" fmla="*/ 2700 w 4171"/>
                  <a:gd name="T55" fmla="*/ 2361 h 2969"/>
                  <a:gd name="T56" fmla="*/ 2752 w 4171"/>
                  <a:gd name="T57" fmla="*/ 2106 h 2969"/>
                  <a:gd name="T58" fmla="*/ 2820 w 4171"/>
                  <a:gd name="T59" fmla="*/ 2099 h 2969"/>
                  <a:gd name="T60" fmla="*/ 2857 w 4171"/>
                  <a:gd name="T61" fmla="*/ 1964 h 2969"/>
                  <a:gd name="T62" fmla="*/ 2998 w 4171"/>
                  <a:gd name="T63" fmla="*/ 1956 h 2969"/>
                  <a:gd name="T64" fmla="*/ 3075 w 4171"/>
                  <a:gd name="T65" fmla="*/ 1821 h 2969"/>
                  <a:gd name="T66" fmla="*/ 3316 w 4171"/>
                  <a:gd name="T67" fmla="*/ 1842 h 2969"/>
                  <a:gd name="T68" fmla="*/ 3435 w 4171"/>
                  <a:gd name="T69" fmla="*/ 1656 h 2969"/>
                  <a:gd name="T70" fmla="*/ 3574 w 4171"/>
                  <a:gd name="T71" fmla="*/ 1632 h 2969"/>
                  <a:gd name="T72" fmla="*/ 3631 w 4171"/>
                  <a:gd name="T73" fmla="*/ 1209 h 2969"/>
                  <a:gd name="T74" fmla="*/ 3705 w 4171"/>
                  <a:gd name="T75" fmla="*/ 1079 h 2969"/>
                  <a:gd name="T76" fmla="*/ 3772 w 4171"/>
                  <a:gd name="T77" fmla="*/ 1065 h 2969"/>
                  <a:gd name="T78" fmla="*/ 3802 w 4171"/>
                  <a:gd name="T79" fmla="*/ 561 h 2969"/>
                  <a:gd name="T80" fmla="*/ 3847 w 4171"/>
                  <a:gd name="T81" fmla="*/ 525 h 2969"/>
                  <a:gd name="T82" fmla="*/ 3865 w 4171"/>
                  <a:gd name="T83" fmla="*/ 345 h 2969"/>
                  <a:gd name="T84" fmla="*/ 3949 w 4171"/>
                  <a:gd name="T85" fmla="*/ 255 h 2969"/>
                  <a:gd name="T86" fmla="*/ 3979 w 4171"/>
                  <a:gd name="T87" fmla="*/ 135 h 2969"/>
                  <a:gd name="T88" fmla="*/ 4027 w 4171"/>
                  <a:gd name="T89" fmla="*/ 129 h 2969"/>
                  <a:gd name="T90" fmla="*/ 4081 w 4171"/>
                  <a:gd name="T91" fmla="*/ 117 h 2969"/>
                  <a:gd name="T92" fmla="*/ 4153 w 4171"/>
                  <a:gd name="T93" fmla="*/ 63 h 2969"/>
                  <a:gd name="T94" fmla="*/ 4171 w 4171"/>
                  <a:gd name="T95" fmla="*/ 0 h 2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171" h="2969">
                    <a:moveTo>
                      <a:pt x="0" y="2969"/>
                    </a:moveTo>
                    <a:lnTo>
                      <a:pt x="409" y="2940"/>
                    </a:lnTo>
                    <a:lnTo>
                      <a:pt x="645" y="2841"/>
                    </a:lnTo>
                    <a:lnTo>
                      <a:pt x="727" y="2864"/>
                    </a:lnTo>
                    <a:lnTo>
                      <a:pt x="817" y="2826"/>
                    </a:lnTo>
                    <a:lnTo>
                      <a:pt x="960" y="2849"/>
                    </a:lnTo>
                    <a:lnTo>
                      <a:pt x="1177" y="2819"/>
                    </a:lnTo>
                    <a:lnTo>
                      <a:pt x="1222" y="2789"/>
                    </a:lnTo>
                    <a:lnTo>
                      <a:pt x="1327" y="2556"/>
                    </a:lnTo>
                    <a:lnTo>
                      <a:pt x="1440" y="2451"/>
                    </a:lnTo>
                    <a:lnTo>
                      <a:pt x="1530" y="2541"/>
                    </a:lnTo>
                    <a:lnTo>
                      <a:pt x="1620" y="2436"/>
                    </a:lnTo>
                    <a:lnTo>
                      <a:pt x="1680" y="2444"/>
                    </a:lnTo>
                    <a:lnTo>
                      <a:pt x="1755" y="2459"/>
                    </a:lnTo>
                    <a:lnTo>
                      <a:pt x="1777" y="2436"/>
                    </a:lnTo>
                    <a:lnTo>
                      <a:pt x="1822" y="2474"/>
                    </a:lnTo>
                    <a:lnTo>
                      <a:pt x="1860" y="2519"/>
                    </a:lnTo>
                    <a:lnTo>
                      <a:pt x="1890" y="2406"/>
                    </a:lnTo>
                    <a:lnTo>
                      <a:pt x="1965" y="2399"/>
                    </a:lnTo>
                    <a:lnTo>
                      <a:pt x="2025" y="2676"/>
                    </a:lnTo>
                    <a:lnTo>
                      <a:pt x="2100" y="2466"/>
                    </a:lnTo>
                    <a:lnTo>
                      <a:pt x="2287" y="2451"/>
                    </a:lnTo>
                    <a:lnTo>
                      <a:pt x="2325" y="2376"/>
                    </a:lnTo>
                    <a:lnTo>
                      <a:pt x="2415" y="2376"/>
                    </a:lnTo>
                    <a:lnTo>
                      <a:pt x="2524" y="2370"/>
                    </a:lnTo>
                    <a:lnTo>
                      <a:pt x="2602" y="2391"/>
                    </a:lnTo>
                    <a:lnTo>
                      <a:pt x="2659" y="2343"/>
                    </a:lnTo>
                    <a:lnTo>
                      <a:pt x="2700" y="2361"/>
                    </a:lnTo>
                    <a:lnTo>
                      <a:pt x="2752" y="2106"/>
                    </a:lnTo>
                    <a:lnTo>
                      <a:pt x="2820" y="2099"/>
                    </a:lnTo>
                    <a:lnTo>
                      <a:pt x="2857" y="1964"/>
                    </a:lnTo>
                    <a:lnTo>
                      <a:pt x="2998" y="1956"/>
                    </a:lnTo>
                    <a:lnTo>
                      <a:pt x="3075" y="1821"/>
                    </a:lnTo>
                    <a:lnTo>
                      <a:pt x="3316" y="1842"/>
                    </a:lnTo>
                    <a:lnTo>
                      <a:pt x="3435" y="1656"/>
                    </a:lnTo>
                    <a:lnTo>
                      <a:pt x="3574" y="1632"/>
                    </a:lnTo>
                    <a:lnTo>
                      <a:pt x="3631" y="1209"/>
                    </a:lnTo>
                    <a:lnTo>
                      <a:pt x="3705" y="1079"/>
                    </a:lnTo>
                    <a:lnTo>
                      <a:pt x="3772" y="1065"/>
                    </a:lnTo>
                    <a:lnTo>
                      <a:pt x="3802" y="561"/>
                    </a:lnTo>
                    <a:lnTo>
                      <a:pt x="3847" y="525"/>
                    </a:lnTo>
                    <a:lnTo>
                      <a:pt x="3865" y="345"/>
                    </a:lnTo>
                    <a:lnTo>
                      <a:pt x="3949" y="255"/>
                    </a:lnTo>
                    <a:lnTo>
                      <a:pt x="3979" y="135"/>
                    </a:lnTo>
                    <a:lnTo>
                      <a:pt x="4027" y="129"/>
                    </a:lnTo>
                    <a:lnTo>
                      <a:pt x="4081" y="117"/>
                    </a:lnTo>
                    <a:lnTo>
                      <a:pt x="4153" y="63"/>
                    </a:lnTo>
                    <a:lnTo>
                      <a:pt x="4171" y="0"/>
                    </a:lnTo>
                  </a:path>
                </a:pathLst>
              </a:custGeom>
              <a:noFill/>
              <a:ln w="12700" cap="flat" cmpd="sng">
                <a:solidFill>
                  <a:srgbClr val="8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59" name="Group 132">
                <a:extLst>
                  <a:ext uri="{FF2B5EF4-FFF2-40B4-BE49-F238E27FC236}">
                    <a16:creationId xmlns:a16="http://schemas.microsoft.com/office/drawing/2014/main" id="{426E1921-1E7F-EE86-9444-D9772406EB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43" y="2130"/>
                <a:ext cx="3503" cy="1688"/>
                <a:chOff x="3143" y="2130"/>
                <a:chExt cx="3503" cy="1688"/>
              </a:xfrm>
            </p:grpSpPr>
            <p:sp>
              <p:nvSpPr>
                <p:cNvPr id="60" name="AutoShape 111">
                  <a:extLst>
                    <a:ext uri="{FF2B5EF4-FFF2-40B4-BE49-F238E27FC236}">
                      <a16:creationId xmlns:a16="http://schemas.microsoft.com/office/drawing/2014/main" id="{128C377E-EF96-FFE9-8E91-E8952CB520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" y="3668"/>
                  <a:ext cx="143" cy="143"/>
                </a:xfrm>
                <a:prstGeom prst="star5">
                  <a:avLst/>
                </a:prstGeom>
                <a:solidFill>
                  <a:srgbClr val="FF0000"/>
                </a:solid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61" name="AutoShape 112">
                  <a:extLst>
                    <a:ext uri="{FF2B5EF4-FFF2-40B4-BE49-F238E27FC236}">
                      <a16:creationId xmlns:a16="http://schemas.microsoft.com/office/drawing/2014/main" id="{1DC88B39-00FC-D895-C00C-7A67AEA19F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0" y="3675"/>
                  <a:ext cx="143" cy="143"/>
                </a:xfrm>
                <a:prstGeom prst="star5">
                  <a:avLst/>
                </a:prstGeom>
                <a:solidFill>
                  <a:srgbClr val="FF0000"/>
                </a:solid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62" name="AutoShape 113">
                  <a:extLst>
                    <a:ext uri="{FF2B5EF4-FFF2-40B4-BE49-F238E27FC236}">
                      <a16:creationId xmlns:a16="http://schemas.microsoft.com/office/drawing/2014/main" id="{86D52BBF-E1C5-B498-AFAC-32338D6AFD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0" y="3172"/>
                  <a:ext cx="143" cy="143"/>
                </a:xfrm>
                <a:prstGeom prst="star5">
                  <a:avLst/>
                </a:prstGeom>
                <a:solidFill>
                  <a:srgbClr val="FF0000"/>
                </a:solid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63" name="AutoShape 114">
                  <a:extLst>
                    <a:ext uri="{FF2B5EF4-FFF2-40B4-BE49-F238E27FC236}">
                      <a16:creationId xmlns:a16="http://schemas.microsoft.com/office/drawing/2014/main" id="{40182E3C-0A37-7EF7-5E20-006FE8E404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5" y="3172"/>
                  <a:ext cx="143" cy="143"/>
                </a:xfrm>
                <a:prstGeom prst="star5">
                  <a:avLst/>
                </a:prstGeom>
                <a:solidFill>
                  <a:srgbClr val="FF0000"/>
                </a:solid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64" name="AutoShape 115">
                  <a:extLst>
                    <a:ext uri="{FF2B5EF4-FFF2-40B4-BE49-F238E27FC236}">
                      <a16:creationId xmlns:a16="http://schemas.microsoft.com/office/drawing/2014/main" id="{C2508B08-C5E6-A8B1-6AB4-0B65CF7D17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03" y="2130"/>
                  <a:ext cx="143" cy="143"/>
                </a:xfrm>
                <a:prstGeom prst="star5">
                  <a:avLst/>
                </a:prstGeom>
                <a:solidFill>
                  <a:srgbClr val="FF0000"/>
                </a:solid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</p:grpSp>
        </p:grpSp>
        <p:grpSp>
          <p:nvGrpSpPr>
            <p:cNvPr id="6" name="Group 142">
              <a:extLst>
                <a:ext uri="{FF2B5EF4-FFF2-40B4-BE49-F238E27FC236}">
                  <a16:creationId xmlns:a16="http://schemas.microsoft.com/office/drawing/2014/main" id="{B48B2AB4-67BC-F61D-F9B3-B3C946F9C6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" y="1364"/>
              <a:ext cx="5647" cy="3395"/>
              <a:chOff x="165" y="1364"/>
              <a:chExt cx="5647" cy="3395"/>
            </a:xfrm>
          </p:grpSpPr>
          <p:grpSp>
            <p:nvGrpSpPr>
              <p:cNvPr id="7" name="Group 56">
                <a:extLst>
                  <a:ext uri="{FF2B5EF4-FFF2-40B4-BE49-F238E27FC236}">
                    <a16:creationId xmlns:a16="http://schemas.microsoft.com/office/drawing/2014/main" id="{D31E503A-3755-9BC0-1027-D94AABB247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5" y="1390"/>
                <a:ext cx="5647" cy="3369"/>
                <a:chOff x="948" y="912"/>
                <a:chExt cx="6399" cy="3815"/>
              </a:xfrm>
            </p:grpSpPr>
            <p:grpSp>
              <p:nvGrpSpPr>
                <p:cNvPr id="9" name="Group 33">
                  <a:extLst>
                    <a:ext uri="{FF2B5EF4-FFF2-40B4-BE49-F238E27FC236}">
                      <a16:creationId xmlns:a16="http://schemas.microsoft.com/office/drawing/2014/main" id="{1348D62D-C6EA-7665-2FEC-9945948423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48" y="915"/>
                  <a:ext cx="579" cy="3372"/>
                  <a:chOff x="948" y="915"/>
                  <a:chExt cx="579" cy="3372"/>
                </a:xfrm>
              </p:grpSpPr>
              <p:grpSp>
                <p:nvGrpSpPr>
                  <p:cNvPr id="43" name="Group 8">
                    <a:extLst>
                      <a:ext uri="{FF2B5EF4-FFF2-40B4-BE49-F238E27FC236}">
                        <a16:creationId xmlns:a16="http://schemas.microsoft.com/office/drawing/2014/main" id="{1416F6DF-2367-5962-0685-8F1558B91DB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48" y="915"/>
                    <a:ext cx="576" cy="228"/>
                    <a:chOff x="948" y="915"/>
                    <a:chExt cx="576" cy="228"/>
                  </a:xfrm>
                </p:grpSpPr>
                <p:cxnSp>
                  <p:nvCxnSpPr>
                    <p:cNvPr id="56" name="Line 6">
                      <a:extLst>
                        <a:ext uri="{FF2B5EF4-FFF2-40B4-BE49-F238E27FC236}">
                          <a16:creationId xmlns:a16="http://schemas.microsoft.com/office/drawing/2014/main" id="{BAD798AC-FD13-60B6-AB7D-3DE28EF351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1443" y="1029"/>
                      <a:ext cx="8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57" name="Text Box 7">
                      <a:extLst>
                        <a:ext uri="{FF2B5EF4-FFF2-40B4-BE49-F238E27FC236}">
                          <a16:creationId xmlns:a16="http://schemas.microsoft.com/office/drawing/2014/main" id="{B214339C-6647-5B31-59FB-EAC6B461CACC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 bwMode="auto">
                    <a:xfrm>
                      <a:off x="948" y="915"/>
                      <a:ext cx="480" cy="22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0" tIns="0" rIns="0" bIns="0" anchor="t" anchorCtr="0" upright="1">
                      <a:noAutofit/>
                    </a:bodyPr>
                    <a:lstStyle/>
                    <a:p>
                      <a:pPr algn="r"/>
                      <a:r>
                        <a:rPr lang="fr-FR" sz="8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1600</a:t>
                      </a:r>
                      <a:endParaRPr lang="fr-FR" sz="1000">
                        <a:effectLst/>
                        <a:latin typeface="Arial Narrow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44" name="Group 9">
                    <a:extLst>
                      <a:ext uri="{FF2B5EF4-FFF2-40B4-BE49-F238E27FC236}">
                        <a16:creationId xmlns:a16="http://schemas.microsoft.com/office/drawing/2014/main" id="{4FC307C4-E677-652D-6EE3-380D97B54FB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51" y="1707"/>
                    <a:ext cx="576" cy="228"/>
                    <a:chOff x="948" y="915"/>
                    <a:chExt cx="576" cy="228"/>
                  </a:xfrm>
                </p:grpSpPr>
                <p:cxnSp>
                  <p:nvCxnSpPr>
                    <p:cNvPr id="54" name="Line 10">
                      <a:extLst>
                        <a:ext uri="{FF2B5EF4-FFF2-40B4-BE49-F238E27FC236}">
                          <a16:creationId xmlns:a16="http://schemas.microsoft.com/office/drawing/2014/main" id="{2DB7DA17-F5EE-09E9-3FBF-14826948E7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1443" y="1029"/>
                      <a:ext cx="8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55" name="Text Box 11">
                      <a:extLst>
                        <a:ext uri="{FF2B5EF4-FFF2-40B4-BE49-F238E27FC236}">
                          <a16:creationId xmlns:a16="http://schemas.microsoft.com/office/drawing/2014/main" id="{8817BA53-70A8-E57B-0062-B843EA1FEED5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 bwMode="auto">
                    <a:xfrm>
                      <a:off x="948" y="915"/>
                      <a:ext cx="480" cy="22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0" tIns="0" rIns="0" bIns="0" anchor="t" anchorCtr="0" upright="1">
                      <a:noAutofit/>
                    </a:bodyPr>
                    <a:lstStyle/>
                    <a:p>
                      <a:pPr algn="r"/>
                      <a:r>
                        <a:rPr lang="fr-FR" sz="8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fr-FR" sz="1000">
                        <a:effectLst/>
                        <a:latin typeface="Arial Narrow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45" name="Group 12">
                    <a:extLst>
                      <a:ext uri="{FF2B5EF4-FFF2-40B4-BE49-F238E27FC236}">
                        <a16:creationId xmlns:a16="http://schemas.microsoft.com/office/drawing/2014/main" id="{9F872800-F73E-C548-EA88-231524B5CCA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48" y="2484"/>
                    <a:ext cx="576" cy="228"/>
                    <a:chOff x="948" y="915"/>
                    <a:chExt cx="576" cy="228"/>
                  </a:xfrm>
                </p:grpSpPr>
                <p:cxnSp>
                  <p:nvCxnSpPr>
                    <p:cNvPr id="52" name="Line 13">
                      <a:extLst>
                        <a:ext uri="{FF2B5EF4-FFF2-40B4-BE49-F238E27FC236}">
                          <a16:creationId xmlns:a16="http://schemas.microsoft.com/office/drawing/2014/main" id="{CACD83C7-05B4-C61B-1163-0C1E4E5E421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1443" y="1029"/>
                      <a:ext cx="8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53" name="Text Box 14">
                      <a:extLst>
                        <a:ext uri="{FF2B5EF4-FFF2-40B4-BE49-F238E27FC236}">
                          <a16:creationId xmlns:a16="http://schemas.microsoft.com/office/drawing/2014/main" id="{9B722066-554A-097A-FFCE-289951A4F3D0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 bwMode="auto">
                    <a:xfrm>
                      <a:off x="948" y="915"/>
                      <a:ext cx="480" cy="22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0" tIns="0" rIns="0" bIns="0" anchor="t" anchorCtr="0" upright="1">
                      <a:noAutofit/>
                    </a:bodyPr>
                    <a:lstStyle/>
                    <a:p>
                      <a:pPr algn="r"/>
                      <a:r>
                        <a:rPr lang="fr-FR" sz="8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fr-FR" sz="1000">
                        <a:effectLst/>
                        <a:latin typeface="Arial Narrow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46" name="Group 15">
                    <a:extLst>
                      <a:ext uri="{FF2B5EF4-FFF2-40B4-BE49-F238E27FC236}">
                        <a16:creationId xmlns:a16="http://schemas.microsoft.com/office/drawing/2014/main" id="{078FBA77-C779-078B-9217-A5687290A52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48" y="3279"/>
                    <a:ext cx="576" cy="228"/>
                    <a:chOff x="948" y="915"/>
                    <a:chExt cx="576" cy="228"/>
                  </a:xfrm>
                </p:grpSpPr>
                <p:cxnSp>
                  <p:nvCxnSpPr>
                    <p:cNvPr id="50" name="Line 16">
                      <a:extLst>
                        <a:ext uri="{FF2B5EF4-FFF2-40B4-BE49-F238E27FC236}">
                          <a16:creationId xmlns:a16="http://schemas.microsoft.com/office/drawing/2014/main" id="{F87A84D1-B91C-A4C9-3293-89A8A5A2E8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1443" y="1029"/>
                      <a:ext cx="8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51" name="Text Box 17">
                      <a:extLst>
                        <a:ext uri="{FF2B5EF4-FFF2-40B4-BE49-F238E27FC236}">
                          <a16:creationId xmlns:a16="http://schemas.microsoft.com/office/drawing/2014/main" id="{6EC85CCF-3BED-9BAD-5078-7F4AFD7C6B0A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 bwMode="auto">
                    <a:xfrm>
                      <a:off x="948" y="915"/>
                      <a:ext cx="480" cy="22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0" tIns="0" rIns="0" bIns="0" anchor="t" anchorCtr="0" upright="1">
                      <a:noAutofit/>
                    </a:bodyPr>
                    <a:lstStyle/>
                    <a:p>
                      <a:pPr algn="r"/>
                      <a:r>
                        <a:rPr lang="fr-FR" sz="8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fr-FR" sz="1000">
                        <a:effectLst/>
                        <a:latin typeface="Arial Narrow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47" name="Group 18">
                    <a:extLst>
                      <a:ext uri="{FF2B5EF4-FFF2-40B4-BE49-F238E27FC236}">
                        <a16:creationId xmlns:a16="http://schemas.microsoft.com/office/drawing/2014/main" id="{4E202E88-B9B6-38A8-8955-3FAD140264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51" y="4059"/>
                    <a:ext cx="576" cy="228"/>
                    <a:chOff x="948" y="915"/>
                    <a:chExt cx="576" cy="228"/>
                  </a:xfrm>
                </p:grpSpPr>
                <p:cxnSp>
                  <p:nvCxnSpPr>
                    <p:cNvPr id="48" name="Line 19">
                      <a:extLst>
                        <a:ext uri="{FF2B5EF4-FFF2-40B4-BE49-F238E27FC236}">
                          <a16:creationId xmlns:a16="http://schemas.microsoft.com/office/drawing/2014/main" id="{F3B4C044-9A94-D75D-DF9A-B228406484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1443" y="1029"/>
                      <a:ext cx="8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49" name="Text Box 20">
                      <a:extLst>
                        <a:ext uri="{FF2B5EF4-FFF2-40B4-BE49-F238E27FC236}">
                          <a16:creationId xmlns:a16="http://schemas.microsoft.com/office/drawing/2014/main" id="{6231BC95-D868-7F9F-9353-5C6A8F503CED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 bwMode="auto">
                    <a:xfrm>
                      <a:off x="948" y="915"/>
                      <a:ext cx="480" cy="22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0" tIns="0" rIns="0" bIns="0" anchor="t" anchorCtr="0" upright="1">
                      <a:noAutofit/>
                    </a:bodyPr>
                    <a:lstStyle/>
                    <a:p>
                      <a:pPr algn="r"/>
                      <a:r>
                        <a:rPr lang="fr-FR" sz="8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000">
                        <a:effectLst/>
                        <a:latin typeface="Arial Narrow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grpSp>
              <p:nvGrpSpPr>
                <p:cNvPr id="10" name="Group 55">
                  <a:extLst>
                    <a:ext uri="{FF2B5EF4-FFF2-40B4-BE49-F238E27FC236}">
                      <a16:creationId xmlns:a16="http://schemas.microsoft.com/office/drawing/2014/main" id="{22CBB1A9-7C02-D7BF-E329-83EFA743AC5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27" y="912"/>
                  <a:ext cx="5820" cy="3815"/>
                  <a:chOff x="1527" y="912"/>
                  <a:chExt cx="5820" cy="3815"/>
                </a:xfrm>
              </p:grpSpPr>
              <p:sp>
                <p:nvSpPr>
                  <p:cNvPr id="11" name="Freeform 5">
                    <a:extLst>
                      <a:ext uri="{FF2B5EF4-FFF2-40B4-BE49-F238E27FC236}">
                        <a16:creationId xmlns:a16="http://schemas.microsoft.com/office/drawing/2014/main" id="{7B59A3A9-8753-A32A-C7DA-1991917A6D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27" y="912"/>
                    <a:ext cx="5820" cy="3258"/>
                  </a:xfrm>
                  <a:custGeom>
                    <a:avLst/>
                    <a:gdLst>
                      <a:gd name="T0" fmla="*/ 0 w 5820"/>
                      <a:gd name="T1" fmla="*/ 0 h 3240"/>
                      <a:gd name="T2" fmla="*/ 0 w 5820"/>
                      <a:gd name="T3" fmla="*/ 3240 h 3240"/>
                      <a:gd name="T4" fmla="*/ 5820 w 5820"/>
                      <a:gd name="T5" fmla="*/ 3240 h 3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820" h="3240">
                        <a:moveTo>
                          <a:pt x="0" y="0"/>
                        </a:moveTo>
                        <a:lnTo>
                          <a:pt x="0" y="3240"/>
                        </a:lnTo>
                        <a:lnTo>
                          <a:pt x="5820" y="324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 type="stealth" w="sm" len="sm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12" name="Group 54">
                    <a:extLst>
                      <a:ext uri="{FF2B5EF4-FFF2-40B4-BE49-F238E27FC236}">
                        <a16:creationId xmlns:a16="http://schemas.microsoft.com/office/drawing/2014/main" id="{B2E2232D-98F3-73CD-DB3C-C90E6F0F8B4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27" y="4171"/>
                    <a:ext cx="5691" cy="556"/>
                    <a:chOff x="1527" y="4171"/>
                    <a:chExt cx="5691" cy="556"/>
                  </a:xfrm>
                </p:grpSpPr>
                <p:grpSp>
                  <p:nvGrpSpPr>
                    <p:cNvPr id="13" name="Group 32">
                      <a:extLst>
                        <a:ext uri="{FF2B5EF4-FFF2-40B4-BE49-F238E27FC236}">
                          <a16:creationId xmlns:a16="http://schemas.microsoft.com/office/drawing/2014/main" id="{B5811A5E-AC10-D170-4B01-C9247208EC0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27" y="4171"/>
                      <a:ext cx="5691" cy="279"/>
                      <a:chOff x="1527" y="4171"/>
                      <a:chExt cx="5691" cy="279"/>
                    </a:xfrm>
                  </p:grpSpPr>
                  <p:sp>
                    <p:nvSpPr>
                      <p:cNvPr id="32" name="Text Box 21">
                        <a:extLst>
                          <a:ext uri="{FF2B5EF4-FFF2-40B4-BE49-F238E27FC236}">
                            <a16:creationId xmlns:a16="http://schemas.microsoft.com/office/drawing/2014/main" id="{99A18B1B-B776-F215-F5AB-D655E8D8834B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527" y="4171"/>
                        <a:ext cx="567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Précambrien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3" name="Text Box 22">
                        <a:extLst>
                          <a:ext uri="{FF2B5EF4-FFF2-40B4-BE49-F238E27FC236}">
                            <a16:creationId xmlns:a16="http://schemas.microsoft.com/office/drawing/2014/main" id="{88D3FF8F-D535-0337-C8CA-C7A86DFD1602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2094" y="4171"/>
                        <a:ext cx="534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solidFill>
                              <a:srgbClr val="FF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Cambrien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4" name="Text Box 23">
                        <a:extLst>
                          <a:ext uri="{FF2B5EF4-FFF2-40B4-BE49-F238E27FC236}">
                            <a16:creationId xmlns:a16="http://schemas.microsoft.com/office/drawing/2014/main" id="{BECA9CEE-FCF1-48BF-52BC-44F9455DF627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2628" y="4171"/>
                        <a:ext cx="618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Ordovicien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5" name="Text Box 24">
                        <a:extLst>
                          <a:ext uri="{FF2B5EF4-FFF2-40B4-BE49-F238E27FC236}">
                            <a16:creationId xmlns:a16="http://schemas.microsoft.com/office/drawing/2014/main" id="{35ADEDCC-2DF7-DFB8-C5FF-AD1516FF845D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3246" y="4171"/>
                        <a:ext cx="318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75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Silurien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6" name="Text Box 25">
                        <a:extLst>
                          <a:ext uri="{FF2B5EF4-FFF2-40B4-BE49-F238E27FC236}">
                            <a16:creationId xmlns:a16="http://schemas.microsoft.com/office/drawing/2014/main" id="{E2CB60DD-21D8-B657-06FE-C45F7354BFD0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3564" y="4171"/>
                        <a:ext cx="381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Dévonien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7" name="Text Box 26">
                        <a:extLst>
                          <a:ext uri="{FF2B5EF4-FFF2-40B4-BE49-F238E27FC236}">
                            <a16:creationId xmlns:a16="http://schemas.microsoft.com/office/drawing/2014/main" id="{CAD4D50D-F5DD-CBC8-6E93-8D878FC90F75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3945" y="4171"/>
                        <a:ext cx="570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solidFill>
                              <a:srgbClr val="FF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Carbonifère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8" name="Text Box 27">
                        <a:extLst>
                          <a:ext uri="{FF2B5EF4-FFF2-40B4-BE49-F238E27FC236}">
                            <a16:creationId xmlns:a16="http://schemas.microsoft.com/office/drawing/2014/main" id="{C8A3C830-7778-BB67-E75B-0FDE836B36D3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4515" y="4171"/>
                        <a:ext cx="420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Permien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9" name="Text Box 28">
                        <a:extLst>
                          <a:ext uri="{FF2B5EF4-FFF2-40B4-BE49-F238E27FC236}">
                            <a16:creationId xmlns:a16="http://schemas.microsoft.com/office/drawing/2014/main" id="{57E9B0B8-B2D9-F0F8-7D57-5A948FDB420B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4935" y="4171"/>
                        <a:ext cx="366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Trias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0" name="Text Box 29">
                        <a:extLst>
                          <a:ext uri="{FF2B5EF4-FFF2-40B4-BE49-F238E27FC236}">
                            <a16:creationId xmlns:a16="http://schemas.microsoft.com/office/drawing/2014/main" id="{41734D76-C4EB-5DB4-8FDE-B27C8DAB6DBF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5301" y="4171"/>
                        <a:ext cx="546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Jurassique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1" name="Text Box 30">
                        <a:extLst>
                          <a:ext uri="{FF2B5EF4-FFF2-40B4-BE49-F238E27FC236}">
                            <a16:creationId xmlns:a16="http://schemas.microsoft.com/office/drawing/2014/main" id="{36A0A435-5493-F9AD-6FAB-8C707D224885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5847" y="4171"/>
                        <a:ext cx="738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solidFill>
                              <a:srgbClr val="FF0000"/>
                            </a:solidFill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Crétacé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2" name="Text Box 31">
                        <a:extLst>
                          <a:ext uri="{FF2B5EF4-FFF2-40B4-BE49-F238E27FC236}">
                            <a16:creationId xmlns:a16="http://schemas.microsoft.com/office/drawing/2014/main" id="{B529EB0E-E03F-F3A4-78A6-951DF1111404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6585" y="4171"/>
                        <a:ext cx="633" cy="27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7200" tIns="1080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Tertiaire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grpSp>
                  <p:nvGrpSpPr>
                    <p:cNvPr id="14" name="Group 37">
                      <a:extLst>
                        <a:ext uri="{FF2B5EF4-FFF2-40B4-BE49-F238E27FC236}">
                          <a16:creationId xmlns:a16="http://schemas.microsoft.com/office/drawing/2014/main" id="{83DECEF1-2BD9-FC00-F2EC-5B96FB23103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29" y="4450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30" name="Text Box 35">
                        <a:extLst>
                          <a:ext uri="{FF2B5EF4-FFF2-40B4-BE49-F238E27FC236}">
                            <a16:creationId xmlns:a16="http://schemas.microsoft.com/office/drawing/2014/main" id="{9EAFB03E-96A2-76DC-2527-44D4F6F9BECA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540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31" name="Line 36">
                        <a:extLst>
                          <a:ext uri="{FF2B5EF4-FFF2-40B4-BE49-F238E27FC236}">
                            <a16:creationId xmlns:a16="http://schemas.microsoft.com/office/drawing/2014/main" id="{D6AD2EAB-110F-2F85-EC3B-948BBA5E4AA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15" name="Group 38">
                      <a:extLst>
                        <a:ext uri="{FF2B5EF4-FFF2-40B4-BE49-F238E27FC236}">
                          <a16:creationId xmlns:a16="http://schemas.microsoft.com/office/drawing/2014/main" id="{DBB4BD8D-FB1B-2CC5-06D9-CC67ADD5BC6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63" y="4450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28" name="Text Box 39">
                        <a:extLst>
                          <a:ext uri="{FF2B5EF4-FFF2-40B4-BE49-F238E27FC236}">
                            <a16:creationId xmlns:a16="http://schemas.microsoft.com/office/drawing/2014/main" id="{4CD54712-4209-0617-8DEF-D96C50C605CC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500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29" name="Line 40">
                        <a:extLst>
                          <a:ext uri="{FF2B5EF4-FFF2-40B4-BE49-F238E27FC236}">
                            <a16:creationId xmlns:a16="http://schemas.microsoft.com/office/drawing/2014/main" id="{6D907760-03AC-91CD-4715-346A016B65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16" name="Group 41">
                      <a:extLst>
                        <a:ext uri="{FF2B5EF4-FFF2-40B4-BE49-F238E27FC236}">
                          <a16:creationId xmlns:a16="http://schemas.microsoft.com/office/drawing/2014/main" id="{93FC21FB-510B-D255-F1FF-6A1B36947B5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02" y="4450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26" name="Text Box 42">
                        <a:extLst>
                          <a:ext uri="{FF2B5EF4-FFF2-40B4-BE49-F238E27FC236}">
                            <a16:creationId xmlns:a16="http://schemas.microsoft.com/office/drawing/2014/main" id="{F20CB203-AA9B-C7F7-F2FF-D9BB45621E7C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410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27" name="Line 43">
                        <a:extLst>
                          <a:ext uri="{FF2B5EF4-FFF2-40B4-BE49-F238E27FC236}">
                            <a16:creationId xmlns:a16="http://schemas.microsoft.com/office/drawing/2014/main" id="{B0592F47-17AF-C6F9-87A5-4BAC174A98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17" name="Group 44">
                      <a:extLst>
                        <a:ext uri="{FF2B5EF4-FFF2-40B4-BE49-F238E27FC236}">
                          <a16:creationId xmlns:a16="http://schemas.microsoft.com/office/drawing/2014/main" id="{DB158205-C0FE-FD96-99F6-C64B91618EC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770" y="4450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24" name="Text Box 45">
                        <a:extLst>
                          <a:ext uri="{FF2B5EF4-FFF2-40B4-BE49-F238E27FC236}">
                            <a16:creationId xmlns:a16="http://schemas.microsoft.com/office/drawing/2014/main" id="{3CE56894-801B-F3E3-8381-60A50221D11A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250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25" name="Line 46">
                        <a:extLst>
                          <a:ext uri="{FF2B5EF4-FFF2-40B4-BE49-F238E27FC236}">
                            <a16:creationId xmlns:a16="http://schemas.microsoft.com/office/drawing/2014/main" id="{A20F7E8E-7BE6-AA99-8DF1-9B07BFDAF89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18" name="Group 47">
                      <a:extLst>
                        <a:ext uri="{FF2B5EF4-FFF2-40B4-BE49-F238E27FC236}">
                          <a16:creationId xmlns:a16="http://schemas.microsoft.com/office/drawing/2014/main" id="{FCA8EB41-A4E8-F338-411D-D4E57D8CA99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82" y="4450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22" name="Text Box 48">
                        <a:extLst>
                          <a:ext uri="{FF2B5EF4-FFF2-40B4-BE49-F238E27FC236}">
                            <a16:creationId xmlns:a16="http://schemas.microsoft.com/office/drawing/2014/main" id="{98E89514-D520-8D02-8376-74678B0C9A47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135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23" name="Line 49">
                        <a:extLst>
                          <a:ext uri="{FF2B5EF4-FFF2-40B4-BE49-F238E27FC236}">
                            <a16:creationId xmlns:a16="http://schemas.microsoft.com/office/drawing/2014/main" id="{7BCEEED0-B42D-667C-ACBF-B0EDC882E7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19" name="Group 50">
                      <a:extLst>
                        <a:ext uri="{FF2B5EF4-FFF2-40B4-BE49-F238E27FC236}">
                          <a16:creationId xmlns:a16="http://schemas.microsoft.com/office/drawing/2014/main" id="{6B1F64EA-6076-8ECA-9077-C5C6E879FD5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20" y="4447"/>
                      <a:ext cx="322" cy="277"/>
                      <a:chOff x="1929" y="4450"/>
                      <a:chExt cx="322" cy="277"/>
                    </a:xfrm>
                  </p:grpSpPr>
                  <p:sp>
                    <p:nvSpPr>
                      <p:cNvPr id="20" name="Text Box 51">
                        <a:extLst>
                          <a:ext uri="{FF2B5EF4-FFF2-40B4-BE49-F238E27FC236}">
                            <a16:creationId xmlns:a16="http://schemas.microsoft.com/office/drawing/2014/main" id="{FCED2645-3655-65C2-6A57-D7B756A5C33E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1929" y="4519"/>
                        <a:ext cx="322" cy="2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rot="0" vert="horz" wrap="square" lIns="0" tIns="0" rIns="0" bIns="0" anchor="t" anchorCtr="0" upright="1">
                        <a:noAutofit/>
                      </a:bodyPr>
                      <a:lstStyle/>
                      <a:p>
                        <a:pPr algn="ctr"/>
                        <a:r>
                          <a:rPr lang="fr-FR" sz="800" i="1">
                            <a:effectLst/>
                            <a:latin typeface="Arial Narrow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65</a:t>
                        </a:r>
                        <a:endParaRPr lang="fr-FR" sz="1000">
                          <a:effectLst/>
                          <a:latin typeface="Arial Narrow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21" name="Line 52">
                        <a:extLst>
                          <a:ext uri="{FF2B5EF4-FFF2-40B4-BE49-F238E27FC236}">
                            <a16:creationId xmlns:a16="http://schemas.microsoft.com/office/drawing/2014/main" id="{D1A56021-1B26-E7AB-F93D-E221B15E89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094" y="4450"/>
                        <a:ext cx="0" cy="6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</p:grpSp>
          </p:grpSp>
          <p:sp>
            <p:nvSpPr>
              <p:cNvPr id="8" name="Text Box 122">
                <a:extLst>
                  <a:ext uri="{FF2B5EF4-FFF2-40B4-BE49-F238E27FC236}">
                    <a16:creationId xmlns:a16="http://schemas.microsoft.com/office/drawing/2014/main" id="{21D13DD1-B77A-D840-7166-30A833DAE4D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40" y="1364"/>
                <a:ext cx="900" cy="19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r>
                  <a:rPr lang="fr-FR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Nombre d’espèces</a:t>
                </a:r>
              </a:p>
            </p:txBody>
          </p:sp>
        </p:grpSp>
      </p:grpSp>
      <p:sp>
        <p:nvSpPr>
          <p:cNvPr id="65" name="ZoneTexte 64">
            <a:extLst>
              <a:ext uri="{FF2B5EF4-FFF2-40B4-BE49-F238E27FC236}">
                <a16:creationId xmlns:a16="http://schemas.microsoft.com/office/drawing/2014/main" id="{3E203578-FFD6-F1ED-FC2E-BED32CE6D32A}"/>
              </a:ext>
            </a:extLst>
          </p:cNvPr>
          <p:cNvSpPr txBox="1"/>
          <p:nvPr/>
        </p:nvSpPr>
        <p:spPr>
          <a:xfrm>
            <a:off x="733245" y="483079"/>
            <a:ext cx="6583925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Frise 4: Histoire du vivant continental</a:t>
            </a:r>
          </a:p>
        </p:txBody>
      </p:sp>
      <p:sp>
        <p:nvSpPr>
          <p:cNvPr id="66" name="Text Box 138">
            <a:extLst>
              <a:ext uri="{FF2B5EF4-FFF2-40B4-BE49-F238E27FC236}">
                <a16:creationId xmlns:a16="http://schemas.microsoft.com/office/drawing/2014/main" id="{23349ADE-21B8-D5CC-4281-81884744CC41}"/>
              </a:ext>
            </a:extLst>
          </p:cNvPr>
          <p:cNvSpPr txBox="1">
            <a:spLocks/>
          </p:cNvSpPr>
          <p:nvPr/>
        </p:nvSpPr>
        <p:spPr bwMode="auto">
          <a:xfrm>
            <a:off x="7653445" y="1067854"/>
            <a:ext cx="3014748" cy="28595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Crises biologiques majeures</a:t>
            </a:r>
          </a:p>
        </p:txBody>
      </p:sp>
      <p:sp>
        <p:nvSpPr>
          <p:cNvPr id="67" name="Zone de texte 1">
            <a:extLst>
              <a:ext uri="{FF2B5EF4-FFF2-40B4-BE49-F238E27FC236}">
                <a16:creationId xmlns:a16="http://schemas.microsoft.com/office/drawing/2014/main" id="{CBBFFAFD-05DF-AB18-58A2-10EB65A96B93}"/>
              </a:ext>
            </a:extLst>
          </p:cNvPr>
          <p:cNvSpPr txBox="1"/>
          <p:nvPr/>
        </p:nvSpPr>
        <p:spPr>
          <a:xfrm>
            <a:off x="6255506" y="3633655"/>
            <a:ext cx="1991138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Disparition d’espèces</a:t>
            </a:r>
          </a:p>
        </p:txBody>
      </p:sp>
      <p:sp>
        <p:nvSpPr>
          <p:cNvPr id="68" name="Zone de texte 1">
            <a:extLst>
              <a:ext uri="{FF2B5EF4-FFF2-40B4-BE49-F238E27FC236}">
                <a16:creationId xmlns:a16="http://schemas.microsoft.com/office/drawing/2014/main" id="{B690A4A2-395E-5CFA-D9EB-94F49B700C95}"/>
              </a:ext>
            </a:extLst>
          </p:cNvPr>
          <p:cNvSpPr txBox="1"/>
          <p:nvPr/>
        </p:nvSpPr>
        <p:spPr>
          <a:xfrm>
            <a:off x="3594084" y="4320311"/>
            <a:ext cx="1991139" cy="4496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Apparition </a:t>
            </a:r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d’espèces</a:t>
            </a:r>
          </a:p>
        </p:txBody>
      </p:sp>
      <p:sp>
        <p:nvSpPr>
          <p:cNvPr id="69" name="Zone de texte 1">
            <a:extLst>
              <a:ext uri="{FF2B5EF4-FFF2-40B4-BE49-F238E27FC236}">
                <a16:creationId xmlns:a16="http://schemas.microsoft.com/office/drawing/2014/main" id="{047328BD-8608-D588-09DC-B02875CA0FC4}"/>
              </a:ext>
            </a:extLst>
          </p:cNvPr>
          <p:cNvSpPr txBox="1"/>
          <p:nvPr/>
        </p:nvSpPr>
        <p:spPr>
          <a:xfrm>
            <a:off x="8841994" y="4271987"/>
            <a:ext cx="2110183" cy="48348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Apparition </a:t>
            </a:r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d’espèces</a:t>
            </a:r>
          </a:p>
        </p:txBody>
      </p:sp>
      <p:sp>
        <p:nvSpPr>
          <p:cNvPr id="70" name="Zone de texte 1">
            <a:extLst>
              <a:ext uri="{FF2B5EF4-FFF2-40B4-BE49-F238E27FC236}">
                <a16:creationId xmlns:a16="http://schemas.microsoft.com/office/drawing/2014/main" id="{4682CCB6-D4F0-5170-6FEF-0B36E2F27EF5}"/>
              </a:ext>
            </a:extLst>
          </p:cNvPr>
          <p:cNvSpPr txBox="1"/>
          <p:nvPr/>
        </p:nvSpPr>
        <p:spPr>
          <a:xfrm>
            <a:off x="7835338" y="2044341"/>
            <a:ext cx="2217158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Apparition </a:t>
            </a:r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d’espèces</a:t>
            </a:r>
          </a:p>
        </p:txBody>
      </p:sp>
      <p:grpSp>
        <p:nvGrpSpPr>
          <p:cNvPr id="71" name="Group 1456">
            <a:extLst>
              <a:ext uri="{FF2B5EF4-FFF2-40B4-BE49-F238E27FC236}">
                <a16:creationId xmlns:a16="http://schemas.microsoft.com/office/drawing/2014/main" id="{CF2C63DC-67D0-CCBD-98DF-52151C31FE9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81544" y="4335106"/>
            <a:ext cx="432435" cy="549275"/>
            <a:chOff x="0" y="0"/>
            <a:chExt cx="6136" cy="7789"/>
          </a:xfrm>
        </p:grpSpPr>
        <p:sp>
          <p:nvSpPr>
            <p:cNvPr id="72" name="Freeform 1457">
              <a:extLst>
                <a:ext uri="{FF2B5EF4-FFF2-40B4-BE49-F238E27FC236}">
                  <a16:creationId xmlns:a16="http://schemas.microsoft.com/office/drawing/2014/main" id="{71369E6C-933B-0064-C2BB-64806D60501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0" y="0"/>
              <a:ext cx="6136" cy="7789"/>
            </a:xfrm>
            <a:custGeom>
              <a:avLst/>
              <a:gdLst>
                <a:gd name="T0" fmla="*/ 4500 w 6136"/>
                <a:gd name="T1" fmla="*/ 739 h 7789"/>
                <a:gd name="T2" fmla="*/ 4054 w 6136"/>
                <a:gd name="T3" fmla="*/ 1189 h 7789"/>
                <a:gd name="T4" fmla="*/ 3776 w 6136"/>
                <a:gd name="T5" fmla="*/ 2019 h 7789"/>
                <a:gd name="T6" fmla="*/ 4016 w 6136"/>
                <a:gd name="T7" fmla="*/ 2393 h 7789"/>
                <a:gd name="T8" fmla="*/ 3795 w 6136"/>
                <a:gd name="T9" fmla="*/ 3007 h 7789"/>
                <a:gd name="T10" fmla="*/ 4016 w 6136"/>
                <a:gd name="T11" fmla="*/ 3746 h 7789"/>
                <a:gd name="T12" fmla="*/ 4428 w 6136"/>
                <a:gd name="T13" fmla="*/ 3372 h 7789"/>
                <a:gd name="T14" fmla="*/ 5085 w 6136"/>
                <a:gd name="T15" fmla="*/ 3026 h 7789"/>
                <a:gd name="T16" fmla="*/ 5378 w 6136"/>
                <a:gd name="T17" fmla="*/ 2705 h 7789"/>
                <a:gd name="T18" fmla="*/ 5498 w 6136"/>
                <a:gd name="T19" fmla="*/ 2815 h 7789"/>
                <a:gd name="T20" fmla="*/ 4922 w 6136"/>
                <a:gd name="T21" fmla="*/ 3583 h 7789"/>
                <a:gd name="T22" fmla="*/ 5167 w 6136"/>
                <a:gd name="T23" fmla="*/ 4168 h 7789"/>
                <a:gd name="T24" fmla="*/ 4409 w 6136"/>
                <a:gd name="T25" fmla="*/ 4571 h 7789"/>
                <a:gd name="T26" fmla="*/ 4116 w 6136"/>
                <a:gd name="T27" fmla="*/ 5540 h 7789"/>
                <a:gd name="T28" fmla="*/ 4994 w 6136"/>
                <a:gd name="T29" fmla="*/ 5094 h 7789"/>
                <a:gd name="T30" fmla="*/ 5378 w 6136"/>
                <a:gd name="T31" fmla="*/ 5329 h 7789"/>
                <a:gd name="T32" fmla="*/ 4634 w 6136"/>
                <a:gd name="T33" fmla="*/ 5751 h 7789"/>
                <a:gd name="T34" fmla="*/ 5450 w 6136"/>
                <a:gd name="T35" fmla="*/ 6436 h 7789"/>
                <a:gd name="T36" fmla="*/ 5872 w 6136"/>
                <a:gd name="T37" fmla="*/ 6883 h 7789"/>
                <a:gd name="T38" fmla="*/ 5771 w 6136"/>
                <a:gd name="T39" fmla="*/ 7377 h 7789"/>
                <a:gd name="T40" fmla="*/ 5258 w 6136"/>
                <a:gd name="T41" fmla="*/ 7151 h 7789"/>
                <a:gd name="T42" fmla="*/ 4692 w 6136"/>
                <a:gd name="T43" fmla="*/ 6480 h 7789"/>
                <a:gd name="T44" fmla="*/ 4135 w 6136"/>
                <a:gd name="T45" fmla="*/ 6820 h 7789"/>
                <a:gd name="T46" fmla="*/ 3186 w 6136"/>
                <a:gd name="T47" fmla="*/ 7031 h 7789"/>
                <a:gd name="T48" fmla="*/ 2389 w 6136"/>
                <a:gd name="T49" fmla="*/ 7103 h 7789"/>
                <a:gd name="T50" fmla="*/ 1929 w 6136"/>
                <a:gd name="T51" fmla="*/ 7343 h 7789"/>
                <a:gd name="T52" fmla="*/ 1089 w 6136"/>
                <a:gd name="T53" fmla="*/ 7669 h 7789"/>
                <a:gd name="T54" fmla="*/ 130 w 6136"/>
                <a:gd name="T55" fmla="*/ 7707 h 7789"/>
                <a:gd name="T56" fmla="*/ 940 w 6136"/>
                <a:gd name="T57" fmla="*/ 7353 h 7789"/>
                <a:gd name="T58" fmla="*/ 1895 w 6136"/>
                <a:gd name="T59" fmla="*/ 7324 h 7789"/>
                <a:gd name="T60" fmla="*/ 2480 w 6136"/>
                <a:gd name="T61" fmla="*/ 6556 h 7789"/>
                <a:gd name="T62" fmla="*/ 1722 w 6136"/>
                <a:gd name="T63" fmla="*/ 6628 h 7789"/>
                <a:gd name="T64" fmla="*/ 1252 w 6136"/>
                <a:gd name="T65" fmla="*/ 6067 h 7789"/>
                <a:gd name="T66" fmla="*/ 998 w 6136"/>
                <a:gd name="T67" fmla="*/ 5338 h 7789"/>
                <a:gd name="T68" fmla="*/ 1060 w 6136"/>
                <a:gd name="T69" fmla="*/ 4681 h 7789"/>
                <a:gd name="T70" fmla="*/ 1108 w 6136"/>
                <a:gd name="T71" fmla="*/ 4019 h 7789"/>
                <a:gd name="T72" fmla="*/ 1602 w 6136"/>
                <a:gd name="T73" fmla="*/ 3439 h 7789"/>
                <a:gd name="T74" fmla="*/ 1837 w 6136"/>
                <a:gd name="T75" fmla="*/ 2974 h 7789"/>
                <a:gd name="T76" fmla="*/ 1957 w 6136"/>
                <a:gd name="T77" fmla="*/ 2221 h 7789"/>
                <a:gd name="T78" fmla="*/ 2231 w 6136"/>
                <a:gd name="T79" fmla="*/ 2331 h 7789"/>
                <a:gd name="T80" fmla="*/ 2020 w 6136"/>
                <a:gd name="T81" fmla="*/ 3492 h 7789"/>
                <a:gd name="T82" fmla="*/ 2197 w 6136"/>
                <a:gd name="T83" fmla="*/ 4125 h 7789"/>
                <a:gd name="T84" fmla="*/ 1876 w 6136"/>
                <a:gd name="T85" fmla="*/ 5046 h 7789"/>
                <a:gd name="T86" fmla="*/ 1420 w 6136"/>
                <a:gd name="T87" fmla="*/ 5468 h 7789"/>
                <a:gd name="T88" fmla="*/ 2504 w 6136"/>
                <a:gd name="T89" fmla="*/ 5832 h 7789"/>
                <a:gd name="T90" fmla="*/ 2581 w 6136"/>
                <a:gd name="T91" fmla="*/ 5118 h 7789"/>
                <a:gd name="T92" fmla="*/ 2480 w 6136"/>
                <a:gd name="T93" fmla="*/ 4700 h 7789"/>
                <a:gd name="T94" fmla="*/ 2370 w 6136"/>
                <a:gd name="T95" fmla="*/ 4240 h 7789"/>
                <a:gd name="T96" fmla="*/ 2754 w 6136"/>
                <a:gd name="T97" fmla="*/ 4552 h 7789"/>
                <a:gd name="T98" fmla="*/ 2682 w 6136"/>
                <a:gd name="T99" fmla="*/ 5487 h 7789"/>
                <a:gd name="T100" fmla="*/ 3046 w 6136"/>
                <a:gd name="T101" fmla="*/ 4614 h 7789"/>
                <a:gd name="T102" fmla="*/ 3258 w 6136"/>
                <a:gd name="T103" fmla="*/ 3741 h 7789"/>
                <a:gd name="T104" fmla="*/ 3238 w 6136"/>
                <a:gd name="T105" fmla="*/ 2767 h 7789"/>
                <a:gd name="T106" fmla="*/ 3176 w 6136"/>
                <a:gd name="T107" fmla="*/ 2010 h 7789"/>
                <a:gd name="T108" fmla="*/ 3483 w 6136"/>
                <a:gd name="T109" fmla="*/ 1204 h 7789"/>
                <a:gd name="T110" fmla="*/ 4116 w 6136"/>
                <a:gd name="T111" fmla="*/ 878 h 7789"/>
                <a:gd name="T112" fmla="*/ 4227 w 6136"/>
                <a:gd name="T113" fmla="*/ 403 h 7789"/>
                <a:gd name="T114" fmla="*/ 1545 w 6136"/>
                <a:gd name="T115" fmla="*/ 4417 h 7789"/>
                <a:gd name="T116" fmla="*/ 2480 w 6136"/>
                <a:gd name="T117" fmla="*/ 6508 h 7789"/>
                <a:gd name="T118" fmla="*/ 3066 w 6136"/>
                <a:gd name="T119" fmla="*/ 5842 h 7789"/>
                <a:gd name="T120" fmla="*/ 3795 w 6136"/>
                <a:gd name="T121" fmla="*/ 4005 h 7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136" h="7789">
                  <a:moveTo>
                    <a:pt x="4390" y="38"/>
                  </a:moveTo>
                  <a:lnTo>
                    <a:pt x="4390" y="163"/>
                  </a:lnTo>
                  <a:lnTo>
                    <a:pt x="4251" y="384"/>
                  </a:lnTo>
                  <a:lnTo>
                    <a:pt x="4251" y="393"/>
                  </a:lnTo>
                  <a:lnTo>
                    <a:pt x="4260" y="403"/>
                  </a:lnTo>
                  <a:lnTo>
                    <a:pt x="4409" y="293"/>
                  </a:lnTo>
                  <a:lnTo>
                    <a:pt x="4452" y="293"/>
                  </a:lnTo>
                  <a:lnTo>
                    <a:pt x="4481" y="384"/>
                  </a:lnTo>
                  <a:lnTo>
                    <a:pt x="4452" y="456"/>
                  </a:lnTo>
                  <a:lnTo>
                    <a:pt x="4418" y="475"/>
                  </a:lnTo>
                  <a:lnTo>
                    <a:pt x="4409" y="504"/>
                  </a:lnTo>
                  <a:lnTo>
                    <a:pt x="4409" y="528"/>
                  </a:lnTo>
                  <a:lnTo>
                    <a:pt x="4356" y="528"/>
                  </a:lnTo>
                  <a:lnTo>
                    <a:pt x="4279" y="465"/>
                  </a:lnTo>
                  <a:lnTo>
                    <a:pt x="4260" y="446"/>
                  </a:lnTo>
                  <a:lnTo>
                    <a:pt x="4227" y="518"/>
                  </a:lnTo>
                  <a:lnTo>
                    <a:pt x="4198" y="676"/>
                  </a:lnTo>
                  <a:lnTo>
                    <a:pt x="4198" y="686"/>
                  </a:lnTo>
                  <a:lnTo>
                    <a:pt x="4227" y="686"/>
                  </a:lnTo>
                  <a:lnTo>
                    <a:pt x="4308" y="624"/>
                  </a:lnTo>
                  <a:lnTo>
                    <a:pt x="4409" y="595"/>
                  </a:lnTo>
                  <a:lnTo>
                    <a:pt x="4471" y="638"/>
                  </a:lnTo>
                  <a:lnTo>
                    <a:pt x="4452" y="695"/>
                  </a:lnTo>
                  <a:lnTo>
                    <a:pt x="4500" y="739"/>
                  </a:lnTo>
                  <a:lnTo>
                    <a:pt x="4462" y="787"/>
                  </a:lnTo>
                  <a:lnTo>
                    <a:pt x="4462" y="815"/>
                  </a:lnTo>
                  <a:lnTo>
                    <a:pt x="4380" y="815"/>
                  </a:lnTo>
                  <a:lnTo>
                    <a:pt x="4308" y="787"/>
                  </a:lnTo>
                  <a:lnTo>
                    <a:pt x="4217" y="806"/>
                  </a:lnTo>
                  <a:lnTo>
                    <a:pt x="4198" y="796"/>
                  </a:lnTo>
                  <a:lnTo>
                    <a:pt x="4169" y="796"/>
                  </a:lnTo>
                  <a:lnTo>
                    <a:pt x="4059" y="1070"/>
                  </a:lnTo>
                  <a:lnTo>
                    <a:pt x="4059" y="1079"/>
                  </a:lnTo>
                  <a:lnTo>
                    <a:pt x="4198" y="1012"/>
                  </a:lnTo>
                  <a:lnTo>
                    <a:pt x="4318" y="950"/>
                  </a:lnTo>
                  <a:lnTo>
                    <a:pt x="4356" y="940"/>
                  </a:lnTo>
                  <a:lnTo>
                    <a:pt x="4390" y="1007"/>
                  </a:lnTo>
                  <a:lnTo>
                    <a:pt x="4399" y="1012"/>
                  </a:lnTo>
                  <a:lnTo>
                    <a:pt x="4418" y="1012"/>
                  </a:lnTo>
                  <a:lnTo>
                    <a:pt x="4390" y="1079"/>
                  </a:lnTo>
                  <a:lnTo>
                    <a:pt x="4418" y="1122"/>
                  </a:lnTo>
                  <a:lnTo>
                    <a:pt x="4380" y="1189"/>
                  </a:lnTo>
                  <a:lnTo>
                    <a:pt x="4371" y="1252"/>
                  </a:lnTo>
                  <a:lnTo>
                    <a:pt x="4318" y="1271"/>
                  </a:lnTo>
                  <a:lnTo>
                    <a:pt x="4236" y="1223"/>
                  </a:lnTo>
                  <a:lnTo>
                    <a:pt x="4217" y="1242"/>
                  </a:lnTo>
                  <a:lnTo>
                    <a:pt x="4097" y="1218"/>
                  </a:lnTo>
                  <a:lnTo>
                    <a:pt x="4054" y="1189"/>
                  </a:lnTo>
                  <a:lnTo>
                    <a:pt x="4025" y="1161"/>
                  </a:lnTo>
                  <a:lnTo>
                    <a:pt x="3824" y="1554"/>
                  </a:lnTo>
                  <a:lnTo>
                    <a:pt x="3804" y="1616"/>
                  </a:lnTo>
                  <a:lnTo>
                    <a:pt x="3814" y="1626"/>
                  </a:lnTo>
                  <a:lnTo>
                    <a:pt x="3972" y="1434"/>
                  </a:lnTo>
                  <a:lnTo>
                    <a:pt x="4097" y="1381"/>
                  </a:lnTo>
                  <a:lnTo>
                    <a:pt x="4246" y="1381"/>
                  </a:lnTo>
                  <a:lnTo>
                    <a:pt x="4270" y="1434"/>
                  </a:lnTo>
                  <a:lnTo>
                    <a:pt x="4260" y="1463"/>
                  </a:lnTo>
                  <a:lnTo>
                    <a:pt x="4260" y="1472"/>
                  </a:lnTo>
                  <a:lnTo>
                    <a:pt x="4279" y="1492"/>
                  </a:lnTo>
                  <a:lnTo>
                    <a:pt x="4356" y="1496"/>
                  </a:lnTo>
                  <a:lnTo>
                    <a:pt x="4356" y="1544"/>
                  </a:lnTo>
                  <a:lnTo>
                    <a:pt x="4318" y="1588"/>
                  </a:lnTo>
                  <a:lnTo>
                    <a:pt x="4318" y="1635"/>
                  </a:lnTo>
                  <a:lnTo>
                    <a:pt x="4179" y="1746"/>
                  </a:lnTo>
                  <a:lnTo>
                    <a:pt x="4116" y="1746"/>
                  </a:lnTo>
                  <a:lnTo>
                    <a:pt x="4016" y="1794"/>
                  </a:lnTo>
                  <a:lnTo>
                    <a:pt x="3843" y="1765"/>
                  </a:lnTo>
                  <a:lnTo>
                    <a:pt x="3732" y="1799"/>
                  </a:lnTo>
                  <a:lnTo>
                    <a:pt x="3684" y="1890"/>
                  </a:lnTo>
                  <a:lnTo>
                    <a:pt x="3622" y="2130"/>
                  </a:lnTo>
                  <a:lnTo>
                    <a:pt x="3651" y="2130"/>
                  </a:lnTo>
                  <a:lnTo>
                    <a:pt x="3776" y="2019"/>
                  </a:lnTo>
                  <a:lnTo>
                    <a:pt x="3776" y="1990"/>
                  </a:lnTo>
                  <a:lnTo>
                    <a:pt x="3915" y="1875"/>
                  </a:lnTo>
                  <a:lnTo>
                    <a:pt x="3977" y="1856"/>
                  </a:lnTo>
                  <a:lnTo>
                    <a:pt x="4207" y="1866"/>
                  </a:lnTo>
                  <a:lnTo>
                    <a:pt x="4207" y="1918"/>
                  </a:lnTo>
                  <a:lnTo>
                    <a:pt x="4246" y="1986"/>
                  </a:lnTo>
                  <a:lnTo>
                    <a:pt x="4236" y="2130"/>
                  </a:lnTo>
                  <a:lnTo>
                    <a:pt x="4135" y="2201"/>
                  </a:lnTo>
                  <a:lnTo>
                    <a:pt x="4068" y="2211"/>
                  </a:lnTo>
                  <a:lnTo>
                    <a:pt x="4035" y="2249"/>
                  </a:lnTo>
                  <a:lnTo>
                    <a:pt x="3862" y="2240"/>
                  </a:lnTo>
                  <a:lnTo>
                    <a:pt x="3752" y="2149"/>
                  </a:lnTo>
                  <a:lnTo>
                    <a:pt x="3651" y="2158"/>
                  </a:lnTo>
                  <a:lnTo>
                    <a:pt x="3593" y="2211"/>
                  </a:lnTo>
                  <a:lnTo>
                    <a:pt x="3478" y="2671"/>
                  </a:lnTo>
                  <a:lnTo>
                    <a:pt x="3478" y="2676"/>
                  </a:lnTo>
                  <a:lnTo>
                    <a:pt x="3483" y="2686"/>
                  </a:lnTo>
                  <a:lnTo>
                    <a:pt x="3541" y="2647"/>
                  </a:lnTo>
                  <a:lnTo>
                    <a:pt x="3670" y="2456"/>
                  </a:lnTo>
                  <a:lnTo>
                    <a:pt x="3776" y="2384"/>
                  </a:lnTo>
                  <a:lnTo>
                    <a:pt x="3924" y="2341"/>
                  </a:lnTo>
                  <a:lnTo>
                    <a:pt x="3977" y="2369"/>
                  </a:lnTo>
                  <a:lnTo>
                    <a:pt x="4016" y="2369"/>
                  </a:lnTo>
                  <a:lnTo>
                    <a:pt x="4016" y="2393"/>
                  </a:lnTo>
                  <a:lnTo>
                    <a:pt x="4054" y="2412"/>
                  </a:lnTo>
                  <a:lnTo>
                    <a:pt x="4016" y="2480"/>
                  </a:lnTo>
                  <a:lnTo>
                    <a:pt x="4044" y="2504"/>
                  </a:lnTo>
                  <a:lnTo>
                    <a:pt x="4044" y="2542"/>
                  </a:lnTo>
                  <a:lnTo>
                    <a:pt x="4006" y="2576"/>
                  </a:lnTo>
                  <a:lnTo>
                    <a:pt x="4006" y="2595"/>
                  </a:lnTo>
                  <a:lnTo>
                    <a:pt x="4016" y="2604"/>
                  </a:lnTo>
                  <a:lnTo>
                    <a:pt x="4035" y="2604"/>
                  </a:lnTo>
                  <a:lnTo>
                    <a:pt x="4006" y="2695"/>
                  </a:lnTo>
                  <a:lnTo>
                    <a:pt x="3934" y="2705"/>
                  </a:lnTo>
                  <a:lnTo>
                    <a:pt x="3905" y="2705"/>
                  </a:lnTo>
                  <a:lnTo>
                    <a:pt x="3886" y="2753"/>
                  </a:lnTo>
                  <a:lnTo>
                    <a:pt x="3704" y="2796"/>
                  </a:lnTo>
                  <a:lnTo>
                    <a:pt x="3656" y="2782"/>
                  </a:lnTo>
                  <a:lnTo>
                    <a:pt x="3584" y="2724"/>
                  </a:lnTo>
                  <a:lnTo>
                    <a:pt x="3560" y="2676"/>
                  </a:lnTo>
                  <a:lnTo>
                    <a:pt x="3550" y="2671"/>
                  </a:lnTo>
                  <a:lnTo>
                    <a:pt x="3449" y="2782"/>
                  </a:lnTo>
                  <a:lnTo>
                    <a:pt x="3421" y="3170"/>
                  </a:lnTo>
                  <a:lnTo>
                    <a:pt x="3430" y="3300"/>
                  </a:lnTo>
                  <a:lnTo>
                    <a:pt x="3603" y="3060"/>
                  </a:lnTo>
                  <a:lnTo>
                    <a:pt x="3766" y="2950"/>
                  </a:lnTo>
                  <a:lnTo>
                    <a:pt x="3776" y="2950"/>
                  </a:lnTo>
                  <a:lnTo>
                    <a:pt x="3795" y="3007"/>
                  </a:lnTo>
                  <a:lnTo>
                    <a:pt x="3886" y="3017"/>
                  </a:lnTo>
                  <a:lnTo>
                    <a:pt x="3896" y="3017"/>
                  </a:lnTo>
                  <a:lnTo>
                    <a:pt x="3924" y="3108"/>
                  </a:lnTo>
                  <a:lnTo>
                    <a:pt x="3972" y="3118"/>
                  </a:lnTo>
                  <a:lnTo>
                    <a:pt x="3972" y="3180"/>
                  </a:lnTo>
                  <a:lnTo>
                    <a:pt x="3996" y="3209"/>
                  </a:lnTo>
                  <a:lnTo>
                    <a:pt x="3958" y="3281"/>
                  </a:lnTo>
                  <a:lnTo>
                    <a:pt x="3958" y="3333"/>
                  </a:lnTo>
                  <a:lnTo>
                    <a:pt x="3862" y="3410"/>
                  </a:lnTo>
                  <a:lnTo>
                    <a:pt x="3761" y="3444"/>
                  </a:lnTo>
                  <a:lnTo>
                    <a:pt x="3464" y="3429"/>
                  </a:lnTo>
                  <a:lnTo>
                    <a:pt x="3459" y="3420"/>
                  </a:lnTo>
                  <a:lnTo>
                    <a:pt x="3449" y="3420"/>
                  </a:lnTo>
                  <a:lnTo>
                    <a:pt x="3449" y="3573"/>
                  </a:lnTo>
                  <a:lnTo>
                    <a:pt x="3502" y="3895"/>
                  </a:lnTo>
                  <a:lnTo>
                    <a:pt x="3521" y="3914"/>
                  </a:lnTo>
                  <a:lnTo>
                    <a:pt x="3704" y="3612"/>
                  </a:lnTo>
                  <a:lnTo>
                    <a:pt x="3795" y="3525"/>
                  </a:lnTo>
                  <a:lnTo>
                    <a:pt x="3852" y="3511"/>
                  </a:lnTo>
                  <a:lnTo>
                    <a:pt x="3867" y="3540"/>
                  </a:lnTo>
                  <a:lnTo>
                    <a:pt x="3958" y="3540"/>
                  </a:lnTo>
                  <a:lnTo>
                    <a:pt x="3972" y="3592"/>
                  </a:lnTo>
                  <a:lnTo>
                    <a:pt x="4025" y="3631"/>
                  </a:lnTo>
                  <a:lnTo>
                    <a:pt x="4016" y="3746"/>
                  </a:lnTo>
                  <a:lnTo>
                    <a:pt x="3972" y="3794"/>
                  </a:lnTo>
                  <a:lnTo>
                    <a:pt x="3977" y="3847"/>
                  </a:lnTo>
                  <a:lnTo>
                    <a:pt x="3977" y="3875"/>
                  </a:lnTo>
                  <a:lnTo>
                    <a:pt x="3987" y="3885"/>
                  </a:lnTo>
                  <a:lnTo>
                    <a:pt x="4097" y="3746"/>
                  </a:lnTo>
                  <a:lnTo>
                    <a:pt x="4116" y="3731"/>
                  </a:lnTo>
                  <a:lnTo>
                    <a:pt x="4169" y="3731"/>
                  </a:lnTo>
                  <a:lnTo>
                    <a:pt x="4217" y="3693"/>
                  </a:lnTo>
                  <a:lnTo>
                    <a:pt x="4207" y="3631"/>
                  </a:lnTo>
                  <a:lnTo>
                    <a:pt x="4260" y="3583"/>
                  </a:lnTo>
                  <a:lnTo>
                    <a:pt x="4299" y="3549"/>
                  </a:lnTo>
                  <a:lnTo>
                    <a:pt x="4299" y="3520"/>
                  </a:lnTo>
                  <a:lnTo>
                    <a:pt x="4471" y="3664"/>
                  </a:lnTo>
                  <a:lnTo>
                    <a:pt x="4490" y="3794"/>
                  </a:lnTo>
                  <a:lnTo>
                    <a:pt x="4490" y="3885"/>
                  </a:lnTo>
                  <a:lnTo>
                    <a:pt x="4553" y="3856"/>
                  </a:lnTo>
                  <a:lnTo>
                    <a:pt x="4745" y="3683"/>
                  </a:lnTo>
                  <a:lnTo>
                    <a:pt x="4702" y="3655"/>
                  </a:lnTo>
                  <a:lnTo>
                    <a:pt x="4601" y="3650"/>
                  </a:lnTo>
                  <a:lnTo>
                    <a:pt x="4529" y="3612"/>
                  </a:lnTo>
                  <a:lnTo>
                    <a:pt x="4418" y="3463"/>
                  </a:lnTo>
                  <a:lnTo>
                    <a:pt x="4409" y="3400"/>
                  </a:lnTo>
                  <a:lnTo>
                    <a:pt x="4409" y="3391"/>
                  </a:lnTo>
                  <a:lnTo>
                    <a:pt x="4428" y="3372"/>
                  </a:lnTo>
                  <a:lnTo>
                    <a:pt x="4572" y="3400"/>
                  </a:lnTo>
                  <a:lnTo>
                    <a:pt x="4553" y="3329"/>
                  </a:lnTo>
                  <a:lnTo>
                    <a:pt x="4601" y="3309"/>
                  </a:lnTo>
                  <a:lnTo>
                    <a:pt x="4601" y="3247"/>
                  </a:lnTo>
                  <a:lnTo>
                    <a:pt x="4663" y="3237"/>
                  </a:lnTo>
                  <a:lnTo>
                    <a:pt x="4711" y="3218"/>
                  </a:lnTo>
                  <a:lnTo>
                    <a:pt x="4745" y="3170"/>
                  </a:lnTo>
                  <a:lnTo>
                    <a:pt x="4783" y="3180"/>
                  </a:lnTo>
                  <a:lnTo>
                    <a:pt x="4821" y="3300"/>
                  </a:lnTo>
                  <a:lnTo>
                    <a:pt x="4836" y="3525"/>
                  </a:lnTo>
                  <a:lnTo>
                    <a:pt x="4821" y="3602"/>
                  </a:lnTo>
                  <a:lnTo>
                    <a:pt x="4865" y="3583"/>
                  </a:lnTo>
                  <a:lnTo>
                    <a:pt x="4975" y="3472"/>
                  </a:lnTo>
                  <a:lnTo>
                    <a:pt x="5076" y="3329"/>
                  </a:lnTo>
                  <a:lnTo>
                    <a:pt x="5076" y="3319"/>
                  </a:lnTo>
                  <a:lnTo>
                    <a:pt x="5004" y="3309"/>
                  </a:lnTo>
                  <a:lnTo>
                    <a:pt x="4975" y="3300"/>
                  </a:lnTo>
                  <a:lnTo>
                    <a:pt x="4946" y="3252"/>
                  </a:lnTo>
                  <a:lnTo>
                    <a:pt x="4965" y="3156"/>
                  </a:lnTo>
                  <a:lnTo>
                    <a:pt x="4975" y="3055"/>
                  </a:lnTo>
                  <a:lnTo>
                    <a:pt x="4985" y="3046"/>
                  </a:lnTo>
                  <a:lnTo>
                    <a:pt x="5013" y="3046"/>
                  </a:lnTo>
                  <a:lnTo>
                    <a:pt x="5028" y="3060"/>
                  </a:lnTo>
                  <a:lnTo>
                    <a:pt x="5085" y="3026"/>
                  </a:lnTo>
                  <a:lnTo>
                    <a:pt x="5095" y="3026"/>
                  </a:lnTo>
                  <a:lnTo>
                    <a:pt x="5114" y="3252"/>
                  </a:lnTo>
                  <a:lnTo>
                    <a:pt x="5114" y="3261"/>
                  </a:lnTo>
                  <a:lnTo>
                    <a:pt x="5124" y="3271"/>
                  </a:lnTo>
                  <a:lnTo>
                    <a:pt x="5258" y="3060"/>
                  </a:lnTo>
                  <a:lnTo>
                    <a:pt x="5277" y="3017"/>
                  </a:lnTo>
                  <a:lnTo>
                    <a:pt x="5167" y="2998"/>
                  </a:lnTo>
                  <a:lnTo>
                    <a:pt x="5129" y="2945"/>
                  </a:lnTo>
                  <a:lnTo>
                    <a:pt x="5167" y="2878"/>
                  </a:lnTo>
                  <a:lnTo>
                    <a:pt x="5157" y="2815"/>
                  </a:lnTo>
                  <a:lnTo>
                    <a:pt x="5196" y="2782"/>
                  </a:lnTo>
                  <a:lnTo>
                    <a:pt x="5220" y="2767"/>
                  </a:lnTo>
                  <a:lnTo>
                    <a:pt x="5248" y="2743"/>
                  </a:lnTo>
                  <a:lnTo>
                    <a:pt x="5277" y="2758"/>
                  </a:lnTo>
                  <a:lnTo>
                    <a:pt x="5296" y="2945"/>
                  </a:lnTo>
                  <a:lnTo>
                    <a:pt x="5306" y="2950"/>
                  </a:lnTo>
                  <a:lnTo>
                    <a:pt x="5368" y="2796"/>
                  </a:lnTo>
                  <a:lnTo>
                    <a:pt x="5349" y="2662"/>
                  </a:lnTo>
                  <a:lnTo>
                    <a:pt x="5320" y="2576"/>
                  </a:lnTo>
                  <a:lnTo>
                    <a:pt x="5320" y="2451"/>
                  </a:lnTo>
                  <a:lnTo>
                    <a:pt x="5340" y="2412"/>
                  </a:lnTo>
                  <a:lnTo>
                    <a:pt x="5359" y="2412"/>
                  </a:lnTo>
                  <a:lnTo>
                    <a:pt x="5426" y="2576"/>
                  </a:lnTo>
                  <a:lnTo>
                    <a:pt x="5378" y="2705"/>
                  </a:lnTo>
                  <a:lnTo>
                    <a:pt x="5397" y="2743"/>
                  </a:lnTo>
                  <a:lnTo>
                    <a:pt x="5426" y="2705"/>
                  </a:lnTo>
                  <a:lnTo>
                    <a:pt x="5460" y="2480"/>
                  </a:lnTo>
                  <a:lnTo>
                    <a:pt x="5431" y="2259"/>
                  </a:lnTo>
                  <a:lnTo>
                    <a:pt x="5469" y="2177"/>
                  </a:lnTo>
                  <a:lnTo>
                    <a:pt x="5498" y="2149"/>
                  </a:lnTo>
                  <a:lnTo>
                    <a:pt x="5498" y="2139"/>
                  </a:lnTo>
                  <a:lnTo>
                    <a:pt x="5560" y="2168"/>
                  </a:lnTo>
                  <a:lnTo>
                    <a:pt x="5579" y="2211"/>
                  </a:lnTo>
                  <a:lnTo>
                    <a:pt x="5560" y="2369"/>
                  </a:lnTo>
                  <a:lnTo>
                    <a:pt x="5488" y="2494"/>
                  </a:lnTo>
                  <a:lnTo>
                    <a:pt x="5488" y="2523"/>
                  </a:lnTo>
                  <a:lnTo>
                    <a:pt x="5498" y="2532"/>
                  </a:lnTo>
                  <a:lnTo>
                    <a:pt x="5560" y="2480"/>
                  </a:lnTo>
                  <a:lnTo>
                    <a:pt x="5589" y="2494"/>
                  </a:lnTo>
                  <a:lnTo>
                    <a:pt x="5623" y="2484"/>
                  </a:lnTo>
                  <a:lnTo>
                    <a:pt x="5623" y="2595"/>
                  </a:lnTo>
                  <a:lnTo>
                    <a:pt x="5608" y="2647"/>
                  </a:lnTo>
                  <a:lnTo>
                    <a:pt x="5488" y="2758"/>
                  </a:lnTo>
                  <a:lnTo>
                    <a:pt x="5388" y="2815"/>
                  </a:lnTo>
                  <a:lnTo>
                    <a:pt x="5330" y="2945"/>
                  </a:lnTo>
                  <a:lnTo>
                    <a:pt x="5330" y="2950"/>
                  </a:lnTo>
                  <a:lnTo>
                    <a:pt x="5340" y="2959"/>
                  </a:lnTo>
                  <a:lnTo>
                    <a:pt x="5498" y="2815"/>
                  </a:lnTo>
                  <a:lnTo>
                    <a:pt x="5560" y="2806"/>
                  </a:lnTo>
                  <a:lnTo>
                    <a:pt x="5599" y="2806"/>
                  </a:lnTo>
                  <a:lnTo>
                    <a:pt x="5599" y="2906"/>
                  </a:lnTo>
                  <a:lnTo>
                    <a:pt x="5618" y="2926"/>
                  </a:lnTo>
                  <a:lnTo>
                    <a:pt x="5579" y="2998"/>
                  </a:lnTo>
                  <a:lnTo>
                    <a:pt x="5498" y="3060"/>
                  </a:lnTo>
                  <a:lnTo>
                    <a:pt x="5368" y="3060"/>
                  </a:lnTo>
                  <a:lnTo>
                    <a:pt x="5306" y="3017"/>
                  </a:lnTo>
                  <a:lnTo>
                    <a:pt x="5129" y="3300"/>
                  </a:lnTo>
                  <a:lnTo>
                    <a:pt x="5138" y="3309"/>
                  </a:lnTo>
                  <a:lnTo>
                    <a:pt x="5359" y="3137"/>
                  </a:lnTo>
                  <a:lnTo>
                    <a:pt x="5440" y="3108"/>
                  </a:lnTo>
                  <a:lnTo>
                    <a:pt x="5460" y="3137"/>
                  </a:lnTo>
                  <a:lnTo>
                    <a:pt x="5488" y="3141"/>
                  </a:lnTo>
                  <a:lnTo>
                    <a:pt x="5512" y="3180"/>
                  </a:lnTo>
                  <a:lnTo>
                    <a:pt x="5512" y="3247"/>
                  </a:lnTo>
                  <a:lnTo>
                    <a:pt x="5522" y="3252"/>
                  </a:lnTo>
                  <a:lnTo>
                    <a:pt x="5512" y="3281"/>
                  </a:lnTo>
                  <a:lnTo>
                    <a:pt x="5368" y="3357"/>
                  </a:lnTo>
                  <a:lnTo>
                    <a:pt x="5129" y="3348"/>
                  </a:lnTo>
                  <a:lnTo>
                    <a:pt x="5105" y="3348"/>
                  </a:lnTo>
                  <a:lnTo>
                    <a:pt x="4922" y="3564"/>
                  </a:lnTo>
                  <a:lnTo>
                    <a:pt x="4913" y="3573"/>
                  </a:lnTo>
                  <a:lnTo>
                    <a:pt x="4922" y="3583"/>
                  </a:lnTo>
                  <a:lnTo>
                    <a:pt x="5047" y="3520"/>
                  </a:lnTo>
                  <a:lnTo>
                    <a:pt x="5138" y="3444"/>
                  </a:lnTo>
                  <a:lnTo>
                    <a:pt x="5220" y="3439"/>
                  </a:lnTo>
                  <a:lnTo>
                    <a:pt x="5306" y="3463"/>
                  </a:lnTo>
                  <a:lnTo>
                    <a:pt x="5388" y="3482"/>
                  </a:lnTo>
                  <a:lnTo>
                    <a:pt x="5407" y="3501"/>
                  </a:lnTo>
                  <a:lnTo>
                    <a:pt x="5378" y="3554"/>
                  </a:lnTo>
                  <a:lnTo>
                    <a:pt x="5397" y="3655"/>
                  </a:lnTo>
                  <a:lnTo>
                    <a:pt x="5388" y="3683"/>
                  </a:lnTo>
                  <a:lnTo>
                    <a:pt x="5340" y="3712"/>
                  </a:lnTo>
                  <a:lnTo>
                    <a:pt x="5320" y="3755"/>
                  </a:lnTo>
                  <a:lnTo>
                    <a:pt x="5277" y="3775"/>
                  </a:lnTo>
                  <a:lnTo>
                    <a:pt x="4937" y="3631"/>
                  </a:lnTo>
                  <a:lnTo>
                    <a:pt x="4812" y="3664"/>
                  </a:lnTo>
                  <a:lnTo>
                    <a:pt x="4553" y="3895"/>
                  </a:lnTo>
                  <a:lnTo>
                    <a:pt x="4673" y="3895"/>
                  </a:lnTo>
                  <a:lnTo>
                    <a:pt x="4903" y="3823"/>
                  </a:lnTo>
                  <a:lnTo>
                    <a:pt x="5047" y="3823"/>
                  </a:lnTo>
                  <a:lnTo>
                    <a:pt x="5076" y="3842"/>
                  </a:lnTo>
                  <a:lnTo>
                    <a:pt x="5114" y="3904"/>
                  </a:lnTo>
                  <a:lnTo>
                    <a:pt x="5210" y="4014"/>
                  </a:lnTo>
                  <a:lnTo>
                    <a:pt x="5205" y="4038"/>
                  </a:lnTo>
                  <a:lnTo>
                    <a:pt x="5177" y="4058"/>
                  </a:lnTo>
                  <a:lnTo>
                    <a:pt x="5167" y="4168"/>
                  </a:lnTo>
                  <a:lnTo>
                    <a:pt x="5114" y="4197"/>
                  </a:lnTo>
                  <a:lnTo>
                    <a:pt x="4922" y="4168"/>
                  </a:lnTo>
                  <a:lnTo>
                    <a:pt x="4783" y="4096"/>
                  </a:lnTo>
                  <a:lnTo>
                    <a:pt x="4702" y="3966"/>
                  </a:lnTo>
                  <a:lnTo>
                    <a:pt x="4673" y="3923"/>
                  </a:lnTo>
                  <a:lnTo>
                    <a:pt x="4582" y="3923"/>
                  </a:lnTo>
                  <a:lnTo>
                    <a:pt x="4462" y="3976"/>
                  </a:lnTo>
                  <a:lnTo>
                    <a:pt x="4188" y="4216"/>
                  </a:lnTo>
                  <a:lnTo>
                    <a:pt x="4188" y="4230"/>
                  </a:lnTo>
                  <a:lnTo>
                    <a:pt x="4236" y="4230"/>
                  </a:lnTo>
                  <a:lnTo>
                    <a:pt x="4356" y="4168"/>
                  </a:lnTo>
                  <a:lnTo>
                    <a:pt x="4490" y="4130"/>
                  </a:lnTo>
                  <a:lnTo>
                    <a:pt x="4601" y="4149"/>
                  </a:lnTo>
                  <a:lnTo>
                    <a:pt x="4692" y="4230"/>
                  </a:lnTo>
                  <a:lnTo>
                    <a:pt x="4826" y="4297"/>
                  </a:lnTo>
                  <a:lnTo>
                    <a:pt x="4836" y="4321"/>
                  </a:lnTo>
                  <a:lnTo>
                    <a:pt x="4812" y="4379"/>
                  </a:lnTo>
                  <a:lnTo>
                    <a:pt x="4812" y="4508"/>
                  </a:lnTo>
                  <a:lnTo>
                    <a:pt x="4745" y="4528"/>
                  </a:lnTo>
                  <a:lnTo>
                    <a:pt x="4702" y="4633"/>
                  </a:lnTo>
                  <a:lnTo>
                    <a:pt x="4682" y="4652"/>
                  </a:lnTo>
                  <a:lnTo>
                    <a:pt x="4591" y="4624"/>
                  </a:lnTo>
                  <a:lnTo>
                    <a:pt x="4500" y="4571"/>
                  </a:lnTo>
                  <a:lnTo>
                    <a:pt x="4409" y="4571"/>
                  </a:lnTo>
                  <a:lnTo>
                    <a:pt x="4279" y="4480"/>
                  </a:lnTo>
                  <a:lnTo>
                    <a:pt x="4207" y="4422"/>
                  </a:lnTo>
                  <a:lnTo>
                    <a:pt x="4078" y="4532"/>
                  </a:lnTo>
                  <a:lnTo>
                    <a:pt x="4068" y="4532"/>
                  </a:lnTo>
                  <a:lnTo>
                    <a:pt x="4059" y="4542"/>
                  </a:lnTo>
                  <a:lnTo>
                    <a:pt x="4059" y="4552"/>
                  </a:lnTo>
                  <a:lnTo>
                    <a:pt x="4289" y="4571"/>
                  </a:lnTo>
                  <a:lnTo>
                    <a:pt x="4438" y="4614"/>
                  </a:lnTo>
                  <a:lnTo>
                    <a:pt x="4452" y="4633"/>
                  </a:lnTo>
                  <a:lnTo>
                    <a:pt x="4438" y="4671"/>
                  </a:lnTo>
                  <a:lnTo>
                    <a:pt x="4510" y="4734"/>
                  </a:lnTo>
                  <a:lnTo>
                    <a:pt x="4534" y="4734"/>
                  </a:lnTo>
                  <a:lnTo>
                    <a:pt x="4548" y="4772"/>
                  </a:lnTo>
                  <a:lnTo>
                    <a:pt x="4534" y="4806"/>
                  </a:lnTo>
                  <a:lnTo>
                    <a:pt x="4534" y="4883"/>
                  </a:lnTo>
                  <a:lnTo>
                    <a:pt x="4553" y="4902"/>
                  </a:lnTo>
                  <a:lnTo>
                    <a:pt x="4534" y="5036"/>
                  </a:lnTo>
                  <a:lnTo>
                    <a:pt x="4471" y="5118"/>
                  </a:lnTo>
                  <a:lnTo>
                    <a:pt x="4270" y="5213"/>
                  </a:lnTo>
                  <a:lnTo>
                    <a:pt x="4135" y="5257"/>
                  </a:lnTo>
                  <a:lnTo>
                    <a:pt x="4006" y="5367"/>
                  </a:lnTo>
                  <a:lnTo>
                    <a:pt x="3944" y="5468"/>
                  </a:lnTo>
                  <a:lnTo>
                    <a:pt x="3987" y="5693"/>
                  </a:lnTo>
                  <a:lnTo>
                    <a:pt x="4116" y="5540"/>
                  </a:lnTo>
                  <a:lnTo>
                    <a:pt x="4299" y="5448"/>
                  </a:lnTo>
                  <a:lnTo>
                    <a:pt x="4490" y="5448"/>
                  </a:lnTo>
                  <a:lnTo>
                    <a:pt x="4548" y="5477"/>
                  </a:lnTo>
                  <a:lnTo>
                    <a:pt x="4562" y="5501"/>
                  </a:lnTo>
                  <a:lnTo>
                    <a:pt x="4572" y="5501"/>
                  </a:lnTo>
                  <a:lnTo>
                    <a:pt x="4582" y="5492"/>
                  </a:lnTo>
                  <a:lnTo>
                    <a:pt x="4534" y="5391"/>
                  </a:lnTo>
                  <a:lnTo>
                    <a:pt x="4529" y="5237"/>
                  </a:lnTo>
                  <a:lnTo>
                    <a:pt x="4529" y="5194"/>
                  </a:lnTo>
                  <a:lnTo>
                    <a:pt x="4553" y="5175"/>
                  </a:lnTo>
                  <a:lnTo>
                    <a:pt x="4658" y="5199"/>
                  </a:lnTo>
                  <a:lnTo>
                    <a:pt x="4740" y="5199"/>
                  </a:lnTo>
                  <a:lnTo>
                    <a:pt x="4740" y="5338"/>
                  </a:lnTo>
                  <a:lnTo>
                    <a:pt x="4721" y="5367"/>
                  </a:lnTo>
                  <a:lnTo>
                    <a:pt x="4730" y="5377"/>
                  </a:lnTo>
                  <a:lnTo>
                    <a:pt x="4783" y="5338"/>
                  </a:lnTo>
                  <a:lnTo>
                    <a:pt x="4774" y="5237"/>
                  </a:lnTo>
                  <a:lnTo>
                    <a:pt x="4764" y="5218"/>
                  </a:lnTo>
                  <a:lnTo>
                    <a:pt x="4783" y="5165"/>
                  </a:lnTo>
                  <a:lnTo>
                    <a:pt x="4884" y="5137"/>
                  </a:lnTo>
                  <a:lnTo>
                    <a:pt x="4937" y="5156"/>
                  </a:lnTo>
                  <a:lnTo>
                    <a:pt x="4922" y="5257"/>
                  </a:lnTo>
                  <a:lnTo>
                    <a:pt x="4985" y="5247"/>
                  </a:lnTo>
                  <a:lnTo>
                    <a:pt x="4994" y="5094"/>
                  </a:lnTo>
                  <a:lnTo>
                    <a:pt x="5018" y="5065"/>
                  </a:lnTo>
                  <a:lnTo>
                    <a:pt x="5076" y="5084"/>
                  </a:lnTo>
                  <a:lnTo>
                    <a:pt x="5167" y="5084"/>
                  </a:lnTo>
                  <a:lnTo>
                    <a:pt x="5167" y="5156"/>
                  </a:lnTo>
                  <a:lnTo>
                    <a:pt x="5124" y="5194"/>
                  </a:lnTo>
                  <a:lnTo>
                    <a:pt x="5042" y="5199"/>
                  </a:lnTo>
                  <a:lnTo>
                    <a:pt x="5028" y="5213"/>
                  </a:lnTo>
                  <a:lnTo>
                    <a:pt x="5028" y="5228"/>
                  </a:lnTo>
                  <a:lnTo>
                    <a:pt x="5196" y="5213"/>
                  </a:lnTo>
                  <a:lnTo>
                    <a:pt x="5220" y="5156"/>
                  </a:lnTo>
                  <a:lnTo>
                    <a:pt x="5277" y="5127"/>
                  </a:lnTo>
                  <a:lnTo>
                    <a:pt x="5397" y="5156"/>
                  </a:lnTo>
                  <a:lnTo>
                    <a:pt x="5440" y="5228"/>
                  </a:lnTo>
                  <a:lnTo>
                    <a:pt x="5440" y="5257"/>
                  </a:lnTo>
                  <a:lnTo>
                    <a:pt x="5368" y="5285"/>
                  </a:lnTo>
                  <a:lnTo>
                    <a:pt x="5407" y="5338"/>
                  </a:lnTo>
                  <a:lnTo>
                    <a:pt x="5407" y="5448"/>
                  </a:lnTo>
                  <a:lnTo>
                    <a:pt x="5397" y="5477"/>
                  </a:lnTo>
                  <a:lnTo>
                    <a:pt x="5397" y="5501"/>
                  </a:lnTo>
                  <a:lnTo>
                    <a:pt x="5296" y="5568"/>
                  </a:lnTo>
                  <a:lnTo>
                    <a:pt x="5277" y="5559"/>
                  </a:lnTo>
                  <a:lnTo>
                    <a:pt x="5277" y="5477"/>
                  </a:lnTo>
                  <a:lnTo>
                    <a:pt x="5349" y="5377"/>
                  </a:lnTo>
                  <a:lnTo>
                    <a:pt x="5378" y="5329"/>
                  </a:lnTo>
                  <a:lnTo>
                    <a:pt x="5330" y="5285"/>
                  </a:lnTo>
                  <a:lnTo>
                    <a:pt x="5306" y="5391"/>
                  </a:lnTo>
                  <a:lnTo>
                    <a:pt x="5277" y="5410"/>
                  </a:lnTo>
                  <a:lnTo>
                    <a:pt x="5220" y="5405"/>
                  </a:lnTo>
                  <a:lnTo>
                    <a:pt x="5177" y="5448"/>
                  </a:lnTo>
                  <a:lnTo>
                    <a:pt x="5138" y="5386"/>
                  </a:lnTo>
                  <a:lnTo>
                    <a:pt x="5138" y="5338"/>
                  </a:lnTo>
                  <a:lnTo>
                    <a:pt x="5205" y="5266"/>
                  </a:lnTo>
                  <a:lnTo>
                    <a:pt x="5205" y="5247"/>
                  </a:lnTo>
                  <a:lnTo>
                    <a:pt x="5167" y="5228"/>
                  </a:lnTo>
                  <a:lnTo>
                    <a:pt x="5085" y="5247"/>
                  </a:lnTo>
                  <a:lnTo>
                    <a:pt x="5095" y="5477"/>
                  </a:lnTo>
                  <a:lnTo>
                    <a:pt x="5028" y="5549"/>
                  </a:lnTo>
                  <a:lnTo>
                    <a:pt x="5004" y="5597"/>
                  </a:lnTo>
                  <a:lnTo>
                    <a:pt x="4937" y="5612"/>
                  </a:lnTo>
                  <a:lnTo>
                    <a:pt x="4812" y="5597"/>
                  </a:lnTo>
                  <a:lnTo>
                    <a:pt x="4663" y="5477"/>
                  </a:lnTo>
                  <a:lnTo>
                    <a:pt x="4582" y="5578"/>
                  </a:lnTo>
                  <a:lnTo>
                    <a:pt x="4582" y="5602"/>
                  </a:lnTo>
                  <a:lnTo>
                    <a:pt x="4610" y="5621"/>
                  </a:lnTo>
                  <a:lnTo>
                    <a:pt x="4610" y="5683"/>
                  </a:lnTo>
                  <a:lnTo>
                    <a:pt x="4658" y="5693"/>
                  </a:lnTo>
                  <a:lnTo>
                    <a:pt x="4663" y="5693"/>
                  </a:lnTo>
                  <a:lnTo>
                    <a:pt x="4634" y="5751"/>
                  </a:lnTo>
                  <a:lnTo>
                    <a:pt x="4692" y="5789"/>
                  </a:lnTo>
                  <a:lnTo>
                    <a:pt x="4721" y="5832"/>
                  </a:lnTo>
                  <a:lnTo>
                    <a:pt x="4663" y="5981"/>
                  </a:lnTo>
                  <a:lnTo>
                    <a:pt x="4802" y="5981"/>
                  </a:lnTo>
                  <a:lnTo>
                    <a:pt x="4821" y="6034"/>
                  </a:lnTo>
                  <a:lnTo>
                    <a:pt x="4865" y="6034"/>
                  </a:lnTo>
                  <a:lnTo>
                    <a:pt x="4903" y="6091"/>
                  </a:lnTo>
                  <a:lnTo>
                    <a:pt x="4893" y="6096"/>
                  </a:lnTo>
                  <a:lnTo>
                    <a:pt x="4893" y="6125"/>
                  </a:lnTo>
                  <a:lnTo>
                    <a:pt x="4922" y="6144"/>
                  </a:lnTo>
                  <a:lnTo>
                    <a:pt x="4874" y="6254"/>
                  </a:lnTo>
                  <a:lnTo>
                    <a:pt x="4793" y="6317"/>
                  </a:lnTo>
                  <a:lnTo>
                    <a:pt x="4711" y="6345"/>
                  </a:lnTo>
                  <a:lnTo>
                    <a:pt x="4702" y="6355"/>
                  </a:lnTo>
                  <a:lnTo>
                    <a:pt x="4764" y="6389"/>
                  </a:lnTo>
                  <a:lnTo>
                    <a:pt x="4865" y="6365"/>
                  </a:lnTo>
                  <a:lnTo>
                    <a:pt x="4985" y="6288"/>
                  </a:lnTo>
                  <a:lnTo>
                    <a:pt x="5105" y="6254"/>
                  </a:lnTo>
                  <a:lnTo>
                    <a:pt x="5306" y="6254"/>
                  </a:lnTo>
                  <a:lnTo>
                    <a:pt x="5416" y="6307"/>
                  </a:lnTo>
                  <a:lnTo>
                    <a:pt x="5397" y="6365"/>
                  </a:lnTo>
                  <a:lnTo>
                    <a:pt x="5416" y="6398"/>
                  </a:lnTo>
                  <a:lnTo>
                    <a:pt x="5450" y="6408"/>
                  </a:lnTo>
                  <a:lnTo>
                    <a:pt x="5450" y="6436"/>
                  </a:lnTo>
                  <a:lnTo>
                    <a:pt x="5407" y="6480"/>
                  </a:lnTo>
                  <a:lnTo>
                    <a:pt x="5407" y="6528"/>
                  </a:lnTo>
                  <a:lnTo>
                    <a:pt x="5330" y="6580"/>
                  </a:lnTo>
                  <a:lnTo>
                    <a:pt x="5047" y="6508"/>
                  </a:lnTo>
                  <a:lnTo>
                    <a:pt x="5028" y="6508"/>
                  </a:lnTo>
                  <a:lnTo>
                    <a:pt x="5018" y="6518"/>
                  </a:lnTo>
                  <a:lnTo>
                    <a:pt x="5248" y="6691"/>
                  </a:lnTo>
                  <a:lnTo>
                    <a:pt x="5320" y="6667"/>
                  </a:lnTo>
                  <a:lnTo>
                    <a:pt x="5368" y="6619"/>
                  </a:lnTo>
                  <a:lnTo>
                    <a:pt x="5479" y="6590"/>
                  </a:lnTo>
                  <a:lnTo>
                    <a:pt x="5560" y="6600"/>
                  </a:lnTo>
                  <a:lnTo>
                    <a:pt x="5579" y="6619"/>
                  </a:lnTo>
                  <a:lnTo>
                    <a:pt x="5642" y="6600"/>
                  </a:lnTo>
                  <a:lnTo>
                    <a:pt x="5651" y="6609"/>
                  </a:lnTo>
                  <a:lnTo>
                    <a:pt x="5680" y="6667"/>
                  </a:lnTo>
                  <a:lnTo>
                    <a:pt x="5671" y="6719"/>
                  </a:lnTo>
                  <a:lnTo>
                    <a:pt x="5699" y="6748"/>
                  </a:lnTo>
                  <a:lnTo>
                    <a:pt x="5680" y="6811"/>
                  </a:lnTo>
                  <a:lnTo>
                    <a:pt x="5608" y="6849"/>
                  </a:lnTo>
                  <a:lnTo>
                    <a:pt x="5407" y="6811"/>
                  </a:lnTo>
                  <a:lnTo>
                    <a:pt x="5397" y="6820"/>
                  </a:lnTo>
                  <a:lnTo>
                    <a:pt x="5498" y="6940"/>
                  </a:lnTo>
                  <a:lnTo>
                    <a:pt x="5771" y="6820"/>
                  </a:lnTo>
                  <a:lnTo>
                    <a:pt x="5872" y="6883"/>
                  </a:lnTo>
                  <a:lnTo>
                    <a:pt x="5843" y="7022"/>
                  </a:lnTo>
                  <a:lnTo>
                    <a:pt x="5762" y="7065"/>
                  </a:lnTo>
                  <a:lnTo>
                    <a:pt x="5632" y="7055"/>
                  </a:lnTo>
                  <a:lnTo>
                    <a:pt x="5589" y="7012"/>
                  </a:lnTo>
                  <a:lnTo>
                    <a:pt x="5579" y="7012"/>
                  </a:lnTo>
                  <a:lnTo>
                    <a:pt x="5579" y="7041"/>
                  </a:lnTo>
                  <a:lnTo>
                    <a:pt x="5680" y="7137"/>
                  </a:lnTo>
                  <a:lnTo>
                    <a:pt x="5714" y="7151"/>
                  </a:lnTo>
                  <a:lnTo>
                    <a:pt x="5843" y="7084"/>
                  </a:lnTo>
                  <a:lnTo>
                    <a:pt x="5920" y="7113"/>
                  </a:lnTo>
                  <a:lnTo>
                    <a:pt x="5935" y="7137"/>
                  </a:lnTo>
                  <a:lnTo>
                    <a:pt x="5920" y="7185"/>
                  </a:lnTo>
                  <a:lnTo>
                    <a:pt x="5843" y="7242"/>
                  </a:lnTo>
                  <a:lnTo>
                    <a:pt x="6112" y="7458"/>
                  </a:lnTo>
                  <a:lnTo>
                    <a:pt x="6136" y="7496"/>
                  </a:lnTo>
                  <a:lnTo>
                    <a:pt x="6136" y="7525"/>
                  </a:lnTo>
                  <a:lnTo>
                    <a:pt x="6064" y="7588"/>
                  </a:lnTo>
                  <a:lnTo>
                    <a:pt x="5944" y="7516"/>
                  </a:lnTo>
                  <a:lnTo>
                    <a:pt x="5824" y="7367"/>
                  </a:lnTo>
                  <a:lnTo>
                    <a:pt x="5800" y="7295"/>
                  </a:lnTo>
                  <a:lnTo>
                    <a:pt x="5762" y="7266"/>
                  </a:lnTo>
                  <a:lnTo>
                    <a:pt x="5752" y="7266"/>
                  </a:lnTo>
                  <a:lnTo>
                    <a:pt x="5752" y="7305"/>
                  </a:lnTo>
                  <a:lnTo>
                    <a:pt x="5771" y="7377"/>
                  </a:lnTo>
                  <a:lnTo>
                    <a:pt x="5762" y="7434"/>
                  </a:lnTo>
                  <a:lnTo>
                    <a:pt x="5680" y="7525"/>
                  </a:lnTo>
                  <a:lnTo>
                    <a:pt x="5632" y="7496"/>
                  </a:lnTo>
                  <a:lnTo>
                    <a:pt x="5599" y="7424"/>
                  </a:lnTo>
                  <a:lnTo>
                    <a:pt x="5632" y="7305"/>
                  </a:lnTo>
                  <a:lnTo>
                    <a:pt x="5671" y="7213"/>
                  </a:lnTo>
                  <a:lnTo>
                    <a:pt x="5579" y="7094"/>
                  </a:lnTo>
                  <a:lnTo>
                    <a:pt x="5560" y="7074"/>
                  </a:lnTo>
                  <a:lnTo>
                    <a:pt x="5541" y="7094"/>
                  </a:lnTo>
                  <a:lnTo>
                    <a:pt x="5541" y="7242"/>
                  </a:lnTo>
                  <a:lnTo>
                    <a:pt x="5479" y="7343"/>
                  </a:lnTo>
                  <a:lnTo>
                    <a:pt x="5426" y="7377"/>
                  </a:lnTo>
                  <a:lnTo>
                    <a:pt x="5349" y="7377"/>
                  </a:lnTo>
                  <a:lnTo>
                    <a:pt x="5349" y="7194"/>
                  </a:lnTo>
                  <a:lnTo>
                    <a:pt x="5397" y="7122"/>
                  </a:lnTo>
                  <a:lnTo>
                    <a:pt x="5460" y="7055"/>
                  </a:lnTo>
                  <a:lnTo>
                    <a:pt x="5469" y="7012"/>
                  </a:lnTo>
                  <a:lnTo>
                    <a:pt x="5469" y="6974"/>
                  </a:lnTo>
                  <a:lnTo>
                    <a:pt x="5277" y="6782"/>
                  </a:lnTo>
                  <a:lnTo>
                    <a:pt x="5277" y="6820"/>
                  </a:lnTo>
                  <a:lnTo>
                    <a:pt x="5368" y="7050"/>
                  </a:lnTo>
                  <a:lnTo>
                    <a:pt x="5359" y="7113"/>
                  </a:lnTo>
                  <a:lnTo>
                    <a:pt x="5296" y="7165"/>
                  </a:lnTo>
                  <a:lnTo>
                    <a:pt x="5258" y="7151"/>
                  </a:lnTo>
                  <a:lnTo>
                    <a:pt x="5210" y="7185"/>
                  </a:lnTo>
                  <a:lnTo>
                    <a:pt x="5167" y="7156"/>
                  </a:lnTo>
                  <a:lnTo>
                    <a:pt x="5157" y="7151"/>
                  </a:lnTo>
                  <a:lnTo>
                    <a:pt x="5124" y="7185"/>
                  </a:lnTo>
                  <a:lnTo>
                    <a:pt x="5057" y="7022"/>
                  </a:lnTo>
                  <a:lnTo>
                    <a:pt x="5028" y="6902"/>
                  </a:lnTo>
                  <a:lnTo>
                    <a:pt x="5157" y="6748"/>
                  </a:lnTo>
                  <a:lnTo>
                    <a:pt x="5167" y="6710"/>
                  </a:lnTo>
                  <a:lnTo>
                    <a:pt x="5167" y="6681"/>
                  </a:lnTo>
                  <a:lnTo>
                    <a:pt x="4932" y="6508"/>
                  </a:lnTo>
                  <a:lnTo>
                    <a:pt x="4922" y="6499"/>
                  </a:lnTo>
                  <a:lnTo>
                    <a:pt x="4913" y="6499"/>
                  </a:lnTo>
                  <a:lnTo>
                    <a:pt x="4903" y="6508"/>
                  </a:lnTo>
                  <a:lnTo>
                    <a:pt x="4985" y="6667"/>
                  </a:lnTo>
                  <a:lnTo>
                    <a:pt x="4975" y="6849"/>
                  </a:lnTo>
                  <a:lnTo>
                    <a:pt x="4937" y="6859"/>
                  </a:lnTo>
                  <a:lnTo>
                    <a:pt x="4884" y="7002"/>
                  </a:lnTo>
                  <a:lnTo>
                    <a:pt x="4764" y="7022"/>
                  </a:lnTo>
                  <a:lnTo>
                    <a:pt x="4754" y="7012"/>
                  </a:lnTo>
                  <a:lnTo>
                    <a:pt x="4730" y="7031"/>
                  </a:lnTo>
                  <a:lnTo>
                    <a:pt x="4702" y="7055"/>
                  </a:lnTo>
                  <a:lnTo>
                    <a:pt x="4582" y="6772"/>
                  </a:lnTo>
                  <a:lnTo>
                    <a:pt x="4601" y="6657"/>
                  </a:lnTo>
                  <a:lnTo>
                    <a:pt x="4692" y="6480"/>
                  </a:lnTo>
                  <a:lnTo>
                    <a:pt x="4673" y="6408"/>
                  </a:lnTo>
                  <a:lnTo>
                    <a:pt x="4591" y="6365"/>
                  </a:lnTo>
                  <a:lnTo>
                    <a:pt x="4481" y="6365"/>
                  </a:lnTo>
                  <a:lnTo>
                    <a:pt x="4471" y="6417"/>
                  </a:lnTo>
                  <a:lnTo>
                    <a:pt x="4418" y="6451"/>
                  </a:lnTo>
                  <a:lnTo>
                    <a:pt x="4418" y="6475"/>
                  </a:lnTo>
                  <a:lnTo>
                    <a:pt x="4308" y="6475"/>
                  </a:lnTo>
                  <a:lnTo>
                    <a:pt x="4299" y="6465"/>
                  </a:lnTo>
                  <a:lnTo>
                    <a:pt x="4279" y="6465"/>
                  </a:lnTo>
                  <a:lnTo>
                    <a:pt x="4270" y="6475"/>
                  </a:lnTo>
                  <a:lnTo>
                    <a:pt x="4409" y="6571"/>
                  </a:lnTo>
                  <a:lnTo>
                    <a:pt x="4519" y="6710"/>
                  </a:lnTo>
                  <a:lnTo>
                    <a:pt x="4519" y="6820"/>
                  </a:lnTo>
                  <a:lnTo>
                    <a:pt x="4510" y="6873"/>
                  </a:lnTo>
                  <a:lnTo>
                    <a:pt x="4471" y="6859"/>
                  </a:lnTo>
                  <a:lnTo>
                    <a:pt x="4428" y="6902"/>
                  </a:lnTo>
                  <a:lnTo>
                    <a:pt x="4380" y="7031"/>
                  </a:lnTo>
                  <a:lnTo>
                    <a:pt x="4318" y="7022"/>
                  </a:lnTo>
                  <a:lnTo>
                    <a:pt x="4299" y="7002"/>
                  </a:lnTo>
                  <a:lnTo>
                    <a:pt x="4251" y="7031"/>
                  </a:lnTo>
                  <a:lnTo>
                    <a:pt x="4227" y="7002"/>
                  </a:lnTo>
                  <a:lnTo>
                    <a:pt x="4217" y="6830"/>
                  </a:lnTo>
                  <a:lnTo>
                    <a:pt x="4150" y="6849"/>
                  </a:lnTo>
                  <a:lnTo>
                    <a:pt x="4135" y="6820"/>
                  </a:lnTo>
                  <a:lnTo>
                    <a:pt x="4107" y="6791"/>
                  </a:lnTo>
                  <a:lnTo>
                    <a:pt x="4087" y="6811"/>
                  </a:lnTo>
                  <a:lnTo>
                    <a:pt x="4116" y="6839"/>
                  </a:lnTo>
                  <a:lnTo>
                    <a:pt x="4068" y="6911"/>
                  </a:lnTo>
                  <a:lnTo>
                    <a:pt x="4097" y="6930"/>
                  </a:lnTo>
                  <a:lnTo>
                    <a:pt x="4097" y="6945"/>
                  </a:lnTo>
                  <a:lnTo>
                    <a:pt x="3996" y="7002"/>
                  </a:lnTo>
                  <a:lnTo>
                    <a:pt x="3977" y="7002"/>
                  </a:lnTo>
                  <a:lnTo>
                    <a:pt x="3953" y="7055"/>
                  </a:lnTo>
                  <a:lnTo>
                    <a:pt x="3804" y="7074"/>
                  </a:lnTo>
                  <a:lnTo>
                    <a:pt x="3761" y="7113"/>
                  </a:lnTo>
                  <a:lnTo>
                    <a:pt x="3723" y="7094"/>
                  </a:lnTo>
                  <a:lnTo>
                    <a:pt x="3694" y="7094"/>
                  </a:lnTo>
                  <a:lnTo>
                    <a:pt x="3675" y="7122"/>
                  </a:lnTo>
                  <a:lnTo>
                    <a:pt x="3670" y="7132"/>
                  </a:lnTo>
                  <a:lnTo>
                    <a:pt x="3584" y="7094"/>
                  </a:lnTo>
                  <a:lnTo>
                    <a:pt x="3541" y="7050"/>
                  </a:lnTo>
                  <a:lnTo>
                    <a:pt x="3541" y="7012"/>
                  </a:lnTo>
                  <a:lnTo>
                    <a:pt x="3521" y="6993"/>
                  </a:lnTo>
                  <a:lnTo>
                    <a:pt x="3368" y="7103"/>
                  </a:lnTo>
                  <a:lnTo>
                    <a:pt x="3320" y="7065"/>
                  </a:lnTo>
                  <a:lnTo>
                    <a:pt x="3190" y="7113"/>
                  </a:lnTo>
                  <a:lnTo>
                    <a:pt x="3176" y="7094"/>
                  </a:lnTo>
                  <a:lnTo>
                    <a:pt x="3186" y="7031"/>
                  </a:lnTo>
                  <a:lnTo>
                    <a:pt x="3186" y="7012"/>
                  </a:lnTo>
                  <a:lnTo>
                    <a:pt x="3080" y="7002"/>
                  </a:lnTo>
                  <a:lnTo>
                    <a:pt x="2989" y="6892"/>
                  </a:lnTo>
                  <a:lnTo>
                    <a:pt x="2898" y="6729"/>
                  </a:lnTo>
                  <a:lnTo>
                    <a:pt x="2874" y="6710"/>
                  </a:lnTo>
                  <a:lnTo>
                    <a:pt x="2763" y="6767"/>
                  </a:lnTo>
                  <a:lnTo>
                    <a:pt x="2653" y="6849"/>
                  </a:lnTo>
                  <a:lnTo>
                    <a:pt x="2653" y="6859"/>
                  </a:lnTo>
                  <a:lnTo>
                    <a:pt x="2778" y="6859"/>
                  </a:lnTo>
                  <a:lnTo>
                    <a:pt x="2874" y="6839"/>
                  </a:lnTo>
                  <a:lnTo>
                    <a:pt x="2907" y="6849"/>
                  </a:lnTo>
                  <a:lnTo>
                    <a:pt x="2946" y="6911"/>
                  </a:lnTo>
                  <a:lnTo>
                    <a:pt x="2946" y="7012"/>
                  </a:lnTo>
                  <a:lnTo>
                    <a:pt x="2955" y="7022"/>
                  </a:lnTo>
                  <a:lnTo>
                    <a:pt x="2907" y="7094"/>
                  </a:lnTo>
                  <a:lnTo>
                    <a:pt x="2898" y="7151"/>
                  </a:lnTo>
                  <a:lnTo>
                    <a:pt x="2773" y="7151"/>
                  </a:lnTo>
                  <a:lnTo>
                    <a:pt x="2715" y="7113"/>
                  </a:lnTo>
                  <a:lnTo>
                    <a:pt x="2672" y="7031"/>
                  </a:lnTo>
                  <a:lnTo>
                    <a:pt x="2615" y="6921"/>
                  </a:lnTo>
                  <a:lnTo>
                    <a:pt x="2600" y="6902"/>
                  </a:lnTo>
                  <a:lnTo>
                    <a:pt x="2389" y="7084"/>
                  </a:lnTo>
                  <a:lnTo>
                    <a:pt x="2380" y="7094"/>
                  </a:lnTo>
                  <a:lnTo>
                    <a:pt x="2389" y="7103"/>
                  </a:lnTo>
                  <a:lnTo>
                    <a:pt x="2452" y="7074"/>
                  </a:lnTo>
                  <a:lnTo>
                    <a:pt x="2586" y="7094"/>
                  </a:lnTo>
                  <a:lnTo>
                    <a:pt x="2653" y="7122"/>
                  </a:lnTo>
                  <a:lnTo>
                    <a:pt x="2663" y="7175"/>
                  </a:lnTo>
                  <a:lnTo>
                    <a:pt x="2754" y="7223"/>
                  </a:lnTo>
                  <a:lnTo>
                    <a:pt x="2744" y="7261"/>
                  </a:lnTo>
                  <a:lnTo>
                    <a:pt x="2663" y="7324"/>
                  </a:lnTo>
                  <a:lnTo>
                    <a:pt x="2691" y="7353"/>
                  </a:lnTo>
                  <a:lnTo>
                    <a:pt x="2682" y="7377"/>
                  </a:lnTo>
                  <a:lnTo>
                    <a:pt x="2581" y="7453"/>
                  </a:lnTo>
                  <a:lnTo>
                    <a:pt x="2423" y="7415"/>
                  </a:lnTo>
                  <a:lnTo>
                    <a:pt x="2413" y="7415"/>
                  </a:lnTo>
                  <a:lnTo>
                    <a:pt x="2408" y="7405"/>
                  </a:lnTo>
                  <a:lnTo>
                    <a:pt x="2341" y="7458"/>
                  </a:lnTo>
                  <a:lnTo>
                    <a:pt x="2298" y="7458"/>
                  </a:lnTo>
                  <a:lnTo>
                    <a:pt x="2279" y="7477"/>
                  </a:lnTo>
                  <a:lnTo>
                    <a:pt x="2298" y="7525"/>
                  </a:lnTo>
                  <a:lnTo>
                    <a:pt x="2250" y="7588"/>
                  </a:lnTo>
                  <a:lnTo>
                    <a:pt x="2231" y="7607"/>
                  </a:lnTo>
                  <a:lnTo>
                    <a:pt x="2120" y="7578"/>
                  </a:lnTo>
                  <a:lnTo>
                    <a:pt x="2029" y="7578"/>
                  </a:lnTo>
                  <a:lnTo>
                    <a:pt x="1986" y="7516"/>
                  </a:lnTo>
                  <a:lnTo>
                    <a:pt x="1948" y="7357"/>
                  </a:lnTo>
                  <a:lnTo>
                    <a:pt x="1929" y="7343"/>
                  </a:lnTo>
                  <a:lnTo>
                    <a:pt x="1756" y="7396"/>
                  </a:lnTo>
                  <a:lnTo>
                    <a:pt x="1674" y="7396"/>
                  </a:lnTo>
                  <a:lnTo>
                    <a:pt x="1665" y="7405"/>
                  </a:lnTo>
                  <a:lnTo>
                    <a:pt x="1722" y="7568"/>
                  </a:lnTo>
                  <a:lnTo>
                    <a:pt x="1722" y="7707"/>
                  </a:lnTo>
                  <a:lnTo>
                    <a:pt x="1684" y="7779"/>
                  </a:lnTo>
                  <a:lnTo>
                    <a:pt x="1655" y="7789"/>
                  </a:lnTo>
                  <a:lnTo>
                    <a:pt x="1626" y="7789"/>
                  </a:lnTo>
                  <a:lnTo>
                    <a:pt x="1583" y="7741"/>
                  </a:lnTo>
                  <a:lnTo>
                    <a:pt x="1545" y="7760"/>
                  </a:lnTo>
                  <a:lnTo>
                    <a:pt x="1502" y="7736"/>
                  </a:lnTo>
                  <a:lnTo>
                    <a:pt x="1463" y="7736"/>
                  </a:lnTo>
                  <a:lnTo>
                    <a:pt x="1444" y="7597"/>
                  </a:lnTo>
                  <a:lnTo>
                    <a:pt x="1473" y="7506"/>
                  </a:lnTo>
                  <a:lnTo>
                    <a:pt x="1593" y="7424"/>
                  </a:lnTo>
                  <a:lnTo>
                    <a:pt x="1593" y="7415"/>
                  </a:lnTo>
                  <a:lnTo>
                    <a:pt x="1310" y="7405"/>
                  </a:lnTo>
                  <a:lnTo>
                    <a:pt x="1180" y="7396"/>
                  </a:lnTo>
                  <a:lnTo>
                    <a:pt x="1161" y="7396"/>
                  </a:lnTo>
                  <a:lnTo>
                    <a:pt x="1161" y="7434"/>
                  </a:lnTo>
                  <a:lnTo>
                    <a:pt x="1219" y="7506"/>
                  </a:lnTo>
                  <a:lnTo>
                    <a:pt x="1209" y="7626"/>
                  </a:lnTo>
                  <a:lnTo>
                    <a:pt x="1156" y="7669"/>
                  </a:lnTo>
                  <a:lnTo>
                    <a:pt x="1089" y="7669"/>
                  </a:lnTo>
                  <a:lnTo>
                    <a:pt x="1017" y="7616"/>
                  </a:lnTo>
                  <a:lnTo>
                    <a:pt x="988" y="7578"/>
                  </a:lnTo>
                  <a:lnTo>
                    <a:pt x="1017" y="7477"/>
                  </a:lnTo>
                  <a:lnTo>
                    <a:pt x="1089" y="7405"/>
                  </a:lnTo>
                  <a:lnTo>
                    <a:pt x="940" y="7377"/>
                  </a:lnTo>
                  <a:lnTo>
                    <a:pt x="748" y="7386"/>
                  </a:lnTo>
                  <a:lnTo>
                    <a:pt x="744" y="7396"/>
                  </a:lnTo>
                  <a:lnTo>
                    <a:pt x="796" y="7458"/>
                  </a:lnTo>
                  <a:lnTo>
                    <a:pt x="806" y="7535"/>
                  </a:lnTo>
                  <a:lnTo>
                    <a:pt x="777" y="7607"/>
                  </a:lnTo>
                  <a:lnTo>
                    <a:pt x="696" y="7650"/>
                  </a:lnTo>
                  <a:lnTo>
                    <a:pt x="595" y="7631"/>
                  </a:lnTo>
                  <a:lnTo>
                    <a:pt x="624" y="7525"/>
                  </a:lnTo>
                  <a:lnTo>
                    <a:pt x="705" y="7424"/>
                  </a:lnTo>
                  <a:lnTo>
                    <a:pt x="705" y="7405"/>
                  </a:lnTo>
                  <a:lnTo>
                    <a:pt x="542" y="7405"/>
                  </a:lnTo>
                  <a:lnTo>
                    <a:pt x="456" y="7434"/>
                  </a:lnTo>
                  <a:lnTo>
                    <a:pt x="432" y="7616"/>
                  </a:lnTo>
                  <a:lnTo>
                    <a:pt x="350" y="7616"/>
                  </a:lnTo>
                  <a:lnTo>
                    <a:pt x="302" y="7559"/>
                  </a:lnTo>
                  <a:lnTo>
                    <a:pt x="321" y="7506"/>
                  </a:lnTo>
                  <a:lnTo>
                    <a:pt x="254" y="7535"/>
                  </a:lnTo>
                  <a:lnTo>
                    <a:pt x="211" y="7660"/>
                  </a:lnTo>
                  <a:lnTo>
                    <a:pt x="130" y="7707"/>
                  </a:lnTo>
                  <a:lnTo>
                    <a:pt x="10" y="7698"/>
                  </a:lnTo>
                  <a:lnTo>
                    <a:pt x="10" y="7688"/>
                  </a:lnTo>
                  <a:lnTo>
                    <a:pt x="0" y="7679"/>
                  </a:lnTo>
                  <a:lnTo>
                    <a:pt x="120" y="7559"/>
                  </a:lnTo>
                  <a:lnTo>
                    <a:pt x="221" y="7535"/>
                  </a:lnTo>
                  <a:lnTo>
                    <a:pt x="240" y="7516"/>
                  </a:lnTo>
                  <a:lnTo>
                    <a:pt x="182" y="7496"/>
                  </a:lnTo>
                  <a:lnTo>
                    <a:pt x="149" y="7458"/>
                  </a:lnTo>
                  <a:lnTo>
                    <a:pt x="278" y="7367"/>
                  </a:lnTo>
                  <a:lnTo>
                    <a:pt x="374" y="7405"/>
                  </a:lnTo>
                  <a:lnTo>
                    <a:pt x="403" y="7434"/>
                  </a:lnTo>
                  <a:lnTo>
                    <a:pt x="542" y="7386"/>
                  </a:lnTo>
                  <a:lnTo>
                    <a:pt x="595" y="7386"/>
                  </a:lnTo>
                  <a:lnTo>
                    <a:pt x="604" y="7377"/>
                  </a:lnTo>
                  <a:lnTo>
                    <a:pt x="566" y="7353"/>
                  </a:lnTo>
                  <a:lnTo>
                    <a:pt x="504" y="7333"/>
                  </a:lnTo>
                  <a:lnTo>
                    <a:pt x="485" y="7305"/>
                  </a:lnTo>
                  <a:lnTo>
                    <a:pt x="475" y="7285"/>
                  </a:lnTo>
                  <a:lnTo>
                    <a:pt x="475" y="7261"/>
                  </a:lnTo>
                  <a:lnTo>
                    <a:pt x="552" y="7213"/>
                  </a:lnTo>
                  <a:lnTo>
                    <a:pt x="604" y="7204"/>
                  </a:lnTo>
                  <a:lnTo>
                    <a:pt x="734" y="7377"/>
                  </a:lnTo>
                  <a:lnTo>
                    <a:pt x="936" y="7357"/>
                  </a:lnTo>
                  <a:lnTo>
                    <a:pt x="940" y="7353"/>
                  </a:lnTo>
                  <a:lnTo>
                    <a:pt x="816" y="7261"/>
                  </a:lnTo>
                  <a:lnTo>
                    <a:pt x="806" y="7233"/>
                  </a:lnTo>
                  <a:lnTo>
                    <a:pt x="926" y="7151"/>
                  </a:lnTo>
                  <a:lnTo>
                    <a:pt x="988" y="7165"/>
                  </a:lnTo>
                  <a:lnTo>
                    <a:pt x="1060" y="7261"/>
                  </a:lnTo>
                  <a:lnTo>
                    <a:pt x="1070" y="7305"/>
                  </a:lnTo>
                  <a:lnTo>
                    <a:pt x="1108" y="7357"/>
                  </a:lnTo>
                  <a:lnTo>
                    <a:pt x="1127" y="7377"/>
                  </a:lnTo>
                  <a:lnTo>
                    <a:pt x="1444" y="7386"/>
                  </a:lnTo>
                  <a:lnTo>
                    <a:pt x="1454" y="7377"/>
                  </a:lnTo>
                  <a:lnTo>
                    <a:pt x="1334" y="7314"/>
                  </a:lnTo>
                  <a:lnTo>
                    <a:pt x="1310" y="7276"/>
                  </a:lnTo>
                  <a:lnTo>
                    <a:pt x="1310" y="7223"/>
                  </a:lnTo>
                  <a:lnTo>
                    <a:pt x="1291" y="7204"/>
                  </a:lnTo>
                  <a:lnTo>
                    <a:pt x="1348" y="7156"/>
                  </a:lnTo>
                  <a:lnTo>
                    <a:pt x="1434" y="7137"/>
                  </a:lnTo>
                  <a:lnTo>
                    <a:pt x="1502" y="7156"/>
                  </a:lnTo>
                  <a:lnTo>
                    <a:pt x="1545" y="7213"/>
                  </a:lnTo>
                  <a:lnTo>
                    <a:pt x="1622" y="7353"/>
                  </a:lnTo>
                  <a:lnTo>
                    <a:pt x="1646" y="7367"/>
                  </a:lnTo>
                  <a:lnTo>
                    <a:pt x="1794" y="7367"/>
                  </a:lnTo>
                  <a:lnTo>
                    <a:pt x="1866" y="7343"/>
                  </a:lnTo>
                  <a:lnTo>
                    <a:pt x="1876" y="7343"/>
                  </a:lnTo>
                  <a:lnTo>
                    <a:pt x="1895" y="7324"/>
                  </a:lnTo>
                  <a:lnTo>
                    <a:pt x="1813" y="7285"/>
                  </a:lnTo>
                  <a:lnTo>
                    <a:pt x="1746" y="7285"/>
                  </a:lnTo>
                  <a:lnTo>
                    <a:pt x="1703" y="7247"/>
                  </a:lnTo>
                  <a:lnTo>
                    <a:pt x="1703" y="7204"/>
                  </a:lnTo>
                  <a:lnTo>
                    <a:pt x="2020" y="7103"/>
                  </a:lnTo>
                  <a:lnTo>
                    <a:pt x="2049" y="7165"/>
                  </a:lnTo>
                  <a:lnTo>
                    <a:pt x="2029" y="7213"/>
                  </a:lnTo>
                  <a:lnTo>
                    <a:pt x="1929" y="7314"/>
                  </a:lnTo>
                  <a:lnTo>
                    <a:pt x="2039" y="7285"/>
                  </a:lnTo>
                  <a:lnTo>
                    <a:pt x="2240" y="7185"/>
                  </a:lnTo>
                  <a:lnTo>
                    <a:pt x="2308" y="7122"/>
                  </a:lnTo>
                  <a:lnTo>
                    <a:pt x="2188" y="7055"/>
                  </a:lnTo>
                  <a:lnTo>
                    <a:pt x="2149" y="6983"/>
                  </a:lnTo>
                  <a:lnTo>
                    <a:pt x="2308" y="6830"/>
                  </a:lnTo>
                  <a:lnTo>
                    <a:pt x="2341" y="6830"/>
                  </a:lnTo>
                  <a:lnTo>
                    <a:pt x="2389" y="6791"/>
                  </a:lnTo>
                  <a:lnTo>
                    <a:pt x="2408" y="6811"/>
                  </a:lnTo>
                  <a:lnTo>
                    <a:pt x="2423" y="6911"/>
                  </a:lnTo>
                  <a:lnTo>
                    <a:pt x="2370" y="7031"/>
                  </a:lnTo>
                  <a:lnTo>
                    <a:pt x="2370" y="7041"/>
                  </a:lnTo>
                  <a:lnTo>
                    <a:pt x="2394" y="7041"/>
                  </a:lnTo>
                  <a:lnTo>
                    <a:pt x="2562" y="6863"/>
                  </a:lnTo>
                  <a:lnTo>
                    <a:pt x="2504" y="6609"/>
                  </a:lnTo>
                  <a:lnTo>
                    <a:pt x="2480" y="6556"/>
                  </a:lnTo>
                  <a:lnTo>
                    <a:pt x="2480" y="6528"/>
                  </a:lnTo>
                  <a:lnTo>
                    <a:pt x="2452" y="6528"/>
                  </a:lnTo>
                  <a:lnTo>
                    <a:pt x="2432" y="6547"/>
                  </a:lnTo>
                  <a:lnTo>
                    <a:pt x="2442" y="6609"/>
                  </a:lnTo>
                  <a:lnTo>
                    <a:pt x="2442" y="6628"/>
                  </a:lnTo>
                  <a:lnTo>
                    <a:pt x="2370" y="6667"/>
                  </a:lnTo>
                  <a:lnTo>
                    <a:pt x="2308" y="6681"/>
                  </a:lnTo>
                  <a:lnTo>
                    <a:pt x="2279" y="6739"/>
                  </a:lnTo>
                  <a:lnTo>
                    <a:pt x="2178" y="6681"/>
                  </a:lnTo>
                  <a:lnTo>
                    <a:pt x="2120" y="6537"/>
                  </a:lnTo>
                  <a:lnTo>
                    <a:pt x="2068" y="6446"/>
                  </a:lnTo>
                  <a:lnTo>
                    <a:pt x="2068" y="6317"/>
                  </a:lnTo>
                  <a:lnTo>
                    <a:pt x="2120" y="6197"/>
                  </a:lnTo>
                  <a:lnTo>
                    <a:pt x="1885" y="6067"/>
                  </a:lnTo>
                  <a:lnTo>
                    <a:pt x="1885" y="6134"/>
                  </a:lnTo>
                  <a:lnTo>
                    <a:pt x="1914" y="6225"/>
                  </a:lnTo>
                  <a:lnTo>
                    <a:pt x="1914" y="6398"/>
                  </a:lnTo>
                  <a:lnTo>
                    <a:pt x="1895" y="6427"/>
                  </a:lnTo>
                  <a:lnTo>
                    <a:pt x="1895" y="6489"/>
                  </a:lnTo>
                  <a:lnTo>
                    <a:pt x="1828" y="6489"/>
                  </a:lnTo>
                  <a:lnTo>
                    <a:pt x="1818" y="6480"/>
                  </a:lnTo>
                  <a:lnTo>
                    <a:pt x="1794" y="6480"/>
                  </a:lnTo>
                  <a:lnTo>
                    <a:pt x="1746" y="6600"/>
                  </a:lnTo>
                  <a:lnTo>
                    <a:pt x="1722" y="6628"/>
                  </a:lnTo>
                  <a:lnTo>
                    <a:pt x="1655" y="6590"/>
                  </a:lnTo>
                  <a:lnTo>
                    <a:pt x="1622" y="6561"/>
                  </a:lnTo>
                  <a:lnTo>
                    <a:pt x="1593" y="6619"/>
                  </a:lnTo>
                  <a:lnTo>
                    <a:pt x="1554" y="6600"/>
                  </a:lnTo>
                  <a:lnTo>
                    <a:pt x="1526" y="6556"/>
                  </a:lnTo>
                  <a:lnTo>
                    <a:pt x="1511" y="6537"/>
                  </a:lnTo>
                  <a:lnTo>
                    <a:pt x="1430" y="6571"/>
                  </a:lnTo>
                  <a:lnTo>
                    <a:pt x="1391" y="6499"/>
                  </a:lnTo>
                  <a:lnTo>
                    <a:pt x="1362" y="6475"/>
                  </a:lnTo>
                  <a:lnTo>
                    <a:pt x="1334" y="6379"/>
                  </a:lnTo>
                  <a:lnTo>
                    <a:pt x="1281" y="6365"/>
                  </a:lnTo>
                  <a:lnTo>
                    <a:pt x="1271" y="6355"/>
                  </a:lnTo>
                  <a:lnTo>
                    <a:pt x="1401" y="6134"/>
                  </a:lnTo>
                  <a:lnTo>
                    <a:pt x="1540" y="6043"/>
                  </a:lnTo>
                  <a:lnTo>
                    <a:pt x="1646" y="5995"/>
                  </a:lnTo>
                  <a:lnTo>
                    <a:pt x="1737" y="5995"/>
                  </a:lnTo>
                  <a:lnTo>
                    <a:pt x="1746" y="5986"/>
                  </a:lnTo>
                  <a:lnTo>
                    <a:pt x="1502" y="5794"/>
                  </a:lnTo>
                  <a:lnTo>
                    <a:pt x="1353" y="5597"/>
                  </a:lnTo>
                  <a:lnTo>
                    <a:pt x="1353" y="5693"/>
                  </a:lnTo>
                  <a:lnTo>
                    <a:pt x="1382" y="5875"/>
                  </a:lnTo>
                  <a:lnTo>
                    <a:pt x="1362" y="5962"/>
                  </a:lnTo>
                  <a:lnTo>
                    <a:pt x="1300" y="5962"/>
                  </a:lnTo>
                  <a:lnTo>
                    <a:pt x="1252" y="6067"/>
                  </a:lnTo>
                  <a:lnTo>
                    <a:pt x="1180" y="6106"/>
                  </a:lnTo>
                  <a:lnTo>
                    <a:pt x="1118" y="6173"/>
                  </a:lnTo>
                  <a:lnTo>
                    <a:pt x="988" y="6082"/>
                  </a:lnTo>
                  <a:lnTo>
                    <a:pt x="936" y="6115"/>
                  </a:lnTo>
                  <a:lnTo>
                    <a:pt x="868" y="6106"/>
                  </a:lnTo>
                  <a:lnTo>
                    <a:pt x="825" y="6067"/>
                  </a:lnTo>
                  <a:lnTo>
                    <a:pt x="777" y="6067"/>
                  </a:lnTo>
                  <a:lnTo>
                    <a:pt x="777" y="5995"/>
                  </a:lnTo>
                  <a:lnTo>
                    <a:pt x="796" y="5971"/>
                  </a:lnTo>
                  <a:lnTo>
                    <a:pt x="806" y="5962"/>
                  </a:lnTo>
                  <a:lnTo>
                    <a:pt x="777" y="5904"/>
                  </a:lnTo>
                  <a:lnTo>
                    <a:pt x="806" y="5794"/>
                  </a:lnTo>
                  <a:lnTo>
                    <a:pt x="787" y="5779"/>
                  </a:lnTo>
                  <a:lnTo>
                    <a:pt x="806" y="5722"/>
                  </a:lnTo>
                  <a:lnTo>
                    <a:pt x="1089" y="5520"/>
                  </a:lnTo>
                  <a:lnTo>
                    <a:pt x="1219" y="5487"/>
                  </a:lnTo>
                  <a:lnTo>
                    <a:pt x="1281" y="5458"/>
                  </a:lnTo>
                  <a:lnTo>
                    <a:pt x="1238" y="5348"/>
                  </a:lnTo>
                  <a:lnTo>
                    <a:pt x="1219" y="5137"/>
                  </a:lnTo>
                  <a:lnTo>
                    <a:pt x="1209" y="5127"/>
                  </a:lnTo>
                  <a:lnTo>
                    <a:pt x="1051" y="5319"/>
                  </a:lnTo>
                  <a:lnTo>
                    <a:pt x="1017" y="5348"/>
                  </a:lnTo>
                  <a:lnTo>
                    <a:pt x="998" y="5348"/>
                  </a:lnTo>
                  <a:lnTo>
                    <a:pt x="998" y="5338"/>
                  </a:lnTo>
                  <a:lnTo>
                    <a:pt x="979" y="5319"/>
                  </a:lnTo>
                  <a:lnTo>
                    <a:pt x="859" y="5410"/>
                  </a:lnTo>
                  <a:lnTo>
                    <a:pt x="777" y="5420"/>
                  </a:lnTo>
                  <a:lnTo>
                    <a:pt x="758" y="5420"/>
                  </a:lnTo>
                  <a:lnTo>
                    <a:pt x="624" y="5367"/>
                  </a:lnTo>
                  <a:lnTo>
                    <a:pt x="614" y="5338"/>
                  </a:lnTo>
                  <a:lnTo>
                    <a:pt x="533" y="5300"/>
                  </a:lnTo>
                  <a:lnTo>
                    <a:pt x="552" y="5199"/>
                  </a:lnTo>
                  <a:lnTo>
                    <a:pt x="604" y="5137"/>
                  </a:lnTo>
                  <a:lnTo>
                    <a:pt x="604" y="5046"/>
                  </a:lnTo>
                  <a:lnTo>
                    <a:pt x="614" y="5046"/>
                  </a:lnTo>
                  <a:lnTo>
                    <a:pt x="633" y="5026"/>
                  </a:lnTo>
                  <a:lnTo>
                    <a:pt x="633" y="4974"/>
                  </a:lnTo>
                  <a:lnTo>
                    <a:pt x="715" y="4935"/>
                  </a:lnTo>
                  <a:lnTo>
                    <a:pt x="979" y="4945"/>
                  </a:lnTo>
                  <a:lnTo>
                    <a:pt x="1180" y="4993"/>
                  </a:lnTo>
                  <a:lnTo>
                    <a:pt x="1199" y="5007"/>
                  </a:lnTo>
                  <a:lnTo>
                    <a:pt x="1228" y="5007"/>
                  </a:lnTo>
                  <a:lnTo>
                    <a:pt x="1310" y="4753"/>
                  </a:lnTo>
                  <a:lnTo>
                    <a:pt x="1310" y="4743"/>
                  </a:lnTo>
                  <a:lnTo>
                    <a:pt x="1319" y="4734"/>
                  </a:lnTo>
                  <a:lnTo>
                    <a:pt x="1051" y="4734"/>
                  </a:lnTo>
                  <a:lnTo>
                    <a:pt x="1051" y="4691"/>
                  </a:lnTo>
                  <a:lnTo>
                    <a:pt x="1060" y="4681"/>
                  </a:lnTo>
                  <a:lnTo>
                    <a:pt x="998" y="4643"/>
                  </a:lnTo>
                  <a:lnTo>
                    <a:pt x="964" y="4542"/>
                  </a:lnTo>
                  <a:lnTo>
                    <a:pt x="859" y="4350"/>
                  </a:lnTo>
                  <a:lnTo>
                    <a:pt x="888" y="4369"/>
                  </a:lnTo>
                  <a:lnTo>
                    <a:pt x="926" y="4369"/>
                  </a:lnTo>
                  <a:lnTo>
                    <a:pt x="950" y="4389"/>
                  </a:lnTo>
                  <a:lnTo>
                    <a:pt x="988" y="4350"/>
                  </a:lnTo>
                  <a:lnTo>
                    <a:pt x="1007" y="4350"/>
                  </a:lnTo>
                  <a:lnTo>
                    <a:pt x="1007" y="4288"/>
                  </a:lnTo>
                  <a:lnTo>
                    <a:pt x="998" y="4278"/>
                  </a:lnTo>
                  <a:lnTo>
                    <a:pt x="1070" y="4240"/>
                  </a:lnTo>
                  <a:lnTo>
                    <a:pt x="1190" y="4341"/>
                  </a:lnTo>
                  <a:lnTo>
                    <a:pt x="1219" y="4341"/>
                  </a:lnTo>
                  <a:lnTo>
                    <a:pt x="1238" y="4317"/>
                  </a:lnTo>
                  <a:lnTo>
                    <a:pt x="1271" y="4321"/>
                  </a:lnTo>
                  <a:lnTo>
                    <a:pt x="1319" y="4542"/>
                  </a:lnTo>
                  <a:lnTo>
                    <a:pt x="1319" y="4552"/>
                  </a:lnTo>
                  <a:lnTo>
                    <a:pt x="1334" y="4624"/>
                  </a:lnTo>
                  <a:lnTo>
                    <a:pt x="1348" y="4633"/>
                  </a:lnTo>
                  <a:lnTo>
                    <a:pt x="1473" y="4360"/>
                  </a:lnTo>
                  <a:lnTo>
                    <a:pt x="1099" y="4158"/>
                  </a:lnTo>
                  <a:lnTo>
                    <a:pt x="1070" y="4130"/>
                  </a:lnTo>
                  <a:lnTo>
                    <a:pt x="1079" y="4077"/>
                  </a:lnTo>
                  <a:lnTo>
                    <a:pt x="1108" y="4019"/>
                  </a:lnTo>
                  <a:lnTo>
                    <a:pt x="1132" y="3995"/>
                  </a:lnTo>
                  <a:lnTo>
                    <a:pt x="1132" y="3914"/>
                  </a:lnTo>
                  <a:lnTo>
                    <a:pt x="1209" y="3904"/>
                  </a:lnTo>
                  <a:lnTo>
                    <a:pt x="1291" y="3847"/>
                  </a:lnTo>
                  <a:lnTo>
                    <a:pt x="1238" y="3794"/>
                  </a:lnTo>
                  <a:lnTo>
                    <a:pt x="1252" y="3741"/>
                  </a:lnTo>
                  <a:lnTo>
                    <a:pt x="1281" y="3712"/>
                  </a:lnTo>
                  <a:lnTo>
                    <a:pt x="1281" y="3664"/>
                  </a:lnTo>
                  <a:lnTo>
                    <a:pt x="1271" y="3655"/>
                  </a:lnTo>
                  <a:lnTo>
                    <a:pt x="1348" y="3602"/>
                  </a:lnTo>
                  <a:lnTo>
                    <a:pt x="1353" y="3511"/>
                  </a:lnTo>
                  <a:lnTo>
                    <a:pt x="1511" y="3549"/>
                  </a:lnTo>
                  <a:lnTo>
                    <a:pt x="1574" y="3583"/>
                  </a:lnTo>
                  <a:lnTo>
                    <a:pt x="1655" y="3712"/>
                  </a:lnTo>
                  <a:lnTo>
                    <a:pt x="1703" y="3914"/>
                  </a:lnTo>
                  <a:lnTo>
                    <a:pt x="1703" y="3923"/>
                  </a:lnTo>
                  <a:lnTo>
                    <a:pt x="1708" y="3933"/>
                  </a:lnTo>
                  <a:lnTo>
                    <a:pt x="1900" y="3631"/>
                  </a:lnTo>
                  <a:lnTo>
                    <a:pt x="1914" y="3612"/>
                  </a:lnTo>
                  <a:lnTo>
                    <a:pt x="1914" y="3583"/>
                  </a:lnTo>
                  <a:lnTo>
                    <a:pt x="1837" y="3554"/>
                  </a:lnTo>
                  <a:lnTo>
                    <a:pt x="1756" y="3549"/>
                  </a:lnTo>
                  <a:lnTo>
                    <a:pt x="1636" y="3472"/>
                  </a:lnTo>
                  <a:lnTo>
                    <a:pt x="1602" y="3439"/>
                  </a:lnTo>
                  <a:lnTo>
                    <a:pt x="1626" y="3362"/>
                  </a:lnTo>
                  <a:lnTo>
                    <a:pt x="1626" y="3290"/>
                  </a:lnTo>
                  <a:lnTo>
                    <a:pt x="1684" y="3281"/>
                  </a:lnTo>
                  <a:lnTo>
                    <a:pt x="1722" y="3247"/>
                  </a:lnTo>
                  <a:lnTo>
                    <a:pt x="1708" y="3199"/>
                  </a:lnTo>
                  <a:lnTo>
                    <a:pt x="1708" y="3170"/>
                  </a:lnTo>
                  <a:lnTo>
                    <a:pt x="1756" y="3156"/>
                  </a:lnTo>
                  <a:lnTo>
                    <a:pt x="1775" y="3108"/>
                  </a:lnTo>
                  <a:lnTo>
                    <a:pt x="1813" y="3070"/>
                  </a:lnTo>
                  <a:lnTo>
                    <a:pt x="1837" y="3089"/>
                  </a:lnTo>
                  <a:lnTo>
                    <a:pt x="1900" y="3079"/>
                  </a:lnTo>
                  <a:lnTo>
                    <a:pt x="1929" y="3079"/>
                  </a:lnTo>
                  <a:lnTo>
                    <a:pt x="1996" y="3180"/>
                  </a:lnTo>
                  <a:lnTo>
                    <a:pt x="2005" y="3362"/>
                  </a:lnTo>
                  <a:lnTo>
                    <a:pt x="1986" y="3420"/>
                  </a:lnTo>
                  <a:lnTo>
                    <a:pt x="1986" y="3453"/>
                  </a:lnTo>
                  <a:lnTo>
                    <a:pt x="1996" y="3463"/>
                  </a:lnTo>
                  <a:lnTo>
                    <a:pt x="2159" y="3098"/>
                  </a:lnTo>
                  <a:lnTo>
                    <a:pt x="2188" y="3007"/>
                  </a:lnTo>
                  <a:lnTo>
                    <a:pt x="2188" y="2998"/>
                  </a:lnTo>
                  <a:lnTo>
                    <a:pt x="2130" y="2998"/>
                  </a:lnTo>
                  <a:lnTo>
                    <a:pt x="1986" y="3060"/>
                  </a:lnTo>
                  <a:lnTo>
                    <a:pt x="1895" y="3060"/>
                  </a:lnTo>
                  <a:lnTo>
                    <a:pt x="1837" y="2974"/>
                  </a:lnTo>
                  <a:lnTo>
                    <a:pt x="1828" y="2887"/>
                  </a:lnTo>
                  <a:lnTo>
                    <a:pt x="1900" y="2854"/>
                  </a:lnTo>
                  <a:lnTo>
                    <a:pt x="1924" y="2782"/>
                  </a:lnTo>
                  <a:lnTo>
                    <a:pt x="2058" y="2782"/>
                  </a:lnTo>
                  <a:lnTo>
                    <a:pt x="2202" y="2945"/>
                  </a:lnTo>
                  <a:lnTo>
                    <a:pt x="2250" y="2806"/>
                  </a:lnTo>
                  <a:lnTo>
                    <a:pt x="2240" y="2604"/>
                  </a:lnTo>
                  <a:lnTo>
                    <a:pt x="2140" y="2705"/>
                  </a:lnTo>
                  <a:lnTo>
                    <a:pt x="2029" y="2743"/>
                  </a:lnTo>
                  <a:lnTo>
                    <a:pt x="1948" y="2743"/>
                  </a:lnTo>
                  <a:lnTo>
                    <a:pt x="1924" y="2633"/>
                  </a:lnTo>
                  <a:lnTo>
                    <a:pt x="1924" y="2585"/>
                  </a:lnTo>
                  <a:lnTo>
                    <a:pt x="2029" y="2484"/>
                  </a:lnTo>
                  <a:lnTo>
                    <a:pt x="2197" y="2484"/>
                  </a:lnTo>
                  <a:lnTo>
                    <a:pt x="2212" y="2504"/>
                  </a:lnTo>
                  <a:lnTo>
                    <a:pt x="2221" y="2504"/>
                  </a:lnTo>
                  <a:lnTo>
                    <a:pt x="2221" y="2384"/>
                  </a:lnTo>
                  <a:lnTo>
                    <a:pt x="2197" y="2331"/>
                  </a:lnTo>
                  <a:lnTo>
                    <a:pt x="2068" y="2422"/>
                  </a:lnTo>
                  <a:lnTo>
                    <a:pt x="1996" y="2441"/>
                  </a:lnTo>
                  <a:lnTo>
                    <a:pt x="1895" y="2412"/>
                  </a:lnTo>
                  <a:lnTo>
                    <a:pt x="1895" y="2393"/>
                  </a:lnTo>
                  <a:lnTo>
                    <a:pt x="1885" y="2384"/>
                  </a:lnTo>
                  <a:lnTo>
                    <a:pt x="1957" y="2221"/>
                  </a:lnTo>
                  <a:lnTo>
                    <a:pt x="2058" y="2221"/>
                  </a:lnTo>
                  <a:lnTo>
                    <a:pt x="2149" y="2259"/>
                  </a:lnTo>
                  <a:lnTo>
                    <a:pt x="2159" y="2264"/>
                  </a:lnTo>
                  <a:lnTo>
                    <a:pt x="2168" y="2264"/>
                  </a:lnTo>
                  <a:lnTo>
                    <a:pt x="2149" y="2168"/>
                  </a:lnTo>
                  <a:lnTo>
                    <a:pt x="2049" y="2058"/>
                  </a:lnTo>
                  <a:lnTo>
                    <a:pt x="2049" y="1918"/>
                  </a:lnTo>
                  <a:lnTo>
                    <a:pt x="2068" y="1799"/>
                  </a:lnTo>
                  <a:lnTo>
                    <a:pt x="2077" y="1775"/>
                  </a:lnTo>
                  <a:lnTo>
                    <a:pt x="2149" y="1775"/>
                  </a:lnTo>
                  <a:lnTo>
                    <a:pt x="2202" y="1875"/>
                  </a:lnTo>
                  <a:lnTo>
                    <a:pt x="2202" y="2038"/>
                  </a:lnTo>
                  <a:lnTo>
                    <a:pt x="2168" y="2158"/>
                  </a:lnTo>
                  <a:lnTo>
                    <a:pt x="2202" y="2259"/>
                  </a:lnTo>
                  <a:lnTo>
                    <a:pt x="2212" y="2264"/>
                  </a:lnTo>
                  <a:lnTo>
                    <a:pt x="2279" y="2139"/>
                  </a:lnTo>
                  <a:lnTo>
                    <a:pt x="2341" y="2082"/>
                  </a:lnTo>
                  <a:lnTo>
                    <a:pt x="2394" y="2139"/>
                  </a:lnTo>
                  <a:lnTo>
                    <a:pt x="2408" y="2192"/>
                  </a:lnTo>
                  <a:lnTo>
                    <a:pt x="2408" y="2230"/>
                  </a:lnTo>
                  <a:lnTo>
                    <a:pt x="2370" y="2273"/>
                  </a:lnTo>
                  <a:lnTo>
                    <a:pt x="2351" y="2293"/>
                  </a:lnTo>
                  <a:lnTo>
                    <a:pt x="2260" y="2302"/>
                  </a:lnTo>
                  <a:lnTo>
                    <a:pt x="2231" y="2331"/>
                  </a:lnTo>
                  <a:lnTo>
                    <a:pt x="2284" y="2513"/>
                  </a:lnTo>
                  <a:lnTo>
                    <a:pt x="2394" y="2403"/>
                  </a:lnTo>
                  <a:lnTo>
                    <a:pt x="2452" y="2393"/>
                  </a:lnTo>
                  <a:lnTo>
                    <a:pt x="2480" y="2393"/>
                  </a:lnTo>
                  <a:lnTo>
                    <a:pt x="2581" y="2494"/>
                  </a:lnTo>
                  <a:lnTo>
                    <a:pt x="2533" y="2585"/>
                  </a:lnTo>
                  <a:lnTo>
                    <a:pt x="2480" y="2624"/>
                  </a:lnTo>
                  <a:lnTo>
                    <a:pt x="2351" y="2595"/>
                  </a:lnTo>
                  <a:lnTo>
                    <a:pt x="2308" y="2566"/>
                  </a:lnTo>
                  <a:lnTo>
                    <a:pt x="2269" y="2825"/>
                  </a:lnTo>
                  <a:lnTo>
                    <a:pt x="2250" y="2878"/>
                  </a:lnTo>
                  <a:lnTo>
                    <a:pt x="2250" y="2897"/>
                  </a:lnTo>
                  <a:lnTo>
                    <a:pt x="2260" y="2906"/>
                  </a:lnTo>
                  <a:lnTo>
                    <a:pt x="2413" y="2782"/>
                  </a:lnTo>
                  <a:lnTo>
                    <a:pt x="2461" y="2758"/>
                  </a:lnTo>
                  <a:lnTo>
                    <a:pt x="2504" y="2767"/>
                  </a:lnTo>
                  <a:lnTo>
                    <a:pt x="2571" y="2887"/>
                  </a:lnTo>
                  <a:lnTo>
                    <a:pt x="2552" y="2916"/>
                  </a:lnTo>
                  <a:lnTo>
                    <a:pt x="2552" y="3017"/>
                  </a:lnTo>
                  <a:lnTo>
                    <a:pt x="2504" y="3046"/>
                  </a:lnTo>
                  <a:lnTo>
                    <a:pt x="2408" y="3046"/>
                  </a:lnTo>
                  <a:lnTo>
                    <a:pt x="2240" y="2988"/>
                  </a:lnTo>
                  <a:lnTo>
                    <a:pt x="2221" y="2988"/>
                  </a:lnTo>
                  <a:lnTo>
                    <a:pt x="2020" y="3492"/>
                  </a:lnTo>
                  <a:lnTo>
                    <a:pt x="2029" y="3501"/>
                  </a:lnTo>
                  <a:lnTo>
                    <a:pt x="2188" y="3362"/>
                  </a:lnTo>
                  <a:lnTo>
                    <a:pt x="2269" y="3329"/>
                  </a:lnTo>
                  <a:lnTo>
                    <a:pt x="2360" y="3329"/>
                  </a:lnTo>
                  <a:lnTo>
                    <a:pt x="2389" y="3348"/>
                  </a:lnTo>
                  <a:lnTo>
                    <a:pt x="2408" y="3439"/>
                  </a:lnTo>
                  <a:lnTo>
                    <a:pt x="2432" y="3492"/>
                  </a:lnTo>
                  <a:lnTo>
                    <a:pt x="2413" y="3583"/>
                  </a:lnTo>
                  <a:lnTo>
                    <a:pt x="2413" y="3683"/>
                  </a:lnTo>
                  <a:lnTo>
                    <a:pt x="2370" y="3693"/>
                  </a:lnTo>
                  <a:lnTo>
                    <a:pt x="2341" y="3693"/>
                  </a:lnTo>
                  <a:lnTo>
                    <a:pt x="2332" y="3775"/>
                  </a:lnTo>
                  <a:lnTo>
                    <a:pt x="2250" y="3775"/>
                  </a:lnTo>
                  <a:lnTo>
                    <a:pt x="1967" y="3592"/>
                  </a:lnTo>
                  <a:lnTo>
                    <a:pt x="1876" y="3722"/>
                  </a:lnTo>
                  <a:lnTo>
                    <a:pt x="1746" y="3938"/>
                  </a:lnTo>
                  <a:lnTo>
                    <a:pt x="1737" y="3947"/>
                  </a:lnTo>
                  <a:lnTo>
                    <a:pt x="1866" y="3933"/>
                  </a:lnTo>
                  <a:lnTo>
                    <a:pt x="2005" y="3895"/>
                  </a:lnTo>
                  <a:lnTo>
                    <a:pt x="2120" y="3875"/>
                  </a:lnTo>
                  <a:lnTo>
                    <a:pt x="2168" y="3904"/>
                  </a:lnTo>
                  <a:lnTo>
                    <a:pt x="2197" y="3995"/>
                  </a:lnTo>
                  <a:lnTo>
                    <a:pt x="2231" y="4034"/>
                  </a:lnTo>
                  <a:lnTo>
                    <a:pt x="2197" y="4125"/>
                  </a:lnTo>
                  <a:lnTo>
                    <a:pt x="2197" y="4158"/>
                  </a:lnTo>
                  <a:lnTo>
                    <a:pt x="2178" y="4177"/>
                  </a:lnTo>
                  <a:lnTo>
                    <a:pt x="2130" y="4177"/>
                  </a:lnTo>
                  <a:lnTo>
                    <a:pt x="2116" y="4197"/>
                  </a:lnTo>
                  <a:lnTo>
                    <a:pt x="2120" y="4249"/>
                  </a:lnTo>
                  <a:lnTo>
                    <a:pt x="2106" y="4307"/>
                  </a:lnTo>
                  <a:lnTo>
                    <a:pt x="2068" y="4307"/>
                  </a:lnTo>
                  <a:lnTo>
                    <a:pt x="2068" y="4341"/>
                  </a:lnTo>
                  <a:lnTo>
                    <a:pt x="2092" y="4379"/>
                  </a:lnTo>
                  <a:lnTo>
                    <a:pt x="2106" y="4389"/>
                  </a:lnTo>
                  <a:lnTo>
                    <a:pt x="2106" y="4417"/>
                  </a:lnTo>
                  <a:lnTo>
                    <a:pt x="2077" y="4422"/>
                  </a:lnTo>
                  <a:lnTo>
                    <a:pt x="2068" y="4470"/>
                  </a:lnTo>
                  <a:lnTo>
                    <a:pt x="1948" y="4552"/>
                  </a:lnTo>
                  <a:lnTo>
                    <a:pt x="1900" y="4681"/>
                  </a:lnTo>
                  <a:lnTo>
                    <a:pt x="1914" y="4719"/>
                  </a:lnTo>
                  <a:lnTo>
                    <a:pt x="1876" y="4743"/>
                  </a:lnTo>
                  <a:lnTo>
                    <a:pt x="1900" y="4763"/>
                  </a:lnTo>
                  <a:lnTo>
                    <a:pt x="1929" y="4806"/>
                  </a:lnTo>
                  <a:lnTo>
                    <a:pt x="1924" y="4835"/>
                  </a:lnTo>
                  <a:lnTo>
                    <a:pt x="1895" y="4883"/>
                  </a:lnTo>
                  <a:lnTo>
                    <a:pt x="1895" y="4911"/>
                  </a:lnTo>
                  <a:lnTo>
                    <a:pt x="1929" y="4945"/>
                  </a:lnTo>
                  <a:lnTo>
                    <a:pt x="1876" y="5046"/>
                  </a:lnTo>
                  <a:lnTo>
                    <a:pt x="1818" y="5084"/>
                  </a:lnTo>
                  <a:lnTo>
                    <a:pt x="1554" y="5108"/>
                  </a:lnTo>
                  <a:lnTo>
                    <a:pt x="1334" y="5055"/>
                  </a:lnTo>
                  <a:lnTo>
                    <a:pt x="1324" y="5055"/>
                  </a:lnTo>
                  <a:lnTo>
                    <a:pt x="1334" y="5295"/>
                  </a:lnTo>
                  <a:lnTo>
                    <a:pt x="1382" y="5410"/>
                  </a:lnTo>
                  <a:lnTo>
                    <a:pt x="1516" y="5228"/>
                  </a:lnTo>
                  <a:lnTo>
                    <a:pt x="1622" y="5194"/>
                  </a:lnTo>
                  <a:lnTo>
                    <a:pt x="1655" y="5213"/>
                  </a:lnTo>
                  <a:lnTo>
                    <a:pt x="1857" y="5146"/>
                  </a:lnTo>
                  <a:lnTo>
                    <a:pt x="1885" y="5156"/>
                  </a:lnTo>
                  <a:lnTo>
                    <a:pt x="1900" y="5156"/>
                  </a:lnTo>
                  <a:lnTo>
                    <a:pt x="1924" y="5199"/>
                  </a:lnTo>
                  <a:lnTo>
                    <a:pt x="2005" y="5194"/>
                  </a:lnTo>
                  <a:lnTo>
                    <a:pt x="2020" y="5213"/>
                  </a:lnTo>
                  <a:lnTo>
                    <a:pt x="2010" y="5276"/>
                  </a:lnTo>
                  <a:lnTo>
                    <a:pt x="2029" y="5329"/>
                  </a:lnTo>
                  <a:lnTo>
                    <a:pt x="2087" y="5367"/>
                  </a:lnTo>
                  <a:lnTo>
                    <a:pt x="2092" y="5377"/>
                  </a:lnTo>
                  <a:lnTo>
                    <a:pt x="2039" y="5448"/>
                  </a:lnTo>
                  <a:lnTo>
                    <a:pt x="2049" y="5578"/>
                  </a:lnTo>
                  <a:lnTo>
                    <a:pt x="1794" y="5631"/>
                  </a:lnTo>
                  <a:lnTo>
                    <a:pt x="1622" y="5588"/>
                  </a:lnTo>
                  <a:lnTo>
                    <a:pt x="1420" y="5468"/>
                  </a:lnTo>
                  <a:lnTo>
                    <a:pt x="1420" y="5501"/>
                  </a:lnTo>
                  <a:lnTo>
                    <a:pt x="1564" y="5707"/>
                  </a:lnTo>
                  <a:lnTo>
                    <a:pt x="1804" y="5933"/>
                  </a:lnTo>
                  <a:lnTo>
                    <a:pt x="1996" y="5669"/>
                  </a:lnTo>
                  <a:lnTo>
                    <a:pt x="2120" y="5602"/>
                  </a:lnTo>
                  <a:lnTo>
                    <a:pt x="2231" y="5631"/>
                  </a:lnTo>
                  <a:lnTo>
                    <a:pt x="2240" y="5679"/>
                  </a:lnTo>
                  <a:lnTo>
                    <a:pt x="2221" y="5741"/>
                  </a:lnTo>
                  <a:lnTo>
                    <a:pt x="2308" y="5731"/>
                  </a:lnTo>
                  <a:lnTo>
                    <a:pt x="2312" y="5722"/>
                  </a:lnTo>
                  <a:lnTo>
                    <a:pt x="2312" y="5770"/>
                  </a:lnTo>
                  <a:lnTo>
                    <a:pt x="2260" y="5851"/>
                  </a:lnTo>
                  <a:lnTo>
                    <a:pt x="2279" y="5875"/>
                  </a:lnTo>
                  <a:lnTo>
                    <a:pt x="2279" y="5914"/>
                  </a:lnTo>
                  <a:lnTo>
                    <a:pt x="2250" y="5971"/>
                  </a:lnTo>
                  <a:lnTo>
                    <a:pt x="2159" y="6014"/>
                  </a:lnTo>
                  <a:lnTo>
                    <a:pt x="2039" y="6024"/>
                  </a:lnTo>
                  <a:lnTo>
                    <a:pt x="2010" y="6024"/>
                  </a:lnTo>
                  <a:lnTo>
                    <a:pt x="1996" y="6043"/>
                  </a:lnTo>
                  <a:lnTo>
                    <a:pt x="2149" y="6134"/>
                  </a:lnTo>
                  <a:lnTo>
                    <a:pt x="2308" y="5962"/>
                  </a:lnTo>
                  <a:lnTo>
                    <a:pt x="2408" y="5885"/>
                  </a:lnTo>
                  <a:lnTo>
                    <a:pt x="2461" y="5885"/>
                  </a:lnTo>
                  <a:lnTo>
                    <a:pt x="2504" y="5832"/>
                  </a:lnTo>
                  <a:lnTo>
                    <a:pt x="2504" y="5789"/>
                  </a:lnTo>
                  <a:lnTo>
                    <a:pt x="2562" y="5751"/>
                  </a:lnTo>
                  <a:lnTo>
                    <a:pt x="2754" y="5731"/>
                  </a:lnTo>
                  <a:lnTo>
                    <a:pt x="2778" y="5731"/>
                  </a:lnTo>
                  <a:lnTo>
                    <a:pt x="2792" y="5722"/>
                  </a:lnTo>
                  <a:lnTo>
                    <a:pt x="2634" y="5501"/>
                  </a:lnTo>
                  <a:lnTo>
                    <a:pt x="2523" y="5712"/>
                  </a:lnTo>
                  <a:lnTo>
                    <a:pt x="2490" y="5741"/>
                  </a:lnTo>
                  <a:lnTo>
                    <a:pt x="2452" y="5731"/>
                  </a:lnTo>
                  <a:lnTo>
                    <a:pt x="2360" y="5760"/>
                  </a:lnTo>
                  <a:lnTo>
                    <a:pt x="2341" y="5707"/>
                  </a:lnTo>
                  <a:lnTo>
                    <a:pt x="2284" y="5693"/>
                  </a:lnTo>
                  <a:lnTo>
                    <a:pt x="2250" y="5612"/>
                  </a:lnTo>
                  <a:lnTo>
                    <a:pt x="2312" y="5516"/>
                  </a:lnTo>
                  <a:lnTo>
                    <a:pt x="2312" y="5429"/>
                  </a:lnTo>
                  <a:lnTo>
                    <a:pt x="2332" y="5410"/>
                  </a:lnTo>
                  <a:lnTo>
                    <a:pt x="2432" y="5429"/>
                  </a:lnTo>
                  <a:lnTo>
                    <a:pt x="2504" y="5410"/>
                  </a:lnTo>
                  <a:lnTo>
                    <a:pt x="2586" y="5439"/>
                  </a:lnTo>
                  <a:lnTo>
                    <a:pt x="2605" y="5439"/>
                  </a:lnTo>
                  <a:lnTo>
                    <a:pt x="2581" y="5194"/>
                  </a:lnTo>
                  <a:lnTo>
                    <a:pt x="2586" y="5156"/>
                  </a:lnTo>
                  <a:lnTo>
                    <a:pt x="2586" y="5127"/>
                  </a:lnTo>
                  <a:lnTo>
                    <a:pt x="2581" y="5118"/>
                  </a:lnTo>
                  <a:lnTo>
                    <a:pt x="2480" y="5257"/>
                  </a:lnTo>
                  <a:lnTo>
                    <a:pt x="2408" y="5309"/>
                  </a:lnTo>
                  <a:lnTo>
                    <a:pt x="2341" y="5276"/>
                  </a:lnTo>
                  <a:lnTo>
                    <a:pt x="2341" y="5266"/>
                  </a:lnTo>
                  <a:lnTo>
                    <a:pt x="2322" y="5247"/>
                  </a:lnTo>
                  <a:lnTo>
                    <a:pt x="2341" y="5218"/>
                  </a:lnTo>
                  <a:lnTo>
                    <a:pt x="2341" y="5185"/>
                  </a:lnTo>
                  <a:lnTo>
                    <a:pt x="2312" y="5156"/>
                  </a:lnTo>
                  <a:lnTo>
                    <a:pt x="2341" y="5118"/>
                  </a:lnTo>
                  <a:lnTo>
                    <a:pt x="2341" y="5084"/>
                  </a:lnTo>
                  <a:lnTo>
                    <a:pt x="2408" y="4998"/>
                  </a:lnTo>
                  <a:lnTo>
                    <a:pt x="2432" y="4974"/>
                  </a:lnTo>
                  <a:lnTo>
                    <a:pt x="2504" y="4974"/>
                  </a:lnTo>
                  <a:lnTo>
                    <a:pt x="2586" y="5026"/>
                  </a:lnTo>
                  <a:lnTo>
                    <a:pt x="2615" y="4993"/>
                  </a:lnTo>
                  <a:lnTo>
                    <a:pt x="2672" y="4801"/>
                  </a:lnTo>
                  <a:lnTo>
                    <a:pt x="2663" y="4791"/>
                  </a:lnTo>
                  <a:lnTo>
                    <a:pt x="2586" y="4883"/>
                  </a:lnTo>
                  <a:lnTo>
                    <a:pt x="2533" y="4911"/>
                  </a:lnTo>
                  <a:lnTo>
                    <a:pt x="2432" y="4916"/>
                  </a:lnTo>
                  <a:lnTo>
                    <a:pt x="2380" y="4844"/>
                  </a:lnTo>
                  <a:lnTo>
                    <a:pt x="2380" y="4801"/>
                  </a:lnTo>
                  <a:lnTo>
                    <a:pt x="2432" y="4763"/>
                  </a:lnTo>
                  <a:lnTo>
                    <a:pt x="2480" y="4700"/>
                  </a:lnTo>
                  <a:lnTo>
                    <a:pt x="2543" y="4691"/>
                  </a:lnTo>
                  <a:lnTo>
                    <a:pt x="2624" y="4724"/>
                  </a:lnTo>
                  <a:lnTo>
                    <a:pt x="2663" y="4763"/>
                  </a:lnTo>
                  <a:lnTo>
                    <a:pt x="2691" y="4734"/>
                  </a:lnTo>
                  <a:lnTo>
                    <a:pt x="2682" y="4508"/>
                  </a:lnTo>
                  <a:lnTo>
                    <a:pt x="2672" y="4499"/>
                  </a:lnTo>
                  <a:lnTo>
                    <a:pt x="2600" y="4580"/>
                  </a:lnTo>
                  <a:lnTo>
                    <a:pt x="2533" y="4571"/>
                  </a:lnTo>
                  <a:lnTo>
                    <a:pt x="2423" y="4528"/>
                  </a:lnTo>
                  <a:lnTo>
                    <a:pt x="2423" y="4513"/>
                  </a:lnTo>
                  <a:lnTo>
                    <a:pt x="2413" y="4508"/>
                  </a:lnTo>
                  <a:lnTo>
                    <a:pt x="2514" y="4422"/>
                  </a:lnTo>
                  <a:lnTo>
                    <a:pt x="2571" y="4398"/>
                  </a:lnTo>
                  <a:lnTo>
                    <a:pt x="2634" y="4398"/>
                  </a:lnTo>
                  <a:lnTo>
                    <a:pt x="2634" y="4350"/>
                  </a:lnTo>
                  <a:lnTo>
                    <a:pt x="2586" y="4297"/>
                  </a:lnTo>
                  <a:lnTo>
                    <a:pt x="2571" y="4278"/>
                  </a:lnTo>
                  <a:lnTo>
                    <a:pt x="2552" y="4278"/>
                  </a:lnTo>
                  <a:lnTo>
                    <a:pt x="2514" y="4369"/>
                  </a:lnTo>
                  <a:lnTo>
                    <a:pt x="2490" y="4389"/>
                  </a:lnTo>
                  <a:lnTo>
                    <a:pt x="2452" y="4379"/>
                  </a:lnTo>
                  <a:lnTo>
                    <a:pt x="2380" y="4369"/>
                  </a:lnTo>
                  <a:lnTo>
                    <a:pt x="2360" y="4350"/>
                  </a:lnTo>
                  <a:lnTo>
                    <a:pt x="2370" y="4240"/>
                  </a:lnTo>
                  <a:lnTo>
                    <a:pt x="2514" y="4225"/>
                  </a:lnTo>
                  <a:lnTo>
                    <a:pt x="2322" y="4058"/>
                  </a:lnTo>
                  <a:lnTo>
                    <a:pt x="2322" y="3995"/>
                  </a:lnTo>
                  <a:lnTo>
                    <a:pt x="2394" y="3995"/>
                  </a:lnTo>
                  <a:lnTo>
                    <a:pt x="2480" y="4086"/>
                  </a:lnTo>
                  <a:lnTo>
                    <a:pt x="2514" y="4149"/>
                  </a:lnTo>
                  <a:lnTo>
                    <a:pt x="2523" y="4197"/>
                  </a:lnTo>
                  <a:lnTo>
                    <a:pt x="2543" y="4216"/>
                  </a:lnTo>
                  <a:lnTo>
                    <a:pt x="2552" y="4086"/>
                  </a:lnTo>
                  <a:lnTo>
                    <a:pt x="2552" y="4077"/>
                  </a:lnTo>
                  <a:lnTo>
                    <a:pt x="2605" y="4096"/>
                  </a:lnTo>
                  <a:lnTo>
                    <a:pt x="2643" y="4149"/>
                  </a:lnTo>
                  <a:lnTo>
                    <a:pt x="2643" y="4225"/>
                  </a:lnTo>
                  <a:lnTo>
                    <a:pt x="2600" y="4269"/>
                  </a:lnTo>
                  <a:lnTo>
                    <a:pt x="2653" y="4350"/>
                  </a:lnTo>
                  <a:lnTo>
                    <a:pt x="2691" y="4278"/>
                  </a:lnTo>
                  <a:lnTo>
                    <a:pt x="2735" y="4278"/>
                  </a:lnTo>
                  <a:lnTo>
                    <a:pt x="2773" y="4398"/>
                  </a:lnTo>
                  <a:lnTo>
                    <a:pt x="2763" y="4422"/>
                  </a:lnTo>
                  <a:lnTo>
                    <a:pt x="2754" y="4441"/>
                  </a:lnTo>
                  <a:lnTo>
                    <a:pt x="2696" y="4470"/>
                  </a:lnTo>
                  <a:lnTo>
                    <a:pt x="2706" y="4590"/>
                  </a:lnTo>
                  <a:lnTo>
                    <a:pt x="2735" y="4590"/>
                  </a:lnTo>
                  <a:lnTo>
                    <a:pt x="2754" y="4552"/>
                  </a:lnTo>
                  <a:lnTo>
                    <a:pt x="2773" y="4532"/>
                  </a:lnTo>
                  <a:lnTo>
                    <a:pt x="2797" y="4571"/>
                  </a:lnTo>
                  <a:lnTo>
                    <a:pt x="2797" y="4743"/>
                  </a:lnTo>
                  <a:lnTo>
                    <a:pt x="2735" y="4791"/>
                  </a:lnTo>
                  <a:lnTo>
                    <a:pt x="2696" y="4791"/>
                  </a:lnTo>
                  <a:lnTo>
                    <a:pt x="2663" y="4883"/>
                  </a:lnTo>
                  <a:lnTo>
                    <a:pt x="2663" y="4911"/>
                  </a:lnTo>
                  <a:lnTo>
                    <a:pt x="2744" y="4892"/>
                  </a:lnTo>
                  <a:lnTo>
                    <a:pt x="2797" y="4926"/>
                  </a:lnTo>
                  <a:lnTo>
                    <a:pt x="2763" y="5074"/>
                  </a:lnTo>
                  <a:lnTo>
                    <a:pt x="2653" y="5118"/>
                  </a:lnTo>
                  <a:lnTo>
                    <a:pt x="2643" y="5118"/>
                  </a:lnTo>
                  <a:lnTo>
                    <a:pt x="2615" y="5094"/>
                  </a:lnTo>
                  <a:lnTo>
                    <a:pt x="2605" y="5309"/>
                  </a:lnTo>
                  <a:lnTo>
                    <a:pt x="2624" y="5348"/>
                  </a:lnTo>
                  <a:lnTo>
                    <a:pt x="2706" y="5276"/>
                  </a:lnTo>
                  <a:lnTo>
                    <a:pt x="2807" y="5266"/>
                  </a:lnTo>
                  <a:lnTo>
                    <a:pt x="2835" y="5266"/>
                  </a:lnTo>
                  <a:lnTo>
                    <a:pt x="2883" y="5357"/>
                  </a:lnTo>
                  <a:lnTo>
                    <a:pt x="2898" y="5386"/>
                  </a:lnTo>
                  <a:lnTo>
                    <a:pt x="2874" y="5468"/>
                  </a:lnTo>
                  <a:lnTo>
                    <a:pt x="2835" y="5516"/>
                  </a:lnTo>
                  <a:lnTo>
                    <a:pt x="2735" y="5516"/>
                  </a:lnTo>
                  <a:lnTo>
                    <a:pt x="2682" y="5487"/>
                  </a:lnTo>
                  <a:lnTo>
                    <a:pt x="2672" y="5487"/>
                  </a:lnTo>
                  <a:lnTo>
                    <a:pt x="2672" y="5520"/>
                  </a:lnTo>
                  <a:lnTo>
                    <a:pt x="2807" y="5707"/>
                  </a:lnTo>
                  <a:lnTo>
                    <a:pt x="2835" y="5707"/>
                  </a:lnTo>
                  <a:lnTo>
                    <a:pt x="2907" y="5597"/>
                  </a:lnTo>
                  <a:lnTo>
                    <a:pt x="2946" y="5578"/>
                  </a:lnTo>
                  <a:lnTo>
                    <a:pt x="3075" y="5578"/>
                  </a:lnTo>
                  <a:lnTo>
                    <a:pt x="3147" y="5559"/>
                  </a:lnTo>
                  <a:lnTo>
                    <a:pt x="3186" y="5602"/>
                  </a:lnTo>
                  <a:lnTo>
                    <a:pt x="3186" y="5679"/>
                  </a:lnTo>
                  <a:lnTo>
                    <a:pt x="3190" y="5683"/>
                  </a:lnTo>
                  <a:lnTo>
                    <a:pt x="3229" y="5448"/>
                  </a:lnTo>
                  <a:lnTo>
                    <a:pt x="3186" y="5420"/>
                  </a:lnTo>
                  <a:lnTo>
                    <a:pt x="3037" y="5377"/>
                  </a:lnTo>
                  <a:lnTo>
                    <a:pt x="2898" y="5218"/>
                  </a:lnTo>
                  <a:lnTo>
                    <a:pt x="2845" y="5118"/>
                  </a:lnTo>
                  <a:lnTo>
                    <a:pt x="2826" y="4926"/>
                  </a:lnTo>
                  <a:lnTo>
                    <a:pt x="2917" y="4902"/>
                  </a:lnTo>
                  <a:lnTo>
                    <a:pt x="2936" y="4883"/>
                  </a:lnTo>
                  <a:lnTo>
                    <a:pt x="2936" y="4734"/>
                  </a:lnTo>
                  <a:lnTo>
                    <a:pt x="2970" y="4734"/>
                  </a:lnTo>
                  <a:lnTo>
                    <a:pt x="3008" y="4691"/>
                  </a:lnTo>
                  <a:lnTo>
                    <a:pt x="3018" y="4614"/>
                  </a:lnTo>
                  <a:lnTo>
                    <a:pt x="3046" y="4614"/>
                  </a:lnTo>
                  <a:lnTo>
                    <a:pt x="3094" y="4662"/>
                  </a:lnTo>
                  <a:lnTo>
                    <a:pt x="3094" y="4614"/>
                  </a:lnTo>
                  <a:lnTo>
                    <a:pt x="2998" y="4489"/>
                  </a:lnTo>
                  <a:lnTo>
                    <a:pt x="2989" y="4460"/>
                  </a:lnTo>
                  <a:lnTo>
                    <a:pt x="2984" y="4451"/>
                  </a:lnTo>
                  <a:lnTo>
                    <a:pt x="3008" y="4441"/>
                  </a:lnTo>
                  <a:lnTo>
                    <a:pt x="3027" y="4389"/>
                  </a:lnTo>
                  <a:lnTo>
                    <a:pt x="3099" y="4369"/>
                  </a:lnTo>
                  <a:lnTo>
                    <a:pt x="3128" y="4321"/>
                  </a:lnTo>
                  <a:lnTo>
                    <a:pt x="3291" y="4336"/>
                  </a:lnTo>
                  <a:lnTo>
                    <a:pt x="3368" y="4369"/>
                  </a:lnTo>
                  <a:lnTo>
                    <a:pt x="3377" y="4369"/>
                  </a:lnTo>
                  <a:lnTo>
                    <a:pt x="3459" y="4106"/>
                  </a:lnTo>
                  <a:lnTo>
                    <a:pt x="2946" y="4096"/>
                  </a:lnTo>
                  <a:lnTo>
                    <a:pt x="2883" y="3986"/>
                  </a:lnTo>
                  <a:lnTo>
                    <a:pt x="2845" y="3933"/>
                  </a:lnTo>
                  <a:lnTo>
                    <a:pt x="2845" y="3914"/>
                  </a:lnTo>
                  <a:lnTo>
                    <a:pt x="2936" y="3856"/>
                  </a:lnTo>
                  <a:lnTo>
                    <a:pt x="2907" y="3823"/>
                  </a:lnTo>
                  <a:lnTo>
                    <a:pt x="2898" y="3813"/>
                  </a:lnTo>
                  <a:lnTo>
                    <a:pt x="2898" y="3794"/>
                  </a:lnTo>
                  <a:lnTo>
                    <a:pt x="2989" y="3755"/>
                  </a:lnTo>
                  <a:lnTo>
                    <a:pt x="3046" y="3693"/>
                  </a:lnTo>
                  <a:lnTo>
                    <a:pt x="3258" y="3741"/>
                  </a:lnTo>
                  <a:lnTo>
                    <a:pt x="3440" y="3933"/>
                  </a:lnTo>
                  <a:lnTo>
                    <a:pt x="3440" y="3847"/>
                  </a:lnTo>
                  <a:lnTo>
                    <a:pt x="3368" y="3420"/>
                  </a:lnTo>
                  <a:lnTo>
                    <a:pt x="3190" y="3444"/>
                  </a:lnTo>
                  <a:lnTo>
                    <a:pt x="3109" y="3472"/>
                  </a:lnTo>
                  <a:lnTo>
                    <a:pt x="2898" y="3420"/>
                  </a:lnTo>
                  <a:lnTo>
                    <a:pt x="2763" y="3319"/>
                  </a:lnTo>
                  <a:lnTo>
                    <a:pt x="2744" y="3281"/>
                  </a:lnTo>
                  <a:lnTo>
                    <a:pt x="2797" y="3189"/>
                  </a:lnTo>
                  <a:lnTo>
                    <a:pt x="2797" y="3137"/>
                  </a:lnTo>
                  <a:lnTo>
                    <a:pt x="2816" y="3118"/>
                  </a:lnTo>
                  <a:lnTo>
                    <a:pt x="2792" y="3036"/>
                  </a:lnTo>
                  <a:lnTo>
                    <a:pt x="2855" y="2978"/>
                  </a:lnTo>
                  <a:lnTo>
                    <a:pt x="2864" y="2988"/>
                  </a:lnTo>
                  <a:lnTo>
                    <a:pt x="2926" y="2935"/>
                  </a:lnTo>
                  <a:lnTo>
                    <a:pt x="3075" y="2974"/>
                  </a:lnTo>
                  <a:lnTo>
                    <a:pt x="3147" y="3026"/>
                  </a:lnTo>
                  <a:lnTo>
                    <a:pt x="3310" y="3309"/>
                  </a:lnTo>
                  <a:lnTo>
                    <a:pt x="3358" y="3362"/>
                  </a:lnTo>
                  <a:lnTo>
                    <a:pt x="3411" y="2863"/>
                  </a:lnTo>
                  <a:lnTo>
                    <a:pt x="3440" y="2758"/>
                  </a:lnTo>
                  <a:lnTo>
                    <a:pt x="3440" y="2734"/>
                  </a:lnTo>
                  <a:lnTo>
                    <a:pt x="3382" y="2734"/>
                  </a:lnTo>
                  <a:lnTo>
                    <a:pt x="3238" y="2767"/>
                  </a:lnTo>
                  <a:lnTo>
                    <a:pt x="3210" y="2758"/>
                  </a:lnTo>
                  <a:lnTo>
                    <a:pt x="3190" y="2734"/>
                  </a:lnTo>
                  <a:lnTo>
                    <a:pt x="3094" y="2724"/>
                  </a:lnTo>
                  <a:lnTo>
                    <a:pt x="2946" y="2566"/>
                  </a:lnTo>
                  <a:lnTo>
                    <a:pt x="2984" y="2484"/>
                  </a:lnTo>
                  <a:lnTo>
                    <a:pt x="3037" y="2484"/>
                  </a:lnTo>
                  <a:lnTo>
                    <a:pt x="3037" y="2441"/>
                  </a:lnTo>
                  <a:lnTo>
                    <a:pt x="2989" y="2374"/>
                  </a:lnTo>
                  <a:lnTo>
                    <a:pt x="3008" y="2350"/>
                  </a:lnTo>
                  <a:lnTo>
                    <a:pt x="2998" y="2312"/>
                  </a:lnTo>
                  <a:lnTo>
                    <a:pt x="2998" y="2288"/>
                  </a:lnTo>
                  <a:lnTo>
                    <a:pt x="3046" y="2288"/>
                  </a:lnTo>
                  <a:lnTo>
                    <a:pt x="3075" y="2240"/>
                  </a:lnTo>
                  <a:lnTo>
                    <a:pt x="3066" y="2192"/>
                  </a:lnTo>
                  <a:lnTo>
                    <a:pt x="3210" y="2201"/>
                  </a:lnTo>
                  <a:lnTo>
                    <a:pt x="3310" y="2273"/>
                  </a:lnTo>
                  <a:lnTo>
                    <a:pt x="3449" y="2513"/>
                  </a:lnTo>
                  <a:lnTo>
                    <a:pt x="3459" y="2561"/>
                  </a:lnTo>
                  <a:lnTo>
                    <a:pt x="3464" y="2566"/>
                  </a:lnTo>
                  <a:lnTo>
                    <a:pt x="3593" y="2158"/>
                  </a:lnTo>
                  <a:lnTo>
                    <a:pt x="3593" y="2139"/>
                  </a:lnTo>
                  <a:lnTo>
                    <a:pt x="3392" y="2110"/>
                  </a:lnTo>
                  <a:lnTo>
                    <a:pt x="3229" y="2058"/>
                  </a:lnTo>
                  <a:lnTo>
                    <a:pt x="3176" y="2010"/>
                  </a:lnTo>
                  <a:lnTo>
                    <a:pt x="3157" y="1990"/>
                  </a:lnTo>
                  <a:lnTo>
                    <a:pt x="3157" y="1966"/>
                  </a:lnTo>
                  <a:lnTo>
                    <a:pt x="3166" y="1966"/>
                  </a:lnTo>
                  <a:lnTo>
                    <a:pt x="3186" y="1947"/>
                  </a:lnTo>
                  <a:lnTo>
                    <a:pt x="3094" y="1837"/>
                  </a:lnTo>
                  <a:lnTo>
                    <a:pt x="3094" y="1794"/>
                  </a:lnTo>
                  <a:lnTo>
                    <a:pt x="3166" y="1736"/>
                  </a:lnTo>
                  <a:lnTo>
                    <a:pt x="3186" y="1674"/>
                  </a:lnTo>
                  <a:lnTo>
                    <a:pt x="3238" y="1645"/>
                  </a:lnTo>
                  <a:lnTo>
                    <a:pt x="3291" y="1573"/>
                  </a:lnTo>
                  <a:lnTo>
                    <a:pt x="3531" y="1765"/>
                  </a:lnTo>
                  <a:lnTo>
                    <a:pt x="3574" y="1866"/>
                  </a:lnTo>
                  <a:lnTo>
                    <a:pt x="3593" y="2058"/>
                  </a:lnTo>
                  <a:lnTo>
                    <a:pt x="3613" y="2072"/>
                  </a:lnTo>
                  <a:lnTo>
                    <a:pt x="3704" y="1799"/>
                  </a:lnTo>
                  <a:lnTo>
                    <a:pt x="3670" y="1727"/>
                  </a:lnTo>
                  <a:lnTo>
                    <a:pt x="3483" y="1602"/>
                  </a:lnTo>
                  <a:lnTo>
                    <a:pt x="3421" y="1492"/>
                  </a:lnTo>
                  <a:lnTo>
                    <a:pt x="3421" y="1410"/>
                  </a:lnTo>
                  <a:lnTo>
                    <a:pt x="3382" y="1353"/>
                  </a:lnTo>
                  <a:lnTo>
                    <a:pt x="3392" y="1290"/>
                  </a:lnTo>
                  <a:lnTo>
                    <a:pt x="3430" y="1281"/>
                  </a:lnTo>
                  <a:lnTo>
                    <a:pt x="3449" y="1281"/>
                  </a:lnTo>
                  <a:lnTo>
                    <a:pt x="3483" y="1204"/>
                  </a:lnTo>
                  <a:lnTo>
                    <a:pt x="3531" y="1161"/>
                  </a:lnTo>
                  <a:lnTo>
                    <a:pt x="3651" y="1223"/>
                  </a:lnTo>
                  <a:lnTo>
                    <a:pt x="3732" y="1252"/>
                  </a:lnTo>
                  <a:lnTo>
                    <a:pt x="3766" y="1324"/>
                  </a:lnTo>
                  <a:lnTo>
                    <a:pt x="3776" y="1516"/>
                  </a:lnTo>
                  <a:lnTo>
                    <a:pt x="3776" y="1535"/>
                  </a:lnTo>
                  <a:lnTo>
                    <a:pt x="3795" y="1554"/>
                  </a:lnTo>
                  <a:lnTo>
                    <a:pt x="3987" y="1170"/>
                  </a:lnTo>
                  <a:lnTo>
                    <a:pt x="3977" y="1132"/>
                  </a:lnTo>
                  <a:lnTo>
                    <a:pt x="3785" y="1007"/>
                  </a:lnTo>
                  <a:lnTo>
                    <a:pt x="3742" y="950"/>
                  </a:lnTo>
                  <a:lnTo>
                    <a:pt x="3742" y="849"/>
                  </a:lnTo>
                  <a:lnTo>
                    <a:pt x="3732" y="839"/>
                  </a:lnTo>
                  <a:lnTo>
                    <a:pt x="3732" y="815"/>
                  </a:lnTo>
                  <a:lnTo>
                    <a:pt x="3804" y="796"/>
                  </a:lnTo>
                  <a:lnTo>
                    <a:pt x="3814" y="748"/>
                  </a:lnTo>
                  <a:lnTo>
                    <a:pt x="3886" y="748"/>
                  </a:lnTo>
                  <a:lnTo>
                    <a:pt x="3905" y="729"/>
                  </a:lnTo>
                  <a:lnTo>
                    <a:pt x="3958" y="806"/>
                  </a:lnTo>
                  <a:lnTo>
                    <a:pt x="4006" y="930"/>
                  </a:lnTo>
                  <a:lnTo>
                    <a:pt x="4016" y="1041"/>
                  </a:lnTo>
                  <a:lnTo>
                    <a:pt x="4016" y="1070"/>
                  </a:lnTo>
                  <a:lnTo>
                    <a:pt x="4025" y="1079"/>
                  </a:lnTo>
                  <a:lnTo>
                    <a:pt x="4116" y="878"/>
                  </a:lnTo>
                  <a:lnTo>
                    <a:pt x="4135" y="787"/>
                  </a:lnTo>
                  <a:lnTo>
                    <a:pt x="4025" y="705"/>
                  </a:lnTo>
                  <a:lnTo>
                    <a:pt x="3972" y="695"/>
                  </a:lnTo>
                  <a:lnTo>
                    <a:pt x="3924" y="638"/>
                  </a:lnTo>
                  <a:lnTo>
                    <a:pt x="3944" y="614"/>
                  </a:lnTo>
                  <a:lnTo>
                    <a:pt x="3934" y="576"/>
                  </a:lnTo>
                  <a:lnTo>
                    <a:pt x="3958" y="484"/>
                  </a:lnTo>
                  <a:lnTo>
                    <a:pt x="4006" y="494"/>
                  </a:lnTo>
                  <a:lnTo>
                    <a:pt x="4025" y="475"/>
                  </a:lnTo>
                  <a:lnTo>
                    <a:pt x="4044" y="475"/>
                  </a:lnTo>
                  <a:lnTo>
                    <a:pt x="4150" y="676"/>
                  </a:lnTo>
                  <a:lnTo>
                    <a:pt x="4164" y="676"/>
                  </a:lnTo>
                  <a:lnTo>
                    <a:pt x="4207" y="504"/>
                  </a:lnTo>
                  <a:lnTo>
                    <a:pt x="4207" y="475"/>
                  </a:lnTo>
                  <a:lnTo>
                    <a:pt x="4169" y="456"/>
                  </a:lnTo>
                  <a:lnTo>
                    <a:pt x="4068" y="432"/>
                  </a:lnTo>
                  <a:lnTo>
                    <a:pt x="4054" y="408"/>
                  </a:lnTo>
                  <a:lnTo>
                    <a:pt x="4054" y="312"/>
                  </a:lnTo>
                  <a:lnTo>
                    <a:pt x="4035" y="283"/>
                  </a:lnTo>
                  <a:lnTo>
                    <a:pt x="4044" y="273"/>
                  </a:lnTo>
                  <a:lnTo>
                    <a:pt x="4087" y="264"/>
                  </a:lnTo>
                  <a:lnTo>
                    <a:pt x="4107" y="245"/>
                  </a:lnTo>
                  <a:lnTo>
                    <a:pt x="4135" y="245"/>
                  </a:lnTo>
                  <a:lnTo>
                    <a:pt x="4227" y="403"/>
                  </a:lnTo>
                  <a:lnTo>
                    <a:pt x="4246" y="321"/>
                  </a:lnTo>
                  <a:lnTo>
                    <a:pt x="4217" y="120"/>
                  </a:lnTo>
                  <a:lnTo>
                    <a:pt x="4236" y="72"/>
                  </a:lnTo>
                  <a:lnTo>
                    <a:pt x="4236" y="43"/>
                  </a:lnTo>
                  <a:lnTo>
                    <a:pt x="4279" y="43"/>
                  </a:lnTo>
                  <a:lnTo>
                    <a:pt x="4318" y="0"/>
                  </a:lnTo>
                  <a:lnTo>
                    <a:pt x="4356" y="38"/>
                  </a:lnTo>
                  <a:lnTo>
                    <a:pt x="4390" y="38"/>
                  </a:lnTo>
                  <a:close/>
                  <a:moveTo>
                    <a:pt x="1665" y="3995"/>
                  </a:moveTo>
                  <a:lnTo>
                    <a:pt x="1526" y="4249"/>
                  </a:lnTo>
                  <a:lnTo>
                    <a:pt x="1516" y="4096"/>
                  </a:lnTo>
                  <a:lnTo>
                    <a:pt x="1482" y="3976"/>
                  </a:lnTo>
                  <a:lnTo>
                    <a:pt x="1622" y="3995"/>
                  </a:lnTo>
                  <a:lnTo>
                    <a:pt x="1665" y="3995"/>
                  </a:lnTo>
                  <a:close/>
                  <a:moveTo>
                    <a:pt x="1665" y="4206"/>
                  </a:moveTo>
                  <a:lnTo>
                    <a:pt x="1564" y="4278"/>
                  </a:lnTo>
                  <a:lnTo>
                    <a:pt x="1703" y="4019"/>
                  </a:lnTo>
                  <a:lnTo>
                    <a:pt x="1828" y="4149"/>
                  </a:lnTo>
                  <a:lnTo>
                    <a:pt x="1665" y="4206"/>
                  </a:lnTo>
                  <a:close/>
                  <a:moveTo>
                    <a:pt x="1564" y="4432"/>
                  </a:moveTo>
                  <a:lnTo>
                    <a:pt x="1454" y="4528"/>
                  </a:lnTo>
                  <a:lnTo>
                    <a:pt x="1434" y="4542"/>
                  </a:lnTo>
                  <a:lnTo>
                    <a:pt x="1502" y="4398"/>
                  </a:lnTo>
                  <a:lnTo>
                    <a:pt x="1545" y="4417"/>
                  </a:lnTo>
                  <a:lnTo>
                    <a:pt x="1564" y="4432"/>
                  </a:lnTo>
                  <a:close/>
                  <a:moveTo>
                    <a:pt x="1502" y="4782"/>
                  </a:moveTo>
                  <a:lnTo>
                    <a:pt x="1353" y="4935"/>
                  </a:lnTo>
                  <a:lnTo>
                    <a:pt x="1353" y="4945"/>
                  </a:lnTo>
                  <a:lnTo>
                    <a:pt x="1324" y="4974"/>
                  </a:lnTo>
                  <a:lnTo>
                    <a:pt x="1372" y="4734"/>
                  </a:lnTo>
                  <a:lnTo>
                    <a:pt x="1492" y="4772"/>
                  </a:lnTo>
                  <a:lnTo>
                    <a:pt x="1502" y="4782"/>
                  </a:lnTo>
                  <a:close/>
                  <a:moveTo>
                    <a:pt x="2341" y="7333"/>
                  </a:moveTo>
                  <a:lnTo>
                    <a:pt x="2212" y="7295"/>
                  </a:lnTo>
                  <a:lnTo>
                    <a:pt x="2068" y="7305"/>
                  </a:lnTo>
                  <a:lnTo>
                    <a:pt x="2269" y="7194"/>
                  </a:lnTo>
                  <a:lnTo>
                    <a:pt x="2312" y="7156"/>
                  </a:lnTo>
                  <a:lnTo>
                    <a:pt x="2341" y="7314"/>
                  </a:lnTo>
                  <a:lnTo>
                    <a:pt x="2341" y="7333"/>
                  </a:lnTo>
                  <a:close/>
                  <a:moveTo>
                    <a:pt x="2672" y="6767"/>
                  </a:moveTo>
                  <a:lnTo>
                    <a:pt x="2653" y="6782"/>
                  </a:lnTo>
                  <a:lnTo>
                    <a:pt x="2706" y="6691"/>
                  </a:lnTo>
                  <a:lnTo>
                    <a:pt x="2773" y="6691"/>
                  </a:lnTo>
                  <a:lnTo>
                    <a:pt x="2672" y="6767"/>
                  </a:lnTo>
                  <a:close/>
                  <a:moveTo>
                    <a:pt x="2744" y="6345"/>
                  </a:moveTo>
                  <a:lnTo>
                    <a:pt x="2615" y="6465"/>
                  </a:lnTo>
                  <a:lnTo>
                    <a:pt x="2514" y="6508"/>
                  </a:lnTo>
                  <a:lnTo>
                    <a:pt x="2480" y="6508"/>
                  </a:lnTo>
                  <a:lnTo>
                    <a:pt x="2471" y="6480"/>
                  </a:lnTo>
                  <a:lnTo>
                    <a:pt x="2514" y="6446"/>
                  </a:lnTo>
                  <a:lnTo>
                    <a:pt x="2562" y="6436"/>
                  </a:lnTo>
                  <a:lnTo>
                    <a:pt x="2586" y="6408"/>
                  </a:lnTo>
                  <a:lnTo>
                    <a:pt x="2581" y="6379"/>
                  </a:lnTo>
                  <a:lnTo>
                    <a:pt x="2279" y="6259"/>
                  </a:lnTo>
                  <a:lnTo>
                    <a:pt x="2202" y="6225"/>
                  </a:lnTo>
                  <a:lnTo>
                    <a:pt x="2543" y="6317"/>
                  </a:lnTo>
                  <a:lnTo>
                    <a:pt x="2744" y="6345"/>
                  </a:lnTo>
                  <a:close/>
                  <a:moveTo>
                    <a:pt x="2773" y="6206"/>
                  </a:moveTo>
                  <a:lnTo>
                    <a:pt x="2773" y="6235"/>
                  </a:lnTo>
                  <a:lnTo>
                    <a:pt x="2797" y="6254"/>
                  </a:lnTo>
                  <a:lnTo>
                    <a:pt x="2816" y="6273"/>
                  </a:lnTo>
                  <a:lnTo>
                    <a:pt x="2888" y="6273"/>
                  </a:lnTo>
                  <a:lnTo>
                    <a:pt x="2888" y="6283"/>
                  </a:lnTo>
                  <a:lnTo>
                    <a:pt x="2586" y="6254"/>
                  </a:lnTo>
                  <a:lnTo>
                    <a:pt x="2351" y="6187"/>
                  </a:lnTo>
                  <a:lnTo>
                    <a:pt x="2624" y="6177"/>
                  </a:lnTo>
                  <a:lnTo>
                    <a:pt x="2663" y="6144"/>
                  </a:lnTo>
                  <a:lnTo>
                    <a:pt x="2725" y="6197"/>
                  </a:lnTo>
                  <a:lnTo>
                    <a:pt x="2773" y="6206"/>
                  </a:lnTo>
                  <a:close/>
                  <a:moveTo>
                    <a:pt x="3210" y="6005"/>
                  </a:moveTo>
                  <a:lnTo>
                    <a:pt x="3147" y="5904"/>
                  </a:lnTo>
                  <a:lnTo>
                    <a:pt x="3066" y="5842"/>
                  </a:lnTo>
                  <a:lnTo>
                    <a:pt x="3147" y="5813"/>
                  </a:lnTo>
                  <a:lnTo>
                    <a:pt x="3186" y="5779"/>
                  </a:lnTo>
                  <a:lnTo>
                    <a:pt x="3210" y="5914"/>
                  </a:lnTo>
                  <a:lnTo>
                    <a:pt x="3210" y="6005"/>
                  </a:lnTo>
                  <a:close/>
                  <a:moveTo>
                    <a:pt x="3368" y="5612"/>
                  </a:moveTo>
                  <a:lnTo>
                    <a:pt x="3368" y="5621"/>
                  </a:lnTo>
                  <a:lnTo>
                    <a:pt x="3329" y="5640"/>
                  </a:lnTo>
                  <a:lnTo>
                    <a:pt x="3310" y="5707"/>
                  </a:lnTo>
                  <a:lnTo>
                    <a:pt x="3440" y="5832"/>
                  </a:lnTo>
                  <a:lnTo>
                    <a:pt x="3339" y="6034"/>
                  </a:lnTo>
                  <a:lnTo>
                    <a:pt x="3339" y="6067"/>
                  </a:lnTo>
                  <a:lnTo>
                    <a:pt x="3329" y="6082"/>
                  </a:lnTo>
                  <a:lnTo>
                    <a:pt x="3286" y="5851"/>
                  </a:lnTo>
                  <a:lnTo>
                    <a:pt x="3301" y="5530"/>
                  </a:lnTo>
                  <a:lnTo>
                    <a:pt x="3358" y="5602"/>
                  </a:lnTo>
                  <a:lnTo>
                    <a:pt x="3368" y="5612"/>
                  </a:lnTo>
                  <a:close/>
                  <a:moveTo>
                    <a:pt x="4802" y="5386"/>
                  </a:moveTo>
                  <a:lnTo>
                    <a:pt x="4774" y="5386"/>
                  </a:lnTo>
                  <a:lnTo>
                    <a:pt x="4956" y="5285"/>
                  </a:lnTo>
                  <a:lnTo>
                    <a:pt x="4903" y="5367"/>
                  </a:lnTo>
                  <a:lnTo>
                    <a:pt x="4802" y="5386"/>
                  </a:lnTo>
                  <a:close/>
                  <a:moveTo>
                    <a:pt x="3944" y="4048"/>
                  </a:moveTo>
                  <a:lnTo>
                    <a:pt x="3843" y="4149"/>
                  </a:lnTo>
                  <a:lnTo>
                    <a:pt x="3795" y="4005"/>
                  </a:lnTo>
                  <a:lnTo>
                    <a:pt x="3785" y="3995"/>
                  </a:lnTo>
                  <a:lnTo>
                    <a:pt x="3713" y="4019"/>
                  </a:lnTo>
                  <a:lnTo>
                    <a:pt x="3622" y="4019"/>
                  </a:lnTo>
                  <a:lnTo>
                    <a:pt x="3574" y="4077"/>
                  </a:lnTo>
                  <a:lnTo>
                    <a:pt x="3560" y="4058"/>
                  </a:lnTo>
                  <a:lnTo>
                    <a:pt x="3560" y="4034"/>
                  </a:lnTo>
                  <a:lnTo>
                    <a:pt x="3795" y="3986"/>
                  </a:lnTo>
                  <a:lnTo>
                    <a:pt x="3896" y="3966"/>
                  </a:lnTo>
                  <a:lnTo>
                    <a:pt x="3953" y="3938"/>
                  </a:lnTo>
                  <a:lnTo>
                    <a:pt x="3977" y="3904"/>
                  </a:lnTo>
                  <a:lnTo>
                    <a:pt x="3934" y="3986"/>
                  </a:lnTo>
                  <a:lnTo>
                    <a:pt x="3944" y="4048"/>
                  </a:lnTo>
                  <a:close/>
                  <a:moveTo>
                    <a:pt x="4251" y="4115"/>
                  </a:moveTo>
                  <a:lnTo>
                    <a:pt x="4299" y="3976"/>
                  </a:lnTo>
                  <a:lnTo>
                    <a:pt x="4380" y="3995"/>
                  </a:lnTo>
                  <a:lnTo>
                    <a:pt x="4251" y="4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grpSp>
          <p:nvGrpSpPr>
            <p:cNvPr id="73" name="Group 1458">
              <a:extLst>
                <a:ext uri="{FF2B5EF4-FFF2-40B4-BE49-F238E27FC236}">
                  <a16:creationId xmlns:a16="http://schemas.microsoft.com/office/drawing/2014/main" id="{CB8AE820-68D2-CC78-5FDF-086DA89CD16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8" y="53"/>
              <a:ext cx="6040" cy="7707"/>
              <a:chOff x="58" y="53"/>
              <a:chExt cx="6040" cy="7707"/>
            </a:xfrm>
          </p:grpSpPr>
          <p:sp>
            <p:nvSpPr>
              <p:cNvPr id="74" name="Freeform 1459">
                <a:extLst>
                  <a:ext uri="{FF2B5EF4-FFF2-40B4-BE49-F238E27FC236}">
                    <a16:creationId xmlns:a16="http://schemas.microsoft.com/office/drawing/2014/main" id="{82882C3B-E030-0308-898A-5B8779BCE93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246" y="53"/>
                <a:ext cx="115" cy="240"/>
              </a:xfrm>
              <a:custGeom>
                <a:avLst/>
                <a:gdLst>
                  <a:gd name="T0" fmla="*/ 115 w 115"/>
                  <a:gd name="T1" fmla="*/ 9 h 240"/>
                  <a:gd name="T2" fmla="*/ 115 w 115"/>
                  <a:gd name="T3" fmla="*/ 110 h 240"/>
                  <a:gd name="T4" fmla="*/ 33 w 115"/>
                  <a:gd name="T5" fmla="*/ 230 h 240"/>
                  <a:gd name="T6" fmla="*/ 24 w 115"/>
                  <a:gd name="T7" fmla="*/ 240 h 240"/>
                  <a:gd name="T8" fmla="*/ 0 w 115"/>
                  <a:gd name="T9" fmla="*/ 76 h 240"/>
                  <a:gd name="T10" fmla="*/ 5 w 115"/>
                  <a:gd name="T11" fmla="*/ 38 h 240"/>
                  <a:gd name="T12" fmla="*/ 53 w 115"/>
                  <a:gd name="T13" fmla="*/ 19 h 240"/>
                  <a:gd name="T14" fmla="*/ 62 w 115"/>
                  <a:gd name="T15" fmla="*/ 0 h 240"/>
                  <a:gd name="T16" fmla="*/ 91 w 115"/>
                  <a:gd name="T17" fmla="*/ 9 h 240"/>
                  <a:gd name="T18" fmla="*/ 115 w 115"/>
                  <a:gd name="T19" fmla="*/ 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240">
                    <a:moveTo>
                      <a:pt x="115" y="9"/>
                    </a:moveTo>
                    <a:lnTo>
                      <a:pt x="115" y="110"/>
                    </a:lnTo>
                    <a:lnTo>
                      <a:pt x="33" y="230"/>
                    </a:lnTo>
                    <a:lnTo>
                      <a:pt x="24" y="240"/>
                    </a:lnTo>
                    <a:lnTo>
                      <a:pt x="0" y="76"/>
                    </a:lnTo>
                    <a:lnTo>
                      <a:pt x="5" y="38"/>
                    </a:lnTo>
                    <a:lnTo>
                      <a:pt x="53" y="19"/>
                    </a:lnTo>
                    <a:lnTo>
                      <a:pt x="62" y="0"/>
                    </a:lnTo>
                    <a:lnTo>
                      <a:pt x="91" y="9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7DA3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75" name="Freeform 1460">
                <a:extLst>
                  <a:ext uri="{FF2B5EF4-FFF2-40B4-BE49-F238E27FC236}">
                    <a16:creationId xmlns:a16="http://schemas.microsoft.com/office/drawing/2014/main" id="{A6E93C81-D9CC-BDA0-54FF-1FD0CD20CFB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078" y="273"/>
                <a:ext cx="120" cy="159"/>
              </a:xfrm>
              <a:custGeom>
                <a:avLst/>
                <a:gdLst>
                  <a:gd name="T0" fmla="*/ 9 w 120"/>
                  <a:gd name="T1" fmla="*/ 135 h 159"/>
                  <a:gd name="T2" fmla="*/ 0 w 120"/>
                  <a:gd name="T3" fmla="*/ 63 h 159"/>
                  <a:gd name="T4" fmla="*/ 0 w 120"/>
                  <a:gd name="T5" fmla="*/ 39 h 159"/>
                  <a:gd name="T6" fmla="*/ 48 w 120"/>
                  <a:gd name="T7" fmla="*/ 0 h 159"/>
                  <a:gd name="T8" fmla="*/ 120 w 120"/>
                  <a:gd name="T9" fmla="*/ 159 h 159"/>
                  <a:gd name="T10" fmla="*/ 9 w 120"/>
                  <a:gd name="T11" fmla="*/ 135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159">
                    <a:moveTo>
                      <a:pt x="9" y="135"/>
                    </a:moveTo>
                    <a:lnTo>
                      <a:pt x="0" y="63"/>
                    </a:lnTo>
                    <a:lnTo>
                      <a:pt x="0" y="39"/>
                    </a:lnTo>
                    <a:lnTo>
                      <a:pt x="48" y="0"/>
                    </a:lnTo>
                    <a:lnTo>
                      <a:pt x="120" y="159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76" name="Freeform 1461">
                <a:extLst>
                  <a:ext uri="{FF2B5EF4-FFF2-40B4-BE49-F238E27FC236}">
                    <a16:creationId xmlns:a16="http://schemas.microsoft.com/office/drawing/2014/main" id="{16CC14B3-61AC-F9C3-1C2B-F25CC6444F3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289" y="326"/>
                <a:ext cx="149" cy="187"/>
              </a:xfrm>
              <a:custGeom>
                <a:avLst/>
                <a:gdLst>
                  <a:gd name="T0" fmla="*/ 149 w 149"/>
                  <a:gd name="T1" fmla="*/ 82 h 187"/>
                  <a:gd name="T2" fmla="*/ 149 w 149"/>
                  <a:gd name="T3" fmla="*/ 110 h 187"/>
                  <a:gd name="T4" fmla="*/ 101 w 149"/>
                  <a:gd name="T5" fmla="*/ 130 h 187"/>
                  <a:gd name="T6" fmla="*/ 91 w 149"/>
                  <a:gd name="T7" fmla="*/ 187 h 187"/>
                  <a:gd name="T8" fmla="*/ 0 w 149"/>
                  <a:gd name="T9" fmla="*/ 106 h 187"/>
                  <a:gd name="T10" fmla="*/ 48 w 149"/>
                  <a:gd name="T11" fmla="*/ 39 h 187"/>
                  <a:gd name="T12" fmla="*/ 120 w 149"/>
                  <a:gd name="T13" fmla="*/ 0 h 187"/>
                  <a:gd name="T14" fmla="*/ 139 w 149"/>
                  <a:gd name="T15" fmla="*/ 0 h 187"/>
                  <a:gd name="T16" fmla="*/ 149 w 149"/>
                  <a:gd name="T17" fmla="*/ 8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87">
                    <a:moveTo>
                      <a:pt x="149" y="82"/>
                    </a:moveTo>
                    <a:lnTo>
                      <a:pt x="149" y="110"/>
                    </a:lnTo>
                    <a:lnTo>
                      <a:pt x="101" y="130"/>
                    </a:lnTo>
                    <a:lnTo>
                      <a:pt x="91" y="187"/>
                    </a:lnTo>
                    <a:lnTo>
                      <a:pt x="0" y="106"/>
                    </a:lnTo>
                    <a:lnTo>
                      <a:pt x="48" y="39"/>
                    </a:lnTo>
                    <a:lnTo>
                      <a:pt x="120" y="0"/>
                    </a:lnTo>
                    <a:lnTo>
                      <a:pt x="139" y="0"/>
                    </a:lnTo>
                    <a:lnTo>
                      <a:pt x="149" y="82"/>
                    </a:lnTo>
                    <a:close/>
                  </a:path>
                </a:pathLst>
              </a:custGeom>
              <a:solidFill>
                <a:srgbClr val="7DA3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77" name="Freeform 1462">
                <a:extLst>
                  <a:ext uri="{FF2B5EF4-FFF2-40B4-BE49-F238E27FC236}">
                    <a16:creationId xmlns:a16="http://schemas.microsoft.com/office/drawing/2014/main" id="{2DA2837D-BF29-D5F0-5293-B6F001805B4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958" y="518"/>
                <a:ext cx="177" cy="211"/>
              </a:xfrm>
              <a:custGeom>
                <a:avLst/>
                <a:gdLst>
                  <a:gd name="T0" fmla="*/ 177 w 177"/>
                  <a:gd name="T1" fmla="*/ 192 h 211"/>
                  <a:gd name="T2" fmla="*/ 177 w 177"/>
                  <a:gd name="T3" fmla="*/ 206 h 211"/>
                  <a:gd name="T4" fmla="*/ 168 w 177"/>
                  <a:gd name="T5" fmla="*/ 211 h 211"/>
                  <a:gd name="T6" fmla="*/ 19 w 177"/>
                  <a:gd name="T7" fmla="*/ 139 h 211"/>
                  <a:gd name="T8" fmla="*/ 0 w 177"/>
                  <a:gd name="T9" fmla="*/ 120 h 211"/>
                  <a:gd name="T10" fmla="*/ 14 w 177"/>
                  <a:gd name="T11" fmla="*/ 29 h 211"/>
                  <a:gd name="T12" fmla="*/ 19 w 177"/>
                  <a:gd name="T13" fmla="*/ 0 h 211"/>
                  <a:gd name="T14" fmla="*/ 86 w 177"/>
                  <a:gd name="T15" fmla="*/ 10 h 211"/>
                  <a:gd name="T16" fmla="*/ 177 w 177"/>
                  <a:gd name="T17" fmla="*/ 192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7" h="211">
                    <a:moveTo>
                      <a:pt x="177" y="192"/>
                    </a:moveTo>
                    <a:lnTo>
                      <a:pt x="177" y="206"/>
                    </a:lnTo>
                    <a:lnTo>
                      <a:pt x="168" y="211"/>
                    </a:lnTo>
                    <a:lnTo>
                      <a:pt x="19" y="139"/>
                    </a:lnTo>
                    <a:lnTo>
                      <a:pt x="0" y="120"/>
                    </a:lnTo>
                    <a:lnTo>
                      <a:pt x="14" y="29"/>
                    </a:lnTo>
                    <a:lnTo>
                      <a:pt x="19" y="0"/>
                    </a:lnTo>
                    <a:lnTo>
                      <a:pt x="86" y="10"/>
                    </a:lnTo>
                    <a:lnTo>
                      <a:pt x="177" y="192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78" name="Freeform 1463">
                <a:extLst>
                  <a:ext uri="{FF2B5EF4-FFF2-40B4-BE49-F238E27FC236}">
                    <a16:creationId xmlns:a16="http://schemas.microsoft.com/office/drawing/2014/main" id="{7F01DC7A-D008-F55A-DCB7-9EC8F5FFDE0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198" y="628"/>
                <a:ext cx="264" cy="178"/>
              </a:xfrm>
              <a:custGeom>
                <a:avLst/>
                <a:gdLst>
                  <a:gd name="T0" fmla="*/ 240 w 264"/>
                  <a:gd name="T1" fmla="*/ 29 h 178"/>
                  <a:gd name="T2" fmla="*/ 230 w 264"/>
                  <a:gd name="T3" fmla="*/ 29 h 178"/>
                  <a:gd name="T4" fmla="*/ 230 w 264"/>
                  <a:gd name="T5" fmla="*/ 67 h 178"/>
                  <a:gd name="T6" fmla="*/ 264 w 264"/>
                  <a:gd name="T7" fmla="*/ 111 h 178"/>
                  <a:gd name="T8" fmla="*/ 220 w 264"/>
                  <a:gd name="T9" fmla="*/ 178 h 178"/>
                  <a:gd name="T10" fmla="*/ 144 w 264"/>
                  <a:gd name="T11" fmla="*/ 139 h 178"/>
                  <a:gd name="T12" fmla="*/ 53 w 264"/>
                  <a:gd name="T13" fmla="*/ 139 h 178"/>
                  <a:gd name="T14" fmla="*/ 91 w 264"/>
                  <a:gd name="T15" fmla="*/ 101 h 178"/>
                  <a:gd name="T16" fmla="*/ 91 w 264"/>
                  <a:gd name="T17" fmla="*/ 96 h 178"/>
                  <a:gd name="T18" fmla="*/ 0 w 264"/>
                  <a:gd name="T19" fmla="*/ 120 h 178"/>
                  <a:gd name="T20" fmla="*/ 91 w 264"/>
                  <a:gd name="T21" fmla="*/ 29 h 178"/>
                  <a:gd name="T22" fmla="*/ 158 w 264"/>
                  <a:gd name="T23" fmla="*/ 0 h 178"/>
                  <a:gd name="T24" fmla="*/ 201 w 264"/>
                  <a:gd name="T25" fmla="*/ 0 h 178"/>
                  <a:gd name="T26" fmla="*/ 240 w 264"/>
                  <a:gd name="T27" fmla="*/ 2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4" h="178">
                    <a:moveTo>
                      <a:pt x="240" y="29"/>
                    </a:moveTo>
                    <a:lnTo>
                      <a:pt x="230" y="29"/>
                    </a:lnTo>
                    <a:lnTo>
                      <a:pt x="230" y="67"/>
                    </a:lnTo>
                    <a:lnTo>
                      <a:pt x="264" y="111"/>
                    </a:lnTo>
                    <a:lnTo>
                      <a:pt x="220" y="178"/>
                    </a:lnTo>
                    <a:lnTo>
                      <a:pt x="144" y="139"/>
                    </a:lnTo>
                    <a:lnTo>
                      <a:pt x="53" y="139"/>
                    </a:lnTo>
                    <a:lnTo>
                      <a:pt x="91" y="101"/>
                    </a:lnTo>
                    <a:lnTo>
                      <a:pt x="91" y="96"/>
                    </a:lnTo>
                    <a:lnTo>
                      <a:pt x="0" y="120"/>
                    </a:lnTo>
                    <a:lnTo>
                      <a:pt x="91" y="29"/>
                    </a:lnTo>
                    <a:lnTo>
                      <a:pt x="158" y="0"/>
                    </a:lnTo>
                    <a:lnTo>
                      <a:pt x="201" y="0"/>
                    </a:lnTo>
                    <a:lnTo>
                      <a:pt x="240" y="29"/>
                    </a:lnTo>
                    <a:close/>
                  </a:path>
                </a:pathLst>
              </a:custGeom>
              <a:solidFill>
                <a:srgbClr val="7DA3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79" name="Freeform 1464">
                <a:extLst>
                  <a:ext uri="{FF2B5EF4-FFF2-40B4-BE49-F238E27FC236}">
                    <a16:creationId xmlns:a16="http://schemas.microsoft.com/office/drawing/2014/main" id="{20D98342-607F-7D69-5F83-8A4A616C0ED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766" y="777"/>
                <a:ext cx="221" cy="312"/>
              </a:xfrm>
              <a:custGeom>
                <a:avLst/>
                <a:gdLst>
                  <a:gd name="T0" fmla="*/ 211 w 221"/>
                  <a:gd name="T1" fmla="*/ 163 h 312"/>
                  <a:gd name="T2" fmla="*/ 221 w 221"/>
                  <a:gd name="T3" fmla="*/ 254 h 312"/>
                  <a:gd name="T4" fmla="*/ 221 w 221"/>
                  <a:gd name="T5" fmla="*/ 283 h 312"/>
                  <a:gd name="T6" fmla="*/ 168 w 221"/>
                  <a:gd name="T7" fmla="*/ 201 h 312"/>
                  <a:gd name="T8" fmla="*/ 158 w 221"/>
                  <a:gd name="T9" fmla="*/ 192 h 312"/>
                  <a:gd name="T10" fmla="*/ 139 w 221"/>
                  <a:gd name="T11" fmla="*/ 211 h 312"/>
                  <a:gd name="T12" fmla="*/ 187 w 221"/>
                  <a:gd name="T13" fmla="*/ 273 h 312"/>
                  <a:gd name="T14" fmla="*/ 206 w 221"/>
                  <a:gd name="T15" fmla="*/ 293 h 312"/>
                  <a:gd name="T16" fmla="*/ 206 w 221"/>
                  <a:gd name="T17" fmla="*/ 312 h 312"/>
                  <a:gd name="T18" fmla="*/ 19 w 221"/>
                  <a:gd name="T19" fmla="*/ 192 h 312"/>
                  <a:gd name="T20" fmla="*/ 0 w 221"/>
                  <a:gd name="T21" fmla="*/ 144 h 312"/>
                  <a:gd name="T22" fmla="*/ 10 w 221"/>
                  <a:gd name="T23" fmla="*/ 43 h 312"/>
                  <a:gd name="T24" fmla="*/ 48 w 221"/>
                  <a:gd name="T25" fmla="*/ 43 h 312"/>
                  <a:gd name="T26" fmla="*/ 77 w 221"/>
                  <a:gd name="T27" fmla="*/ 10 h 312"/>
                  <a:gd name="T28" fmla="*/ 130 w 221"/>
                  <a:gd name="T29" fmla="*/ 0 h 312"/>
                  <a:gd name="T30" fmla="*/ 158 w 221"/>
                  <a:gd name="T31" fmla="*/ 10 h 312"/>
                  <a:gd name="T32" fmla="*/ 211 w 221"/>
                  <a:gd name="T33" fmla="*/ 163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1" h="312">
                    <a:moveTo>
                      <a:pt x="211" y="163"/>
                    </a:moveTo>
                    <a:lnTo>
                      <a:pt x="221" y="254"/>
                    </a:lnTo>
                    <a:lnTo>
                      <a:pt x="221" y="283"/>
                    </a:lnTo>
                    <a:lnTo>
                      <a:pt x="168" y="201"/>
                    </a:lnTo>
                    <a:lnTo>
                      <a:pt x="158" y="192"/>
                    </a:lnTo>
                    <a:lnTo>
                      <a:pt x="139" y="211"/>
                    </a:lnTo>
                    <a:lnTo>
                      <a:pt x="187" y="273"/>
                    </a:lnTo>
                    <a:lnTo>
                      <a:pt x="206" y="293"/>
                    </a:lnTo>
                    <a:lnTo>
                      <a:pt x="206" y="312"/>
                    </a:lnTo>
                    <a:lnTo>
                      <a:pt x="19" y="192"/>
                    </a:lnTo>
                    <a:lnTo>
                      <a:pt x="0" y="144"/>
                    </a:lnTo>
                    <a:lnTo>
                      <a:pt x="10" y="43"/>
                    </a:lnTo>
                    <a:lnTo>
                      <a:pt x="48" y="43"/>
                    </a:lnTo>
                    <a:lnTo>
                      <a:pt x="77" y="10"/>
                    </a:lnTo>
                    <a:lnTo>
                      <a:pt x="130" y="0"/>
                    </a:lnTo>
                    <a:lnTo>
                      <a:pt x="158" y="10"/>
                    </a:lnTo>
                    <a:lnTo>
                      <a:pt x="211" y="163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0" name="Freeform 1465">
                <a:extLst>
                  <a:ext uri="{FF2B5EF4-FFF2-40B4-BE49-F238E27FC236}">
                    <a16:creationId xmlns:a16="http://schemas.microsoft.com/office/drawing/2014/main" id="{FE501859-62BD-0F35-8B8D-7905E2E0473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059" y="969"/>
                <a:ext cx="321" cy="264"/>
              </a:xfrm>
              <a:custGeom>
                <a:avLst/>
                <a:gdLst>
                  <a:gd name="T0" fmla="*/ 312 w 321"/>
                  <a:gd name="T1" fmla="*/ 62 h 264"/>
                  <a:gd name="T2" fmla="*/ 302 w 321"/>
                  <a:gd name="T3" fmla="*/ 91 h 264"/>
                  <a:gd name="T4" fmla="*/ 321 w 321"/>
                  <a:gd name="T5" fmla="*/ 163 h 264"/>
                  <a:gd name="T6" fmla="*/ 297 w 321"/>
                  <a:gd name="T7" fmla="*/ 211 h 264"/>
                  <a:gd name="T8" fmla="*/ 283 w 321"/>
                  <a:gd name="T9" fmla="*/ 264 h 264"/>
                  <a:gd name="T10" fmla="*/ 249 w 321"/>
                  <a:gd name="T11" fmla="*/ 264 h 264"/>
                  <a:gd name="T12" fmla="*/ 177 w 321"/>
                  <a:gd name="T13" fmla="*/ 230 h 264"/>
                  <a:gd name="T14" fmla="*/ 139 w 321"/>
                  <a:gd name="T15" fmla="*/ 235 h 264"/>
                  <a:gd name="T16" fmla="*/ 19 w 321"/>
                  <a:gd name="T17" fmla="*/ 201 h 264"/>
                  <a:gd name="T18" fmla="*/ 0 w 321"/>
                  <a:gd name="T19" fmla="*/ 182 h 264"/>
                  <a:gd name="T20" fmla="*/ 0 w 321"/>
                  <a:gd name="T21" fmla="*/ 163 h 264"/>
                  <a:gd name="T22" fmla="*/ 129 w 321"/>
                  <a:gd name="T23" fmla="*/ 172 h 264"/>
                  <a:gd name="T24" fmla="*/ 139 w 321"/>
                  <a:gd name="T25" fmla="*/ 163 h 264"/>
                  <a:gd name="T26" fmla="*/ 76 w 321"/>
                  <a:gd name="T27" fmla="*/ 139 h 264"/>
                  <a:gd name="T28" fmla="*/ 28 w 321"/>
                  <a:gd name="T29" fmla="*/ 139 h 264"/>
                  <a:gd name="T30" fmla="*/ 201 w 321"/>
                  <a:gd name="T31" fmla="*/ 19 h 264"/>
                  <a:gd name="T32" fmla="*/ 278 w 321"/>
                  <a:gd name="T33" fmla="*/ 0 h 264"/>
                  <a:gd name="T34" fmla="*/ 302 w 321"/>
                  <a:gd name="T35" fmla="*/ 53 h 264"/>
                  <a:gd name="T36" fmla="*/ 312 w 321"/>
                  <a:gd name="T37" fmla="*/ 62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1" h="264">
                    <a:moveTo>
                      <a:pt x="312" y="62"/>
                    </a:moveTo>
                    <a:lnTo>
                      <a:pt x="302" y="91"/>
                    </a:lnTo>
                    <a:lnTo>
                      <a:pt x="321" y="163"/>
                    </a:lnTo>
                    <a:lnTo>
                      <a:pt x="297" y="211"/>
                    </a:lnTo>
                    <a:lnTo>
                      <a:pt x="283" y="264"/>
                    </a:lnTo>
                    <a:lnTo>
                      <a:pt x="249" y="264"/>
                    </a:lnTo>
                    <a:lnTo>
                      <a:pt x="177" y="230"/>
                    </a:lnTo>
                    <a:lnTo>
                      <a:pt x="139" y="235"/>
                    </a:lnTo>
                    <a:lnTo>
                      <a:pt x="19" y="201"/>
                    </a:lnTo>
                    <a:lnTo>
                      <a:pt x="0" y="182"/>
                    </a:lnTo>
                    <a:lnTo>
                      <a:pt x="0" y="163"/>
                    </a:lnTo>
                    <a:lnTo>
                      <a:pt x="129" y="172"/>
                    </a:lnTo>
                    <a:lnTo>
                      <a:pt x="139" y="163"/>
                    </a:lnTo>
                    <a:lnTo>
                      <a:pt x="76" y="139"/>
                    </a:lnTo>
                    <a:lnTo>
                      <a:pt x="28" y="139"/>
                    </a:lnTo>
                    <a:lnTo>
                      <a:pt x="201" y="19"/>
                    </a:lnTo>
                    <a:lnTo>
                      <a:pt x="278" y="0"/>
                    </a:lnTo>
                    <a:lnTo>
                      <a:pt x="302" y="53"/>
                    </a:lnTo>
                    <a:lnTo>
                      <a:pt x="312" y="62"/>
                    </a:lnTo>
                    <a:close/>
                  </a:path>
                </a:pathLst>
              </a:custGeom>
              <a:solidFill>
                <a:srgbClr val="7DA3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1" name="Freeform 1466">
                <a:extLst>
                  <a:ext uri="{FF2B5EF4-FFF2-40B4-BE49-F238E27FC236}">
                    <a16:creationId xmlns:a16="http://schemas.microsoft.com/office/drawing/2014/main" id="{934D7BE3-E8EE-9E16-1815-FA1776EB564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411" y="1199"/>
                <a:ext cx="341" cy="518"/>
              </a:xfrm>
              <a:custGeom>
                <a:avLst/>
                <a:gdLst>
                  <a:gd name="T0" fmla="*/ 312 w 341"/>
                  <a:gd name="T1" fmla="*/ 91 h 518"/>
                  <a:gd name="T2" fmla="*/ 341 w 341"/>
                  <a:gd name="T3" fmla="*/ 125 h 518"/>
                  <a:gd name="T4" fmla="*/ 331 w 341"/>
                  <a:gd name="T5" fmla="*/ 456 h 518"/>
                  <a:gd name="T6" fmla="*/ 264 w 341"/>
                  <a:gd name="T7" fmla="*/ 326 h 518"/>
                  <a:gd name="T8" fmla="*/ 259 w 341"/>
                  <a:gd name="T9" fmla="*/ 317 h 518"/>
                  <a:gd name="T10" fmla="*/ 240 w 341"/>
                  <a:gd name="T11" fmla="*/ 336 h 518"/>
                  <a:gd name="T12" fmla="*/ 312 w 341"/>
                  <a:gd name="T13" fmla="*/ 484 h 518"/>
                  <a:gd name="T14" fmla="*/ 293 w 341"/>
                  <a:gd name="T15" fmla="*/ 518 h 518"/>
                  <a:gd name="T16" fmla="*/ 72 w 341"/>
                  <a:gd name="T17" fmla="*/ 365 h 518"/>
                  <a:gd name="T18" fmla="*/ 38 w 341"/>
                  <a:gd name="T19" fmla="*/ 293 h 518"/>
                  <a:gd name="T20" fmla="*/ 38 w 341"/>
                  <a:gd name="T21" fmla="*/ 197 h 518"/>
                  <a:gd name="T22" fmla="*/ 0 w 341"/>
                  <a:gd name="T23" fmla="*/ 154 h 518"/>
                  <a:gd name="T24" fmla="*/ 10 w 341"/>
                  <a:gd name="T25" fmla="*/ 115 h 518"/>
                  <a:gd name="T26" fmla="*/ 38 w 341"/>
                  <a:gd name="T27" fmla="*/ 106 h 518"/>
                  <a:gd name="T28" fmla="*/ 53 w 341"/>
                  <a:gd name="T29" fmla="*/ 106 h 518"/>
                  <a:gd name="T30" fmla="*/ 91 w 341"/>
                  <a:gd name="T31" fmla="*/ 34 h 518"/>
                  <a:gd name="T32" fmla="*/ 130 w 341"/>
                  <a:gd name="T33" fmla="*/ 0 h 518"/>
                  <a:gd name="T34" fmla="*/ 240 w 341"/>
                  <a:gd name="T35" fmla="*/ 62 h 518"/>
                  <a:gd name="T36" fmla="*/ 312 w 341"/>
                  <a:gd name="T37" fmla="*/ 91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1" h="518">
                    <a:moveTo>
                      <a:pt x="312" y="91"/>
                    </a:moveTo>
                    <a:lnTo>
                      <a:pt x="341" y="125"/>
                    </a:lnTo>
                    <a:lnTo>
                      <a:pt x="331" y="456"/>
                    </a:lnTo>
                    <a:lnTo>
                      <a:pt x="264" y="326"/>
                    </a:lnTo>
                    <a:lnTo>
                      <a:pt x="259" y="317"/>
                    </a:lnTo>
                    <a:lnTo>
                      <a:pt x="240" y="336"/>
                    </a:lnTo>
                    <a:lnTo>
                      <a:pt x="312" y="484"/>
                    </a:lnTo>
                    <a:lnTo>
                      <a:pt x="293" y="518"/>
                    </a:lnTo>
                    <a:lnTo>
                      <a:pt x="72" y="365"/>
                    </a:lnTo>
                    <a:lnTo>
                      <a:pt x="38" y="293"/>
                    </a:lnTo>
                    <a:lnTo>
                      <a:pt x="38" y="197"/>
                    </a:lnTo>
                    <a:lnTo>
                      <a:pt x="0" y="154"/>
                    </a:lnTo>
                    <a:lnTo>
                      <a:pt x="10" y="115"/>
                    </a:lnTo>
                    <a:lnTo>
                      <a:pt x="38" y="106"/>
                    </a:lnTo>
                    <a:lnTo>
                      <a:pt x="53" y="106"/>
                    </a:lnTo>
                    <a:lnTo>
                      <a:pt x="91" y="34"/>
                    </a:lnTo>
                    <a:lnTo>
                      <a:pt x="130" y="0"/>
                    </a:lnTo>
                    <a:lnTo>
                      <a:pt x="240" y="62"/>
                    </a:lnTo>
                    <a:lnTo>
                      <a:pt x="312" y="91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2" name="Freeform 1467">
                <a:extLst>
                  <a:ext uri="{FF2B5EF4-FFF2-40B4-BE49-F238E27FC236}">
                    <a16:creationId xmlns:a16="http://schemas.microsoft.com/office/drawing/2014/main" id="{17A5A8D0-B73E-56C7-4A20-4486245D9D6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776" y="1410"/>
                <a:ext cx="551" cy="345"/>
              </a:xfrm>
              <a:custGeom>
                <a:avLst/>
                <a:gdLst>
                  <a:gd name="T0" fmla="*/ 470 w 551"/>
                  <a:gd name="T1" fmla="*/ 24 h 345"/>
                  <a:gd name="T2" fmla="*/ 451 w 551"/>
                  <a:gd name="T3" fmla="*/ 62 h 345"/>
                  <a:gd name="T4" fmla="*/ 470 w 551"/>
                  <a:gd name="T5" fmla="*/ 96 h 345"/>
                  <a:gd name="T6" fmla="*/ 523 w 551"/>
                  <a:gd name="T7" fmla="*/ 106 h 345"/>
                  <a:gd name="T8" fmla="*/ 551 w 551"/>
                  <a:gd name="T9" fmla="*/ 106 h 345"/>
                  <a:gd name="T10" fmla="*/ 513 w 551"/>
                  <a:gd name="T11" fmla="*/ 173 h 345"/>
                  <a:gd name="T12" fmla="*/ 503 w 551"/>
                  <a:gd name="T13" fmla="*/ 225 h 345"/>
                  <a:gd name="T14" fmla="*/ 388 w 551"/>
                  <a:gd name="T15" fmla="*/ 307 h 345"/>
                  <a:gd name="T16" fmla="*/ 321 w 551"/>
                  <a:gd name="T17" fmla="*/ 307 h 345"/>
                  <a:gd name="T18" fmla="*/ 249 w 551"/>
                  <a:gd name="T19" fmla="*/ 345 h 345"/>
                  <a:gd name="T20" fmla="*/ 0 w 551"/>
                  <a:gd name="T21" fmla="*/ 326 h 345"/>
                  <a:gd name="T22" fmla="*/ 67 w 551"/>
                  <a:gd name="T23" fmla="*/ 278 h 345"/>
                  <a:gd name="T24" fmla="*/ 158 w 551"/>
                  <a:gd name="T25" fmla="*/ 245 h 345"/>
                  <a:gd name="T26" fmla="*/ 168 w 551"/>
                  <a:gd name="T27" fmla="*/ 235 h 345"/>
                  <a:gd name="T28" fmla="*/ 168 w 551"/>
                  <a:gd name="T29" fmla="*/ 225 h 345"/>
                  <a:gd name="T30" fmla="*/ 129 w 551"/>
                  <a:gd name="T31" fmla="*/ 225 h 345"/>
                  <a:gd name="T32" fmla="*/ 48 w 551"/>
                  <a:gd name="T33" fmla="*/ 264 h 345"/>
                  <a:gd name="T34" fmla="*/ 201 w 551"/>
                  <a:gd name="T35" fmla="*/ 62 h 345"/>
                  <a:gd name="T36" fmla="*/ 292 w 551"/>
                  <a:gd name="T37" fmla="*/ 5 h 345"/>
                  <a:gd name="T38" fmla="*/ 331 w 551"/>
                  <a:gd name="T39" fmla="*/ 0 h 345"/>
                  <a:gd name="T40" fmla="*/ 451 w 551"/>
                  <a:gd name="T41" fmla="*/ 5 h 345"/>
                  <a:gd name="T42" fmla="*/ 470 w 551"/>
                  <a:gd name="T43" fmla="*/ 24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51" h="345">
                    <a:moveTo>
                      <a:pt x="470" y="24"/>
                    </a:moveTo>
                    <a:lnTo>
                      <a:pt x="451" y="62"/>
                    </a:lnTo>
                    <a:lnTo>
                      <a:pt x="470" y="96"/>
                    </a:lnTo>
                    <a:lnTo>
                      <a:pt x="523" y="106"/>
                    </a:lnTo>
                    <a:lnTo>
                      <a:pt x="551" y="106"/>
                    </a:lnTo>
                    <a:lnTo>
                      <a:pt x="513" y="173"/>
                    </a:lnTo>
                    <a:lnTo>
                      <a:pt x="503" y="225"/>
                    </a:lnTo>
                    <a:lnTo>
                      <a:pt x="388" y="307"/>
                    </a:lnTo>
                    <a:lnTo>
                      <a:pt x="321" y="307"/>
                    </a:lnTo>
                    <a:lnTo>
                      <a:pt x="249" y="345"/>
                    </a:lnTo>
                    <a:lnTo>
                      <a:pt x="0" y="326"/>
                    </a:lnTo>
                    <a:lnTo>
                      <a:pt x="67" y="278"/>
                    </a:lnTo>
                    <a:lnTo>
                      <a:pt x="158" y="245"/>
                    </a:lnTo>
                    <a:lnTo>
                      <a:pt x="168" y="235"/>
                    </a:lnTo>
                    <a:lnTo>
                      <a:pt x="168" y="225"/>
                    </a:lnTo>
                    <a:lnTo>
                      <a:pt x="129" y="225"/>
                    </a:lnTo>
                    <a:lnTo>
                      <a:pt x="48" y="264"/>
                    </a:lnTo>
                    <a:lnTo>
                      <a:pt x="201" y="62"/>
                    </a:lnTo>
                    <a:lnTo>
                      <a:pt x="292" y="5"/>
                    </a:lnTo>
                    <a:lnTo>
                      <a:pt x="331" y="0"/>
                    </a:lnTo>
                    <a:lnTo>
                      <a:pt x="451" y="5"/>
                    </a:lnTo>
                    <a:lnTo>
                      <a:pt x="470" y="24"/>
                    </a:lnTo>
                    <a:close/>
                  </a:path>
                </a:pathLst>
              </a:custGeom>
              <a:solidFill>
                <a:srgbClr val="7DA3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3" name="Freeform 1468">
                <a:extLst>
                  <a:ext uri="{FF2B5EF4-FFF2-40B4-BE49-F238E27FC236}">
                    <a16:creationId xmlns:a16="http://schemas.microsoft.com/office/drawing/2014/main" id="{46090ED8-47DB-1E22-84B8-C88829CDA18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118" y="1607"/>
                <a:ext cx="456" cy="489"/>
              </a:xfrm>
              <a:custGeom>
                <a:avLst/>
                <a:gdLst>
                  <a:gd name="T0" fmla="*/ 432 w 456"/>
                  <a:gd name="T1" fmla="*/ 259 h 489"/>
                  <a:gd name="T2" fmla="*/ 456 w 456"/>
                  <a:gd name="T3" fmla="*/ 475 h 489"/>
                  <a:gd name="T4" fmla="*/ 394 w 456"/>
                  <a:gd name="T5" fmla="*/ 383 h 489"/>
                  <a:gd name="T6" fmla="*/ 331 w 456"/>
                  <a:gd name="T7" fmla="*/ 331 h 489"/>
                  <a:gd name="T8" fmla="*/ 312 w 456"/>
                  <a:gd name="T9" fmla="*/ 350 h 489"/>
                  <a:gd name="T10" fmla="*/ 442 w 456"/>
                  <a:gd name="T11" fmla="*/ 489 h 489"/>
                  <a:gd name="T12" fmla="*/ 303 w 456"/>
                  <a:gd name="T13" fmla="*/ 489 h 489"/>
                  <a:gd name="T14" fmla="*/ 130 w 456"/>
                  <a:gd name="T15" fmla="*/ 431 h 489"/>
                  <a:gd name="T16" fmla="*/ 72 w 456"/>
                  <a:gd name="T17" fmla="*/ 383 h 489"/>
                  <a:gd name="T18" fmla="*/ 111 w 456"/>
                  <a:gd name="T19" fmla="*/ 331 h 489"/>
                  <a:gd name="T20" fmla="*/ 29 w 456"/>
                  <a:gd name="T21" fmla="*/ 268 h 489"/>
                  <a:gd name="T22" fmla="*/ 0 w 456"/>
                  <a:gd name="T23" fmla="*/ 220 h 489"/>
                  <a:gd name="T24" fmla="*/ 0 w 456"/>
                  <a:gd name="T25" fmla="*/ 201 h 489"/>
                  <a:gd name="T26" fmla="*/ 58 w 456"/>
                  <a:gd name="T27" fmla="*/ 168 h 489"/>
                  <a:gd name="T28" fmla="*/ 101 w 456"/>
                  <a:gd name="T29" fmla="*/ 81 h 489"/>
                  <a:gd name="T30" fmla="*/ 154 w 456"/>
                  <a:gd name="T31" fmla="*/ 48 h 489"/>
                  <a:gd name="T32" fmla="*/ 183 w 456"/>
                  <a:gd name="T33" fmla="*/ 0 h 489"/>
                  <a:gd name="T34" fmla="*/ 384 w 456"/>
                  <a:gd name="T35" fmla="*/ 168 h 489"/>
                  <a:gd name="T36" fmla="*/ 432 w 456"/>
                  <a:gd name="T37" fmla="*/ 25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6" h="489">
                    <a:moveTo>
                      <a:pt x="432" y="259"/>
                    </a:moveTo>
                    <a:lnTo>
                      <a:pt x="456" y="475"/>
                    </a:lnTo>
                    <a:lnTo>
                      <a:pt x="394" y="383"/>
                    </a:lnTo>
                    <a:lnTo>
                      <a:pt x="331" y="331"/>
                    </a:lnTo>
                    <a:lnTo>
                      <a:pt x="312" y="350"/>
                    </a:lnTo>
                    <a:lnTo>
                      <a:pt x="442" y="489"/>
                    </a:lnTo>
                    <a:lnTo>
                      <a:pt x="303" y="489"/>
                    </a:lnTo>
                    <a:lnTo>
                      <a:pt x="130" y="431"/>
                    </a:lnTo>
                    <a:lnTo>
                      <a:pt x="72" y="383"/>
                    </a:lnTo>
                    <a:lnTo>
                      <a:pt x="111" y="331"/>
                    </a:lnTo>
                    <a:lnTo>
                      <a:pt x="29" y="268"/>
                    </a:lnTo>
                    <a:lnTo>
                      <a:pt x="0" y="220"/>
                    </a:lnTo>
                    <a:lnTo>
                      <a:pt x="0" y="201"/>
                    </a:lnTo>
                    <a:lnTo>
                      <a:pt x="58" y="168"/>
                    </a:lnTo>
                    <a:lnTo>
                      <a:pt x="101" y="81"/>
                    </a:lnTo>
                    <a:lnTo>
                      <a:pt x="154" y="48"/>
                    </a:lnTo>
                    <a:lnTo>
                      <a:pt x="183" y="0"/>
                    </a:lnTo>
                    <a:lnTo>
                      <a:pt x="384" y="168"/>
                    </a:lnTo>
                    <a:lnTo>
                      <a:pt x="432" y="259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4" name="Freeform 1469">
                <a:extLst>
                  <a:ext uri="{FF2B5EF4-FFF2-40B4-BE49-F238E27FC236}">
                    <a16:creationId xmlns:a16="http://schemas.microsoft.com/office/drawing/2014/main" id="{174F9382-935E-AAE9-0439-75A5F8FAF4F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068" y="1799"/>
                <a:ext cx="110" cy="311"/>
              </a:xfrm>
              <a:custGeom>
                <a:avLst/>
                <a:gdLst>
                  <a:gd name="T0" fmla="*/ 110 w 110"/>
                  <a:gd name="T1" fmla="*/ 105 h 311"/>
                  <a:gd name="T2" fmla="*/ 100 w 110"/>
                  <a:gd name="T3" fmla="*/ 249 h 311"/>
                  <a:gd name="T4" fmla="*/ 72 w 110"/>
                  <a:gd name="T5" fmla="*/ 302 h 311"/>
                  <a:gd name="T6" fmla="*/ 72 w 110"/>
                  <a:gd name="T7" fmla="*/ 311 h 311"/>
                  <a:gd name="T8" fmla="*/ 0 w 110"/>
                  <a:gd name="T9" fmla="*/ 230 h 311"/>
                  <a:gd name="T10" fmla="*/ 38 w 110"/>
                  <a:gd name="T11" fmla="*/ 0 h 311"/>
                  <a:gd name="T12" fmla="*/ 62 w 110"/>
                  <a:gd name="T13" fmla="*/ 0 h 311"/>
                  <a:gd name="T14" fmla="*/ 110 w 110"/>
                  <a:gd name="T15" fmla="*/ 10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11">
                    <a:moveTo>
                      <a:pt x="110" y="105"/>
                    </a:moveTo>
                    <a:lnTo>
                      <a:pt x="100" y="249"/>
                    </a:lnTo>
                    <a:lnTo>
                      <a:pt x="72" y="302"/>
                    </a:lnTo>
                    <a:lnTo>
                      <a:pt x="72" y="311"/>
                    </a:lnTo>
                    <a:lnTo>
                      <a:pt x="0" y="230"/>
                    </a:lnTo>
                    <a:lnTo>
                      <a:pt x="38" y="0"/>
                    </a:lnTo>
                    <a:lnTo>
                      <a:pt x="62" y="0"/>
                    </a:lnTo>
                    <a:lnTo>
                      <a:pt x="110" y="105"/>
                    </a:lnTo>
                    <a:close/>
                  </a:path>
                </a:pathLst>
              </a:custGeom>
              <a:solidFill>
                <a:srgbClr val="61BF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5" name="Freeform 1470">
                <a:extLst>
                  <a:ext uri="{FF2B5EF4-FFF2-40B4-BE49-F238E27FC236}">
                    <a16:creationId xmlns:a16="http://schemas.microsoft.com/office/drawing/2014/main" id="{4506CD26-98C0-A323-20FD-3CFDB7BB6B7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704" y="1880"/>
                <a:ext cx="503" cy="341"/>
              </a:xfrm>
              <a:custGeom>
                <a:avLst/>
                <a:gdLst>
                  <a:gd name="T0" fmla="*/ 465 w 503"/>
                  <a:gd name="T1" fmla="*/ 48 h 341"/>
                  <a:gd name="T2" fmla="*/ 503 w 503"/>
                  <a:gd name="T3" fmla="*/ 86 h 341"/>
                  <a:gd name="T4" fmla="*/ 503 w 503"/>
                  <a:gd name="T5" fmla="*/ 230 h 341"/>
                  <a:gd name="T6" fmla="*/ 422 w 503"/>
                  <a:gd name="T7" fmla="*/ 288 h 341"/>
                  <a:gd name="T8" fmla="*/ 364 w 503"/>
                  <a:gd name="T9" fmla="*/ 302 h 341"/>
                  <a:gd name="T10" fmla="*/ 355 w 503"/>
                  <a:gd name="T11" fmla="*/ 297 h 341"/>
                  <a:gd name="T12" fmla="*/ 331 w 503"/>
                  <a:gd name="T13" fmla="*/ 297 h 341"/>
                  <a:gd name="T14" fmla="*/ 302 w 503"/>
                  <a:gd name="T15" fmla="*/ 341 h 341"/>
                  <a:gd name="T16" fmla="*/ 172 w 503"/>
                  <a:gd name="T17" fmla="*/ 331 h 341"/>
                  <a:gd name="T18" fmla="*/ 72 w 503"/>
                  <a:gd name="T19" fmla="*/ 250 h 341"/>
                  <a:gd name="T20" fmla="*/ 57 w 503"/>
                  <a:gd name="T21" fmla="*/ 250 h 341"/>
                  <a:gd name="T22" fmla="*/ 172 w 503"/>
                  <a:gd name="T23" fmla="*/ 187 h 341"/>
                  <a:gd name="T24" fmla="*/ 331 w 503"/>
                  <a:gd name="T25" fmla="*/ 178 h 341"/>
                  <a:gd name="T26" fmla="*/ 350 w 503"/>
                  <a:gd name="T27" fmla="*/ 158 h 341"/>
                  <a:gd name="T28" fmla="*/ 163 w 503"/>
                  <a:gd name="T29" fmla="*/ 158 h 341"/>
                  <a:gd name="T30" fmla="*/ 0 w 503"/>
                  <a:gd name="T31" fmla="*/ 240 h 341"/>
                  <a:gd name="T32" fmla="*/ 100 w 503"/>
                  <a:gd name="T33" fmla="*/ 130 h 341"/>
                  <a:gd name="T34" fmla="*/ 220 w 503"/>
                  <a:gd name="T35" fmla="*/ 24 h 341"/>
                  <a:gd name="T36" fmla="*/ 268 w 503"/>
                  <a:gd name="T37" fmla="*/ 0 h 341"/>
                  <a:gd name="T38" fmla="*/ 465 w 503"/>
                  <a:gd name="T39" fmla="*/ 10 h 341"/>
                  <a:gd name="T40" fmla="*/ 465 w 503"/>
                  <a:gd name="T41" fmla="*/ 48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3" h="341">
                    <a:moveTo>
                      <a:pt x="465" y="48"/>
                    </a:moveTo>
                    <a:lnTo>
                      <a:pt x="503" y="86"/>
                    </a:lnTo>
                    <a:lnTo>
                      <a:pt x="503" y="230"/>
                    </a:lnTo>
                    <a:lnTo>
                      <a:pt x="422" y="288"/>
                    </a:lnTo>
                    <a:lnTo>
                      <a:pt x="364" y="302"/>
                    </a:lnTo>
                    <a:lnTo>
                      <a:pt x="355" y="297"/>
                    </a:lnTo>
                    <a:lnTo>
                      <a:pt x="331" y="297"/>
                    </a:lnTo>
                    <a:lnTo>
                      <a:pt x="302" y="341"/>
                    </a:lnTo>
                    <a:lnTo>
                      <a:pt x="172" y="331"/>
                    </a:lnTo>
                    <a:lnTo>
                      <a:pt x="72" y="250"/>
                    </a:lnTo>
                    <a:lnTo>
                      <a:pt x="57" y="250"/>
                    </a:lnTo>
                    <a:lnTo>
                      <a:pt x="172" y="187"/>
                    </a:lnTo>
                    <a:lnTo>
                      <a:pt x="331" y="178"/>
                    </a:lnTo>
                    <a:lnTo>
                      <a:pt x="350" y="158"/>
                    </a:lnTo>
                    <a:lnTo>
                      <a:pt x="163" y="158"/>
                    </a:lnTo>
                    <a:lnTo>
                      <a:pt x="0" y="240"/>
                    </a:lnTo>
                    <a:lnTo>
                      <a:pt x="100" y="130"/>
                    </a:lnTo>
                    <a:lnTo>
                      <a:pt x="220" y="24"/>
                    </a:lnTo>
                    <a:lnTo>
                      <a:pt x="268" y="0"/>
                    </a:lnTo>
                    <a:lnTo>
                      <a:pt x="465" y="10"/>
                    </a:lnTo>
                    <a:lnTo>
                      <a:pt x="465" y="48"/>
                    </a:lnTo>
                    <a:close/>
                  </a:path>
                </a:pathLst>
              </a:custGeom>
              <a:solidFill>
                <a:srgbClr val="7DA3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6" name="Freeform 1471">
                <a:extLst>
                  <a:ext uri="{FF2B5EF4-FFF2-40B4-BE49-F238E27FC236}">
                    <a16:creationId xmlns:a16="http://schemas.microsoft.com/office/drawing/2014/main" id="{A8FE29D5-ACB6-0F05-99BD-86C98941D9B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260" y="2130"/>
                <a:ext cx="120" cy="143"/>
              </a:xfrm>
              <a:custGeom>
                <a:avLst/>
                <a:gdLst>
                  <a:gd name="T0" fmla="*/ 120 w 120"/>
                  <a:gd name="T1" fmla="*/ 91 h 143"/>
                  <a:gd name="T2" fmla="*/ 81 w 120"/>
                  <a:gd name="T3" fmla="*/ 134 h 143"/>
                  <a:gd name="T4" fmla="*/ 0 w 120"/>
                  <a:gd name="T5" fmla="*/ 143 h 143"/>
                  <a:gd name="T6" fmla="*/ 9 w 120"/>
                  <a:gd name="T7" fmla="*/ 71 h 143"/>
                  <a:gd name="T8" fmla="*/ 81 w 120"/>
                  <a:gd name="T9" fmla="*/ 0 h 143"/>
                  <a:gd name="T10" fmla="*/ 120 w 120"/>
                  <a:gd name="T11" fmla="*/ 52 h 143"/>
                  <a:gd name="T12" fmla="*/ 120 w 120"/>
                  <a:gd name="T13" fmla="*/ 9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143">
                    <a:moveTo>
                      <a:pt x="120" y="91"/>
                    </a:moveTo>
                    <a:lnTo>
                      <a:pt x="81" y="134"/>
                    </a:lnTo>
                    <a:lnTo>
                      <a:pt x="0" y="143"/>
                    </a:lnTo>
                    <a:lnTo>
                      <a:pt x="9" y="71"/>
                    </a:lnTo>
                    <a:lnTo>
                      <a:pt x="81" y="0"/>
                    </a:lnTo>
                    <a:lnTo>
                      <a:pt x="120" y="52"/>
                    </a:lnTo>
                    <a:lnTo>
                      <a:pt x="120" y="91"/>
                    </a:lnTo>
                    <a:close/>
                  </a:path>
                </a:pathLst>
              </a:custGeom>
              <a:solidFill>
                <a:srgbClr val="61BF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7" name="Freeform 1472">
                <a:extLst>
                  <a:ext uri="{FF2B5EF4-FFF2-40B4-BE49-F238E27FC236}">
                    <a16:creationId xmlns:a16="http://schemas.microsoft.com/office/drawing/2014/main" id="{6AD253DC-2189-9B26-F918-2D6212A8AF3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460" y="2177"/>
                <a:ext cx="100" cy="264"/>
              </a:xfrm>
              <a:custGeom>
                <a:avLst/>
                <a:gdLst>
                  <a:gd name="T0" fmla="*/ 100 w 100"/>
                  <a:gd name="T1" fmla="*/ 53 h 264"/>
                  <a:gd name="T2" fmla="*/ 62 w 100"/>
                  <a:gd name="T3" fmla="*/ 207 h 264"/>
                  <a:gd name="T4" fmla="*/ 28 w 100"/>
                  <a:gd name="T5" fmla="*/ 264 h 264"/>
                  <a:gd name="T6" fmla="*/ 0 w 100"/>
                  <a:gd name="T7" fmla="*/ 154 h 264"/>
                  <a:gd name="T8" fmla="*/ 9 w 100"/>
                  <a:gd name="T9" fmla="*/ 72 h 264"/>
                  <a:gd name="T10" fmla="*/ 48 w 100"/>
                  <a:gd name="T11" fmla="*/ 0 h 264"/>
                  <a:gd name="T12" fmla="*/ 81 w 100"/>
                  <a:gd name="T13" fmla="*/ 15 h 264"/>
                  <a:gd name="T14" fmla="*/ 100 w 100"/>
                  <a:gd name="T15" fmla="*/ 53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0" h="264">
                    <a:moveTo>
                      <a:pt x="100" y="53"/>
                    </a:moveTo>
                    <a:lnTo>
                      <a:pt x="62" y="207"/>
                    </a:lnTo>
                    <a:lnTo>
                      <a:pt x="28" y="264"/>
                    </a:lnTo>
                    <a:lnTo>
                      <a:pt x="0" y="154"/>
                    </a:lnTo>
                    <a:lnTo>
                      <a:pt x="9" y="72"/>
                    </a:lnTo>
                    <a:lnTo>
                      <a:pt x="48" y="0"/>
                    </a:lnTo>
                    <a:lnTo>
                      <a:pt x="81" y="15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75BF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8" name="Freeform 1473">
                <a:extLst>
                  <a:ext uri="{FF2B5EF4-FFF2-40B4-BE49-F238E27FC236}">
                    <a16:creationId xmlns:a16="http://schemas.microsoft.com/office/drawing/2014/main" id="{D608BA5A-20EC-03E2-41B4-1A542E8E9E4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984" y="2221"/>
                <a:ext cx="456" cy="522"/>
              </a:xfrm>
              <a:custGeom>
                <a:avLst/>
                <a:gdLst>
                  <a:gd name="T0" fmla="*/ 307 w 456"/>
                  <a:gd name="T1" fmla="*/ 72 h 522"/>
                  <a:gd name="T2" fmla="*/ 427 w 456"/>
                  <a:gd name="T3" fmla="*/ 273 h 522"/>
                  <a:gd name="T4" fmla="*/ 456 w 456"/>
                  <a:gd name="T5" fmla="*/ 383 h 522"/>
                  <a:gd name="T6" fmla="*/ 456 w 456"/>
                  <a:gd name="T7" fmla="*/ 422 h 522"/>
                  <a:gd name="T8" fmla="*/ 254 w 456"/>
                  <a:gd name="T9" fmla="*/ 321 h 522"/>
                  <a:gd name="T10" fmla="*/ 245 w 456"/>
                  <a:gd name="T11" fmla="*/ 321 h 522"/>
                  <a:gd name="T12" fmla="*/ 226 w 456"/>
                  <a:gd name="T13" fmla="*/ 340 h 522"/>
                  <a:gd name="T14" fmla="*/ 446 w 456"/>
                  <a:gd name="T15" fmla="*/ 450 h 522"/>
                  <a:gd name="T16" fmla="*/ 456 w 456"/>
                  <a:gd name="T17" fmla="*/ 455 h 522"/>
                  <a:gd name="T18" fmla="*/ 456 w 456"/>
                  <a:gd name="T19" fmla="*/ 465 h 522"/>
                  <a:gd name="T20" fmla="*/ 302 w 456"/>
                  <a:gd name="T21" fmla="*/ 513 h 522"/>
                  <a:gd name="T22" fmla="*/ 264 w 456"/>
                  <a:gd name="T23" fmla="*/ 513 h 522"/>
                  <a:gd name="T24" fmla="*/ 254 w 456"/>
                  <a:gd name="T25" fmla="*/ 522 h 522"/>
                  <a:gd name="T26" fmla="*/ 235 w 456"/>
                  <a:gd name="T27" fmla="*/ 494 h 522"/>
                  <a:gd name="T28" fmla="*/ 110 w 456"/>
                  <a:gd name="T29" fmla="*/ 465 h 522"/>
                  <a:gd name="T30" fmla="*/ 0 w 456"/>
                  <a:gd name="T31" fmla="*/ 355 h 522"/>
                  <a:gd name="T32" fmla="*/ 34 w 456"/>
                  <a:gd name="T33" fmla="*/ 292 h 522"/>
                  <a:gd name="T34" fmla="*/ 82 w 456"/>
                  <a:gd name="T35" fmla="*/ 283 h 522"/>
                  <a:gd name="T36" fmla="*/ 96 w 456"/>
                  <a:gd name="T37" fmla="*/ 259 h 522"/>
                  <a:gd name="T38" fmla="*/ 43 w 456"/>
                  <a:gd name="T39" fmla="*/ 153 h 522"/>
                  <a:gd name="T40" fmla="*/ 53 w 456"/>
                  <a:gd name="T41" fmla="*/ 91 h 522"/>
                  <a:gd name="T42" fmla="*/ 91 w 456"/>
                  <a:gd name="T43" fmla="*/ 91 h 522"/>
                  <a:gd name="T44" fmla="*/ 125 w 456"/>
                  <a:gd name="T45" fmla="*/ 28 h 522"/>
                  <a:gd name="T46" fmla="*/ 125 w 456"/>
                  <a:gd name="T47" fmla="*/ 0 h 522"/>
                  <a:gd name="T48" fmla="*/ 235 w 456"/>
                  <a:gd name="T49" fmla="*/ 19 h 522"/>
                  <a:gd name="T50" fmla="*/ 307 w 456"/>
                  <a:gd name="T51" fmla="*/ 72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56" h="522">
                    <a:moveTo>
                      <a:pt x="307" y="72"/>
                    </a:moveTo>
                    <a:lnTo>
                      <a:pt x="427" y="273"/>
                    </a:lnTo>
                    <a:lnTo>
                      <a:pt x="456" y="383"/>
                    </a:lnTo>
                    <a:lnTo>
                      <a:pt x="456" y="422"/>
                    </a:lnTo>
                    <a:lnTo>
                      <a:pt x="254" y="321"/>
                    </a:lnTo>
                    <a:lnTo>
                      <a:pt x="245" y="321"/>
                    </a:lnTo>
                    <a:lnTo>
                      <a:pt x="226" y="340"/>
                    </a:lnTo>
                    <a:lnTo>
                      <a:pt x="446" y="450"/>
                    </a:lnTo>
                    <a:lnTo>
                      <a:pt x="456" y="455"/>
                    </a:lnTo>
                    <a:lnTo>
                      <a:pt x="456" y="465"/>
                    </a:lnTo>
                    <a:lnTo>
                      <a:pt x="302" y="513"/>
                    </a:lnTo>
                    <a:lnTo>
                      <a:pt x="264" y="513"/>
                    </a:lnTo>
                    <a:lnTo>
                      <a:pt x="254" y="522"/>
                    </a:lnTo>
                    <a:lnTo>
                      <a:pt x="235" y="494"/>
                    </a:lnTo>
                    <a:lnTo>
                      <a:pt x="110" y="465"/>
                    </a:lnTo>
                    <a:lnTo>
                      <a:pt x="0" y="355"/>
                    </a:lnTo>
                    <a:lnTo>
                      <a:pt x="34" y="292"/>
                    </a:lnTo>
                    <a:lnTo>
                      <a:pt x="82" y="283"/>
                    </a:lnTo>
                    <a:lnTo>
                      <a:pt x="96" y="259"/>
                    </a:lnTo>
                    <a:lnTo>
                      <a:pt x="43" y="153"/>
                    </a:lnTo>
                    <a:lnTo>
                      <a:pt x="53" y="91"/>
                    </a:lnTo>
                    <a:lnTo>
                      <a:pt x="91" y="91"/>
                    </a:lnTo>
                    <a:lnTo>
                      <a:pt x="125" y="28"/>
                    </a:lnTo>
                    <a:lnTo>
                      <a:pt x="125" y="0"/>
                    </a:lnTo>
                    <a:lnTo>
                      <a:pt x="235" y="19"/>
                    </a:lnTo>
                    <a:lnTo>
                      <a:pt x="307" y="72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9" name="Freeform 1474">
                <a:extLst>
                  <a:ext uri="{FF2B5EF4-FFF2-40B4-BE49-F238E27FC236}">
                    <a16:creationId xmlns:a16="http://schemas.microsoft.com/office/drawing/2014/main" id="{C6ACF5EF-A1CE-24A7-4871-4B9B9B8FE9B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914" y="2240"/>
                <a:ext cx="254" cy="153"/>
              </a:xfrm>
              <a:custGeom>
                <a:avLst/>
                <a:gdLst>
                  <a:gd name="T0" fmla="*/ 254 w 254"/>
                  <a:gd name="T1" fmla="*/ 62 h 153"/>
                  <a:gd name="T2" fmla="*/ 144 w 254"/>
                  <a:gd name="T3" fmla="*/ 153 h 153"/>
                  <a:gd name="T4" fmla="*/ 15 w 254"/>
                  <a:gd name="T5" fmla="*/ 153 h 153"/>
                  <a:gd name="T6" fmla="*/ 0 w 254"/>
                  <a:gd name="T7" fmla="*/ 134 h 153"/>
                  <a:gd name="T8" fmla="*/ 72 w 254"/>
                  <a:gd name="T9" fmla="*/ 0 h 153"/>
                  <a:gd name="T10" fmla="*/ 245 w 254"/>
                  <a:gd name="T11" fmla="*/ 53 h 153"/>
                  <a:gd name="T12" fmla="*/ 254 w 254"/>
                  <a:gd name="T13" fmla="*/ 6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4" h="153">
                    <a:moveTo>
                      <a:pt x="254" y="62"/>
                    </a:moveTo>
                    <a:lnTo>
                      <a:pt x="144" y="153"/>
                    </a:lnTo>
                    <a:lnTo>
                      <a:pt x="15" y="153"/>
                    </a:lnTo>
                    <a:lnTo>
                      <a:pt x="0" y="134"/>
                    </a:lnTo>
                    <a:lnTo>
                      <a:pt x="72" y="0"/>
                    </a:lnTo>
                    <a:lnTo>
                      <a:pt x="245" y="53"/>
                    </a:lnTo>
                    <a:lnTo>
                      <a:pt x="254" y="62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0" name="Freeform 1475">
                <a:extLst>
                  <a:ext uri="{FF2B5EF4-FFF2-40B4-BE49-F238E27FC236}">
                    <a16:creationId xmlns:a16="http://schemas.microsoft.com/office/drawing/2014/main" id="{68272649-84B7-4E1F-7CB4-469D4786187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584" y="2374"/>
                <a:ext cx="412" cy="384"/>
              </a:xfrm>
              <a:custGeom>
                <a:avLst/>
                <a:gdLst>
                  <a:gd name="T0" fmla="*/ 403 w 412"/>
                  <a:gd name="T1" fmla="*/ 48 h 384"/>
                  <a:gd name="T2" fmla="*/ 412 w 412"/>
                  <a:gd name="T3" fmla="*/ 58 h 384"/>
                  <a:gd name="T4" fmla="*/ 393 w 412"/>
                  <a:gd name="T5" fmla="*/ 106 h 384"/>
                  <a:gd name="T6" fmla="*/ 412 w 412"/>
                  <a:gd name="T7" fmla="*/ 168 h 384"/>
                  <a:gd name="T8" fmla="*/ 388 w 412"/>
                  <a:gd name="T9" fmla="*/ 192 h 384"/>
                  <a:gd name="T10" fmla="*/ 403 w 412"/>
                  <a:gd name="T11" fmla="*/ 269 h 384"/>
                  <a:gd name="T12" fmla="*/ 393 w 412"/>
                  <a:gd name="T13" fmla="*/ 273 h 384"/>
                  <a:gd name="T14" fmla="*/ 393 w 412"/>
                  <a:gd name="T15" fmla="*/ 297 h 384"/>
                  <a:gd name="T16" fmla="*/ 292 w 412"/>
                  <a:gd name="T17" fmla="*/ 297 h 384"/>
                  <a:gd name="T18" fmla="*/ 268 w 412"/>
                  <a:gd name="T19" fmla="*/ 350 h 384"/>
                  <a:gd name="T20" fmla="*/ 110 w 412"/>
                  <a:gd name="T21" fmla="*/ 384 h 384"/>
                  <a:gd name="T22" fmla="*/ 29 w 412"/>
                  <a:gd name="T23" fmla="*/ 331 h 384"/>
                  <a:gd name="T24" fmla="*/ 9 w 412"/>
                  <a:gd name="T25" fmla="*/ 302 h 384"/>
                  <a:gd name="T26" fmla="*/ 0 w 412"/>
                  <a:gd name="T27" fmla="*/ 297 h 384"/>
                  <a:gd name="T28" fmla="*/ 57 w 412"/>
                  <a:gd name="T29" fmla="*/ 297 h 384"/>
                  <a:gd name="T30" fmla="*/ 148 w 412"/>
                  <a:gd name="T31" fmla="*/ 240 h 384"/>
                  <a:gd name="T32" fmla="*/ 278 w 412"/>
                  <a:gd name="T33" fmla="*/ 149 h 384"/>
                  <a:gd name="T34" fmla="*/ 230 w 412"/>
                  <a:gd name="T35" fmla="*/ 149 h 384"/>
                  <a:gd name="T36" fmla="*/ 57 w 412"/>
                  <a:gd name="T37" fmla="*/ 269 h 384"/>
                  <a:gd name="T38" fmla="*/ 0 w 412"/>
                  <a:gd name="T39" fmla="*/ 269 h 384"/>
                  <a:gd name="T40" fmla="*/ 72 w 412"/>
                  <a:gd name="T41" fmla="*/ 130 h 384"/>
                  <a:gd name="T42" fmla="*/ 211 w 412"/>
                  <a:gd name="T43" fmla="*/ 29 h 384"/>
                  <a:gd name="T44" fmla="*/ 331 w 412"/>
                  <a:gd name="T45" fmla="*/ 0 h 384"/>
                  <a:gd name="T46" fmla="*/ 403 w 412"/>
                  <a:gd name="T47" fmla="*/ 38 h 384"/>
                  <a:gd name="T48" fmla="*/ 403 w 412"/>
                  <a:gd name="T49" fmla="*/ 48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2" h="384">
                    <a:moveTo>
                      <a:pt x="403" y="48"/>
                    </a:moveTo>
                    <a:lnTo>
                      <a:pt x="412" y="58"/>
                    </a:lnTo>
                    <a:lnTo>
                      <a:pt x="393" y="106"/>
                    </a:lnTo>
                    <a:lnTo>
                      <a:pt x="412" y="168"/>
                    </a:lnTo>
                    <a:lnTo>
                      <a:pt x="388" y="192"/>
                    </a:lnTo>
                    <a:lnTo>
                      <a:pt x="403" y="269"/>
                    </a:lnTo>
                    <a:lnTo>
                      <a:pt x="393" y="273"/>
                    </a:lnTo>
                    <a:lnTo>
                      <a:pt x="393" y="297"/>
                    </a:lnTo>
                    <a:lnTo>
                      <a:pt x="292" y="297"/>
                    </a:lnTo>
                    <a:lnTo>
                      <a:pt x="268" y="350"/>
                    </a:lnTo>
                    <a:lnTo>
                      <a:pt x="110" y="384"/>
                    </a:lnTo>
                    <a:lnTo>
                      <a:pt x="29" y="331"/>
                    </a:lnTo>
                    <a:lnTo>
                      <a:pt x="9" y="302"/>
                    </a:lnTo>
                    <a:lnTo>
                      <a:pt x="0" y="297"/>
                    </a:lnTo>
                    <a:lnTo>
                      <a:pt x="57" y="297"/>
                    </a:lnTo>
                    <a:lnTo>
                      <a:pt x="148" y="240"/>
                    </a:lnTo>
                    <a:lnTo>
                      <a:pt x="278" y="149"/>
                    </a:lnTo>
                    <a:lnTo>
                      <a:pt x="230" y="149"/>
                    </a:lnTo>
                    <a:lnTo>
                      <a:pt x="57" y="269"/>
                    </a:lnTo>
                    <a:lnTo>
                      <a:pt x="0" y="269"/>
                    </a:lnTo>
                    <a:lnTo>
                      <a:pt x="72" y="130"/>
                    </a:lnTo>
                    <a:lnTo>
                      <a:pt x="211" y="29"/>
                    </a:lnTo>
                    <a:lnTo>
                      <a:pt x="331" y="0"/>
                    </a:lnTo>
                    <a:lnTo>
                      <a:pt x="403" y="38"/>
                    </a:lnTo>
                    <a:lnTo>
                      <a:pt x="403" y="48"/>
                    </a:lnTo>
                    <a:close/>
                  </a:path>
                </a:pathLst>
              </a:custGeom>
              <a:solidFill>
                <a:srgbClr val="7DA3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1" name="Freeform 1476">
                <a:extLst>
                  <a:ext uri="{FF2B5EF4-FFF2-40B4-BE49-F238E27FC236}">
                    <a16:creationId xmlns:a16="http://schemas.microsoft.com/office/drawing/2014/main" id="{F3A7AC05-90C7-9B30-2FCC-F99E5FF2FDF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322" y="2422"/>
                <a:ext cx="211" cy="173"/>
              </a:xfrm>
              <a:custGeom>
                <a:avLst/>
                <a:gdLst>
                  <a:gd name="T0" fmla="*/ 211 w 211"/>
                  <a:gd name="T1" fmla="*/ 72 h 173"/>
                  <a:gd name="T2" fmla="*/ 177 w 211"/>
                  <a:gd name="T3" fmla="*/ 154 h 173"/>
                  <a:gd name="T4" fmla="*/ 149 w 211"/>
                  <a:gd name="T5" fmla="*/ 173 h 173"/>
                  <a:gd name="T6" fmla="*/ 29 w 211"/>
                  <a:gd name="T7" fmla="*/ 139 h 173"/>
                  <a:gd name="T8" fmla="*/ 10 w 211"/>
                  <a:gd name="T9" fmla="*/ 120 h 173"/>
                  <a:gd name="T10" fmla="*/ 0 w 211"/>
                  <a:gd name="T11" fmla="*/ 120 h 173"/>
                  <a:gd name="T12" fmla="*/ 58 w 211"/>
                  <a:gd name="T13" fmla="*/ 29 h 173"/>
                  <a:gd name="T14" fmla="*/ 101 w 211"/>
                  <a:gd name="T15" fmla="*/ 0 h 173"/>
                  <a:gd name="T16" fmla="*/ 149 w 211"/>
                  <a:gd name="T17" fmla="*/ 10 h 173"/>
                  <a:gd name="T18" fmla="*/ 211 w 211"/>
                  <a:gd name="T19" fmla="*/ 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73">
                    <a:moveTo>
                      <a:pt x="211" y="72"/>
                    </a:moveTo>
                    <a:lnTo>
                      <a:pt x="177" y="154"/>
                    </a:lnTo>
                    <a:lnTo>
                      <a:pt x="149" y="173"/>
                    </a:lnTo>
                    <a:lnTo>
                      <a:pt x="29" y="139"/>
                    </a:lnTo>
                    <a:lnTo>
                      <a:pt x="10" y="120"/>
                    </a:lnTo>
                    <a:lnTo>
                      <a:pt x="0" y="120"/>
                    </a:lnTo>
                    <a:lnTo>
                      <a:pt x="58" y="29"/>
                    </a:lnTo>
                    <a:lnTo>
                      <a:pt x="101" y="0"/>
                    </a:lnTo>
                    <a:lnTo>
                      <a:pt x="149" y="10"/>
                    </a:lnTo>
                    <a:lnTo>
                      <a:pt x="211" y="72"/>
                    </a:lnTo>
                    <a:close/>
                  </a:path>
                </a:pathLst>
              </a:custGeom>
              <a:solidFill>
                <a:srgbClr val="61BF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2" name="Freeform 1477">
                <a:extLst>
                  <a:ext uri="{FF2B5EF4-FFF2-40B4-BE49-F238E27FC236}">
                    <a16:creationId xmlns:a16="http://schemas.microsoft.com/office/drawing/2014/main" id="{2C43C373-4EC1-3D03-FB96-5B318076CDE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340" y="2470"/>
                <a:ext cx="57" cy="177"/>
              </a:xfrm>
              <a:custGeom>
                <a:avLst/>
                <a:gdLst>
                  <a:gd name="T0" fmla="*/ 38 w 57"/>
                  <a:gd name="T1" fmla="*/ 177 h 177"/>
                  <a:gd name="T2" fmla="*/ 0 w 57"/>
                  <a:gd name="T3" fmla="*/ 72 h 177"/>
                  <a:gd name="T4" fmla="*/ 9 w 57"/>
                  <a:gd name="T5" fmla="*/ 0 h 177"/>
                  <a:gd name="T6" fmla="*/ 57 w 57"/>
                  <a:gd name="T7" fmla="*/ 96 h 177"/>
                  <a:gd name="T8" fmla="*/ 38 w 57"/>
                  <a:gd name="T9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77">
                    <a:moveTo>
                      <a:pt x="38" y="177"/>
                    </a:moveTo>
                    <a:lnTo>
                      <a:pt x="0" y="72"/>
                    </a:lnTo>
                    <a:lnTo>
                      <a:pt x="9" y="0"/>
                    </a:lnTo>
                    <a:lnTo>
                      <a:pt x="57" y="96"/>
                    </a:lnTo>
                    <a:lnTo>
                      <a:pt x="38" y="177"/>
                    </a:lnTo>
                    <a:close/>
                  </a:path>
                </a:pathLst>
              </a:custGeom>
              <a:solidFill>
                <a:srgbClr val="7FBF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3" name="Freeform 1478">
                <a:extLst>
                  <a:ext uri="{FF2B5EF4-FFF2-40B4-BE49-F238E27FC236}">
                    <a16:creationId xmlns:a16="http://schemas.microsoft.com/office/drawing/2014/main" id="{7020B4BC-A632-682F-AB7E-C3FB7AFBA4C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957" y="2513"/>
                <a:ext cx="264" cy="202"/>
              </a:xfrm>
              <a:custGeom>
                <a:avLst/>
                <a:gdLst>
                  <a:gd name="T0" fmla="*/ 264 w 264"/>
                  <a:gd name="T1" fmla="*/ 29 h 202"/>
                  <a:gd name="T2" fmla="*/ 264 w 264"/>
                  <a:gd name="T3" fmla="*/ 63 h 202"/>
                  <a:gd name="T4" fmla="*/ 149 w 264"/>
                  <a:gd name="T5" fmla="*/ 173 h 202"/>
                  <a:gd name="T6" fmla="*/ 53 w 264"/>
                  <a:gd name="T7" fmla="*/ 202 h 202"/>
                  <a:gd name="T8" fmla="*/ 20 w 264"/>
                  <a:gd name="T9" fmla="*/ 202 h 202"/>
                  <a:gd name="T10" fmla="*/ 0 w 264"/>
                  <a:gd name="T11" fmla="*/ 120 h 202"/>
                  <a:gd name="T12" fmla="*/ 10 w 264"/>
                  <a:gd name="T13" fmla="*/ 63 h 202"/>
                  <a:gd name="T14" fmla="*/ 92 w 264"/>
                  <a:gd name="T15" fmla="*/ 0 h 202"/>
                  <a:gd name="T16" fmla="*/ 240 w 264"/>
                  <a:gd name="T17" fmla="*/ 10 h 202"/>
                  <a:gd name="T18" fmla="*/ 264 w 264"/>
                  <a:gd name="T19" fmla="*/ 29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4" h="202">
                    <a:moveTo>
                      <a:pt x="264" y="29"/>
                    </a:moveTo>
                    <a:lnTo>
                      <a:pt x="264" y="63"/>
                    </a:lnTo>
                    <a:lnTo>
                      <a:pt x="149" y="173"/>
                    </a:lnTo>
                    <a:lnTo>
                      <a:pt x="53" y="202"/>
                    </a:lnTo>
                    <a:lnTo>
                      <a:pt x="20" y="202"/>
                    </a:lnTo>
                    <a:lnTo>
                      <a:pt x="0" y="120"/>
                    </a:lnTo>
                    <a:lnTo>
                      <a:pt x="10" y="63"/>
                    </a:lnTo>
                    <a:lnTo>
                      <a:pt x="92" y="0"/>
                    </a:lnTo>
                    <a:lnTo>
                      <a:pt x="240" y="10"/>
                    </a:lnTo>
                    <a:lnTo>
                      <a:pt x="264" y="29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4" name="Freeform 1479">
                <a:extLst>
                  <a:ext uri="{FF2B5EF4-FFF2-40B4-BE49-F238E27FC236}">
                    <a16:creationId xmlns:a16="http://schemas.microsoft.com/office/drawing/2014/main" id="{887683B7-2E9B-F99D-91FE-5D137BF4BD9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416" y="2523"/>
                <a:ext cx="183" cy="235"/>
              </a:xfrm>
              <a:custGeom>
                <a:avLst/>
                <a:gdLst>
                  <a:gd name="T0" fmla="*/ 154 w 183"/>
                  <a:gd name="T1" fmla="*/ 124 h 235"/>
                  <a:gd name="T2" fmla="*/ 63 w 183"/>
                  <a:gd name="T3" fmla="*/ 211 h 235"/>
                  <a:gd name="T4" fmla="*/ 0 w 183"/>
                  <a:gd name="T5" fmla="*/ 235 h 235"/>
                  <a:gd name="T6" fmla="*/ 82 w 183"/>
                  <a:gd name="T7" fmla="*/ 81 h 235"/>
                  <a:gd name="T8" fmla="*/ 135 w 183"/>
                  <a:gd name="T9" fmla="*/ 0 h 235"/>
                  <a:gd name="T10" fmla="*/ 183 w 183"/>
                  <a:gd name="T11" fmla="*/ 0 h 235"/>
                  <a:gd name="T12" fmla="*/ 154 w 183"/>
                  <a:gd name="T13" fmla="*/ 124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3" h="235">
                    <a:moveTo>
                      <a:pt x="154" y="124"/>
                    </a:moveTo>
                    <a:lnTo>
                      <a:pt x="63" y="211"/>
                    </a:lnTo>
                    <a:lnTo>
                      <a:pt x="0" y="235"/>
                    </a:lnTo>
                    <a:lnTo>
                      <a:pt x="82" y="81"/>
                    </a:lnTo>
                    <a:lnTo>
                      <a:pt x="135" y="0"/>
                    </a:lnTo>
                    <a:lnTo>
                      <a:pt x="183" y="0"/>
                    </a:lnTo>
                    <a:lnTo>
                      <a:pt x="154" y="124"/>
                    </a:lnTo>
                    <a:close/>
                  </a:path>
                </a:pathLst>
              </a:custGeom>
              <a:solidFill>
                <a:srgbClr val="75B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5" name="Freeform 1480">
                <a:extLst>
                  <a:ext uri="{FF2B5EF4-FFF2-40B4-BE49-F238E27FC236}">
                    <a16:creationId xmlns:a16="http://schemas.microsoft.com/office/drawing/2014/main" id="{C5EB05C2-E0BE-3C72-AEFA-23EE00C48C6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866" y="2787"/>
                <a:ext cx="302" cy="249"/>
              </a:xfrm>
              <a:custGeom>
                <a:avLst/>
                <a:gdLst>
                  <a:gd name="T0" fmla="*/ 302 w 302"/>
                  <a:gd name="T1" fmla="*/ 163 h 249"/>
                  <a:gd name="T2" fmla="*/ 226 w 302"/>
                  <a:gd name="T3" fmla="*/ 201 h 249"/>
                  <a:gd name="T4" fmla="*/ 111 w 302"/>
                  <a:gd name="T5" fmla="*/ 249 h 249"/>
                  <a:gd name="T6" fmla="*/ 48 w 302"/>
                  <a:gd name="T7" fmla="*/ 249 h 249"/>
                  <a:gd name="T8" fmla="*/ 0 w 302"/>
                  <a:gd name="T9" fmla="*/ 163 h 249"/>
                  <a:gd name="T10" fmla="*/ 0 w 302"/>
                  <a:gd name="T11" fmla="*/ 119 h 249"/>
                  <a:gd name="T12" fmla="*/ 72 w 302"/>
                  <a:gd name="T13" fmla="*/ 76 h 249"/>
                  <a:gd name="T14" fmla="*/ 82 w 302"/>
                  <a:gd name="T15" fmla="*/ 48 h 249"/>
                  <a:gd name="T16" fmla="*/ 82 w 302"/>
                  <a:gd name="T17" fmla="*/ 19 h 249"/>
                  <a:gd name="T18" fmla="*/ 111 w 302"/>
                  <a:gd name="T19" fmla="*/ 0 h 249"/>
                  <a:gd name="T20" fmla="*/ 192 w 302"/>
                  <a:gd name="T21" fmla="*/ 28 h 249"/>
                  <a:gd name="T22" fmla="*/ 302 w 302"/>
                  <a:gd name="T23" fmla="*/ 163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2" h="249">
                    <a:moveTo>
                      <a:pt x="302" y="163"/>
                    </a:moveTo>
                    <a:lnTo>
                      <a:pt x="226" y="201"/>
                    </a:lnTo>
                    <a:lnTo>
                      <a:pt x="111" y="249"/>
                    </a:lnTo>
                    <a:lnTo>
                      <a:pt x="48" y="249"/>
                    </a:lnTo>
                    <a:lnTo>
                      <a:pt x="0" y="163"/>
                    </a:lnTo>
                    <a:lnTo>
                      <a:pt x="0" y="119"/>
                    </a:lnTo>
                    <a:lnTo>
                      <a:pt x="72" y="76"/>
                    </a:lnTo>
                    <a:lnTo>
                      <a:pt x="82" y="48"/>
                    </a:lnTo>
                    <a:lnTo>
                      <a:pt x="82" y="19"/>
                    </a:lnTo>
                    <a:lnTo>
                      <a:pt x="111" y="0"/>
                    </a:lnTo>
                    <a:lnTo>
                      <a:pt x="192" y="28"/>
                    </a:lnTo>
                    <a:lnTo>
                      <a:pt x="302" y="163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6" name="Freeform 1481">
                <a:extLst>
                  <a:ext uri="{FF2B5EF4-FFF2-40B4-BE49-F238E27FC236}">
                    <a16:creationId xmlns:a16="http://schemas.microsoft.com/office/drawing/2014/main" id="{7911213C-D5E0-221C-CE76-A5CE0A7A7DE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260" y="2787"/>
                <a:ext cx="273" cy="230"/>
              </a:xfrm>
              <a:custGeom>
                <a:avLst/>
                <a:gdLst>
                  <a:gd name="T0" fmla="*/ 254 w 273"/>
                  <a:gd name="T1" fmla="*/ 110 h 230"/>
                  <a:gd name="T2" fmla="*/ 263 w 273"/>
                  <a:gd name="T3" fmla="*/ 172 h 230"/>
                  <a:gd name="T4" fmla="*/ 263 w 273"/>
                  <a:gd name="T5" fmla="*/ 191 h 230"/>
                  <a:gd name="T6" fmla="*/ 254 w 273"/>
                  <a:gd name="T7" fmla="*/ 230 h 230"/>
                  <a:gd name="T8" fmla="*/ 100 w 273"/>
                  <a:gd name="T9" fmla="*/ 211 h 230"/>
                  <a:gd name="T10" fmla="*/ 9 w 273"/>
                  <a:gd name="T11" fmla="*/ 172 h 230"/>
                  <a:gd name="T12" fmla="*/ 0 w 273"/>
                  <a:gd name="T13" fmla="*/ 163 h 230"/>
                  <a:gd name="T14" fmla="*/ 153 w 273"/>
                  <a:gd name="T15" fmla="*/ 19 h 230"/>
                  <a:gd name="T16" fmla="*/ 201 w 273"/>
                  <a:gd name="T17" fmla="*/ 0 h 230"/>
                  <a:gd name="T18" fmla="*/ 273 w 273"/>
                  <a:gd name="T19" fmla="*/ 91 h 230"/>
                  <a:gd name="T20" fmla="*/ 254 w 273"/>
                  <a:gd name="T21" fmla="*/ 11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3" h="230">
                    <a:moveTo>
                      <a:pt x="254" y="110"/>
                    </a:moveTo>
                    <a:lnTo>
                      <a:pt x="263" y="172"/>
                    </a:lnTo>
                    <a:lnTo>
                      <a:pt x="263" y="191"/>
                    </a:lnTo>
                    <a:lnTo>
                      <a:pt x="254" y="230"/>
                    </a:lnTo>
                    <a:lnTo>
                      <a:pt x="100" y="211"/>
                    </a:lnTo>
                    <a:lnTo>
                      <a:pt x="9" y="172"/>
                    </a:lnTo>
                    <a:lnTo>
                      <a:pt x="0" y="163"/>
                    </a:lnTo>
                    <a:lnTo>
                      <a:pt x="153" y="19"/>
                    </a:lnTo>
                    <a:lnTo>
                      <a:pt x="201" y="0"/>
                    </a:lnTo>
                    <a:lnTo>
                      <a:pt x="273" y="91"/>
                    </a:lnTo>
                    <a:lnTo>
                      <a:pt x="254" y="110"/>
                    </a:lnTo>
                    <a:close/>
                  </a:path>
                </a:pathLst>
              </a:custGeom>
              <a:solidFill>
                <a:srgbClr val="5EB5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7" name="Freeform 1482">
                <a:extLst>
                  <a:ext uri="{FF2B5EF4-FFF2-40B4-BE49-F238E27FC236}">
                    <a16:creationId xmlns:a16="http://schemas.microsoft.com/office/drawing/2014/main" id="{DF4EB33D-6BD8-9EFA-0389-E88EF613A9F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177" y="2787"/>
                <a:ext cx="91" cy="191"/>
              </a:xfrm>
              <a:custGeom>
                <a:avLst/>
                <a:gdLst>
                  <a:gd name="T0" fmla="*/ 0 w 91"/>
                  <a:gd name="T1" fmla="*/ 191 h 191"/>
                  <a:gd name="T2" fmla="*/ 0 w 91"/>
                  <a:gd name="T3" fmla="*/ 148 h 191"/>
                  <a:gd name="T4" fmla="*/ 19 w 91"/>
                  <a:gd name="T5" fmla="*/ 81 h 191"/>
                  <a:gd name="T6" fmla="*/ 9 w 91"/>
                  <a:gd name="T7" fmla="*/ 38 h 191"/>
                  <a:gd name="T8" fmla="*/ 71 w 91"/>
                  <a:gd name="T9" fmla="*/ 0 h 191"/>
                  <a:gd name="T10" fmla="*/ 91 w 91"/>
                  <a:gd name="T11" fmla="*/ 187 h 191"/>
                  <a:gd name="T12" fmla="*/ 0 w 91"/>
                  <a:gd name="T13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191">
                    <a:moveTo>
                      <a:pt x="0" y="191"/>
                    </a:moveTo>
                    <a:lnTo>
                      <a:pt x="0" y="148"/>
                    </a:lnTo>
                    <a:lnTo>
                      <a:pt x="19" y="81"/>
                    </a:lnTo>
                    <a:lnTo>
                      <a:pt x="9" y="38"/>
                    </a:lnTo>
                    <a:lnTo>
                      <a:pt x="71" y="0"/>
                    </a:lnTo>
                    <a:lnTo>
                      <a:pt x="91" y="187"/>
                    </a:lnTo>
                    <a:lnTo>
                      <a:pt x="0" y="191"/>
                    </a:lnTo>
                    <a:close/>
                  </a:path>
                </a:pathLst>
              </a:custGeom>
              <a:solidFill>
                <a:srgbClr val="78A8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8" name="Freeform 1483">
                <a:extLst>
                  <a:ext uri="{FF2B5EF4-FFF2-40B4-BE49-F238E27FC236}">
                    <a16:creationId xmlns:a16="http://schemas.microsoft.com/office/drawing/2014/main" id="{4500496B-3313-0507-118E-E43A160E01C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349" y="2835"/>
                <a:ext cx="230" cy="201"/>
              </a:xfrm>
              <a:custGeom>
                <a:avLst/>
                <a:gdLst>
                  <a:gd name="T0" fmla="*/ 230 w 230"/>
                  <a:gd name="T1" fmla="*/ 110 h 201"/>
                  <a:gd name="T2" fmla="*/ 192 w 230"/>
                  <a:gd name="T3" fmla="*/ 163 h 201"/>
                  <a:gd name="T4" fmla="*/ 130 w 230"/>
                  <a:gd name="T5" fmla="*/ 201 h 201"/>
                  <a:gd name="T6" fmla="*/ 29 w 230"/>
                  <a:gd name="T7" fmla="*/ 201 h 201"/>
                  <a:gd name="T8" fmla="*/ 0 w 230"/>
                  <a:gd name="T9" fmla="*/ 172 h 201"/>
                  <a:gd name="T10" fmla="*/ 139 w 230"/>
                  <a:gd name="T11" fmla="*/ 19 h 201"/>
                  <a:gd name="T12" fmla="*/ 192 w 230"/>
                  <a:gd name="T13" fmla="*/ 0 h 201"/>
                  <a:gd name="T14" fmla="*/ 202 w 230"/>
                  <a:gd name="T15" fmla="*/ 9 h 201"/>
                  <a:gd name="T16" fmla="*/ 230 w 230"/>
                  <a:gd name="T17" fmla="*/ 11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01">
                    <a:moveTo>
                      <a:pt x="230" y="110"/>
                    </a:moveTo>
                    <a:lnTo>
                      <a:pt x="192" y="163"/>
                    </a:lnTo>
                    <a:lnTo>
                      <a:pt x="130" y="201"/>
                    </a:lnTo>
                    <a:lnTo>
                      <a:pt x="29" y="201"/>
                    </a:lnTo>
                    <a:lnTo>
                      <a:pt x="0" y="172"/>
                    </a:lnTo>
                    <a:lnTo>
                      <a:pt x="139" y="19"/>
                    </a:lnTo>
                    <a:lnTo>
                      <a:pt x="192" y="0"/>
                    </a:lnTo>
                    <a:lnTo>
                      <a:pt x="202" y="9"/>
                    </a:lnTo>
                    <a:lnTo>
                      <a:pt x="230" y="110"/>
                    </a:lnTo>
                    <a:close/>
                  </a:path>
                </a:pathLst>
              </a:custGeom>
              <a:solidFill>
                <a:srgbClr val="6C9C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9" name="Freeform 1484">
                <a:extLst>
                  <a:ext uri="{FF2B5EF4-FFF2-40B4-BE49-F238E27FC236}">
                    <a16:creationId xmlns:a16="http://schemas.microsoft.com/office/drawing/2014/main" id="{F25F3F15-635E-4DDF-1F72-10B12D015CD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773" y="2959"/>
                <a:ext cx="547" cy="480"/>
              </a:xfrm>
              <a:custGeom>
                <a:avLst/>
                <a:gdLst>
                  <a:gd name="T0" fmla="*/ 384 w 547"/>
                  <a:gd name="T1" fmla="*/ 111 h 480"/>
                  <a:gd name="T2" fmla="*/ 518 w 547"/>
                  <a:gd name="T3" fmla="*/ 370 h 480"/>
                  <a:gd name="T4" fmla="*/ 547 w 547"/>
                  <a:gd name="T5" fmla="*/ 398 h 480"/>
                  <a:gd name="T6" fmla="*/ 547 w 547"/>
                  <a:gd name="T7" fmla="*/ 413 h 480"/>
                  <a:gd name="T8" fmla="*/ 264 w 547"/>
                  <a:gd name="T9" fmla="*/ 278 h 480"/>
                  <a:gd name="T10" fmla="*/ 235 w 547"/>
                  <a:gd name="T11" fmla="*/ 250 h 480"/>
                  <a:gd name="T12" fmla="*/ 225 w 547"/>
                  <a:gd name="T13" fmla="*/ 250 h 480"/>
                  <a:gd name="T14" fmla="*/ 211 w 547"/>
                  <a:gd name="T15" fmla="*/ 269 h 480"/>
                  <a:gd name="T16" fmla="*/ 513 w 547"/>
                  <a:gd name="T17" fmla="*/ 432 h 480"/>
                  <a:gd name="T18" fmla="*/ 321 w 547"/>
                  <a:gd name="T19" fmla="*/ 480 h 480"/>
                  <a:gd name="T20" fmla="*/ 163 w 547"/>
                  <a:gd name="T21" fmla="*/ 441 h 480"/>
                  <a:gd name="T22" fmla="*/ 24 w 547"/>
                  <a:gd name="T23" fmla="*/ 350 h 480"/>
                  <a:gd name="T24" fmla="*/ 0 w 547"/>
                  <a:gd name="T25" fmla="*/ 322 h 480"/>
                  <a:gd name="T26" fmla="*/ 43 w 547"/>
                  <a:gd name="T27" fmla="*/ 259 h 480"/>
                  <a:gd name="T28" fmla="*/ 72 w 547"/>
                  <a:gd name="T29" fmla="*/ 139 h 480"/>
                  <a:gd name="T30" fmla="*/ 62 w 547"/>
                  <a:gd name="T31" fmla="*/ 111 h 480"/>
                  <a:gd name="T32" fmla="*/ 62 w 547"/>
                  <a:gd name="T33" fmla="*/ 96 h 480"/>
                  <a:gd name="T34" fmla="*/ 53 w 547"/>
                  <a:gd name="T35" fmla="*/ 87 h 480"/>
                  <a:gd name="T36" fmla="*/ 144 w 547"/>
                  <a:gd name="T37" fmla="*/ 29 h 480"/>
                  <a:gd name="T38" fmla="*/ 163 w 547"/>
                  <a:gd name="T39" fmla="*/ 0 h 480"/>
                  <a:gd name="T40" fmla="*/ 283 w 547"/>
                  <a:gd name="T41" fmla="*/ 29 h 480"/>
                  <a:gd name="T42" fmla="*/ 384 w 547"/>
                  <a:gd name="T43" fmla="*/ 111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47" h="480">
                    <a:moveTo>
                      <a:pt x="384" y="111"/>
                    </a:moveTo>
                    <a:lnTo>
                      <a:pt x="518" y="370"/>
                    </a:lnTo>
                    <a:lnTo>
                      <a:pt x="547" y="398"/>
                    </a:lnTo>
                    <a:lnTo>
                      <a:pt x="547" y="413"/>
                    </a:lnTo>
                    <a:lnTo>
                      <a:pt x="264" y="278"/>
                    </a:lnTo>
                    <a:lnTo>
                      <a:pt x="235" y="250"/>
                    </a:lnTo>
                    <a:lnTo>
                      <a:pt x="225" y="250"/>
                    </a:lnTo>
                    <a:lnTo>
                      <a:pt x="211" y="269"/>
                    </a:lnTo>
                    <a:lnTo>
                      <a:pt x="513" y="432"/>
                    </a:lnTo>
                    <a:lnTo>
                      <a:pt x="321" y="480"/>
                    </a:lnTo>
                    <a:lnTo>
                      <a:pt x="163" y="441"/>
                    </a:lnTo>
                    <a:lnTo>
                      <a:pt x="24" y="350"/>
                    </a:lnTo>
                    <a:lnTo>
                      <a:pt x="0" y="322"/>
                    </a:lnTo>
                    <a:lnTo>
                      <a:pt x="43" y="259"/>
                    </a:lnTo>
                    <a:lnTo>
                      <a:pt x="72" y="139"/>
                    </a:lnTo>
                    <a:lnTo>
                      <a:pt x="62" y="111"/>
                    </a:lnTo>
                    <a:lnTo>
                      <a:pt x="62" y="96"/>
                    </a:lnTo>
                    <a:lnTo>
                      <a:pt x="53" y="87"/>
                    </a:lnTo>
                    <a:lnTo>
                      <a:pt x="144" y="29"/>
                    </a:lnTo>
                    <a:lnTo>
                      <a:pt x="163" y="0"/>
                    </a:lnTo>
                    <a:lnTo>
                      <a:pt x="283" y="29"/>
                    </a:lnTo>
                    <a:lnTo>
                      <a:pt x="384" y="111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0" name="Freeform 1485">
                <a:extLst>
                  <a:ext uri="{FF2B5EF4-FFF2-40B4-BE49-F238E27FC236}">
                    <a16:creationId xmlns:a16="http://schemas.microsoft.com/office/drawing/2014/main" id="{B5AA2920-F81E-9959-EE45-61993824EB4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430" y="2978"/>
                <a:ext cx="528" cy="442"/>
              </a:xfrm>
              <a:custGeom>
                <a:avLst/>
                <a:gdLst>
                  <a:gd name="T0" fmla="*/ 422 w 528"/>
                  <a:gd name="T1" fmla="*/ 58 h 442"/>
                  <a:gd name="T2" fmla="*/ 446 w 528"/>
                  <a:gd name="T3" fmla="*/ 58 h 442"/>
                  <a:gd name="T4" fmla="*/ 446 w 528"/>
                  <a:gd name="T5" fmla="*/ 111 h 442"/>
                  <a:gd name="T6" fmla="*/ 432 w 528"/>
                  <a:gd name="T7" fmla="*/ 130 h 442"/>
                  <a:gd name="T8" fmla="*/ 456 w 528"/>
                  <a:gd name="T9" fmla="*/ 159 h 442"/>
                  <a:gd name="T10" fmla="*/ 504 w 528"/>
                  <a:gd name="T11" fmla="*/ 159 h 442"/>
                  <a:gd name="T12" fmla="*/ 514 w 528"/>
                  <a:gd name="T13" fmla="*/ 211 h 442"/>
                  <a:gd name="T14" fmla="*/ 528 w 528"/>
                  <a:gd name="T15" fmla="*/ 231 h 442"/>
                  <a:gd name="T16" fmla="*/ 485 w 528"/>
                  <a:gd name="T17" fmla="*/ 370 h 442"/>
                  <a:gd name="T18" fmla="*/ 331 w 528"/>
                  <a:gd name="T19" fmla="*/ 442 h 442"/>
                  <a:gd name="T20" fmla="*/ 144 w 528"/>
                  <a:gd name="T21" fmla="*/ 432 h 442"/>
                  <a:gd name="T22" fmla="*/ 10 w 528"/>
                  <a:gd name="T23" fmla="*/ 403 h 442"/>
                  <a:gd name="T24" fmla="*/ 0 w 528"/>
                  <a:gd name="T25" fmla="*/ 403 h 442"/>
                  <a:gd name="T26" fmla="*/ 72 w 528"/>
                  <a:gd name="T27" fmla="*/ 370 h 442"/>
                  <a:gd name="T28" fmla="*/ 202 w 528"/>
                  <a:gd name="T29" fmla="*/ 341 h 442"/>
                  <a:gd name="T30" fmla="*/ 254 w 528"/>
                  <a:gd name="T31" fmla="*/ 274 h 442"/>
                  <a:gd name="T32" fmla="*/ 274 w 528"/>
                  <a:gd name="T33" fmla="*/ 259 h 442"/>
                  <a:gd name="T34" fmla="*/ 274 w 528"/>
                  <a:gd name="T35" fmla="*/ 240 h 442"/>
                  <a:gd name="T36" fmla="*/ 264 w 528"/>
                  <a:gd name="T37" fmla="*/ 231 h 442"/>
                  <a:gd name="T38" fmla="*/ 154 w 528"/>
                  <a:gd name="T39" fmla="*/ 331 h 442"/>
                  <a:gd name="T40" fmla="*/ 19 w 528"/>
                  <a:gd name="T41" fmla="*/ 355 h 442"/>
                  <a:gd name="T42" fmla="*/ 130 w 528"/>
                  <a:gd name="T43" fmla="*/ 178 h 442"/>
                  <a:gd name="T44" fmla="*/ 202 w 528"/>
                  <a:gd name="T45" fmla="*/ 92 h 442"/>
                  <a:gd name="T46" fmla="*/ 283 w 528"/>
                  <a:gd name="T47" fmla="*/ 39 h 442"/>
                  <a:gd name="T48" fmla="*/ 331 w 528"/>
                  <a:gd name="T49" fmla="*/ 0 h 442"/>
                  <a:gd name="T50" fmla="*/ 336 w 528"/>
                  <a:gd name="T51" fmla="*/ 48 h 442"/>
                  <a:gd name="T52" fmla="*/ 422 w 528"/>
                  <a:gd name="T53" fmla="*/ 58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28" h="442">
                    <a:moveTo>
                      <a:pt x="422" y="58"/>
                    </a:moveTo>
                    <a:lnTo>
                      <a:pt x="446" y="58"/>
                    </a:lnTo>
                    <a:lnTo>
                      <a:pt x="446" y="111"/>
                    </a:lnTo>
                    <a:lnTo>
                      <a:pt x="432" y="130"/>
                    </a:lnTo>
                    <a:lnTo>
                      <a:pt x="456" y="159"/>
                    </a:lnTo>
                    <a:lnTo>
                      <a:pt x="504" y="159"/>
                    </a:lnTo>
                    <a:lnTo>
                      <a:pt x="514" y="211"/>
                    </a:lnTo>
                    <a:lnTo>
                      <a:pt x="528" y="231"/>
                    </a:lnTo>
                    <a:lnTo>
                      <a:pt x="485" y="370"/>
                    </a:lnTo>
                    <a:lnTo>
                      <a:pt x="331" y="442"/>
                    </a:lnTo>
                    <a:lnTo>
                      <a:pt x="144" y="432"/>
                    </a:lnTo>
                    <a:lnTo>
                      <a:pt x="10" y="403"/>
                    </a:lnTo>
                    <a:lnTo>
                      <a:pt x="0" y="403"/>
                    </a:lnTo>
                    <a:lnTo>
                      <a:pt x="72" y="370"/>
                    </a:lnTo>
                    <a:lnTo>
                      <a:pt x="202" y="341"/>
                    </a:lnTo>
                    <a:lnTo>
                      <a:pt x="254" y="274"/>
                    </a:lnTo>
                    <a:lnTo>
                      <a:pt x="274" y="259"/>
                    </a:lnTo>
                    <a:lnTo>
                      <a:pt x="274" y="240"/>
                    </a:lnTo>
                    <a:lnTo>
                      <a:pt x="264" y="231"/>
                    </a:lnTo>
                    <a:lnTo>
                      <a:pt x="154" y="331"/>
                    </a:lnTo>
                    <a:lnTo>
                      <a:pt x="19" y="355"/>
                    </a:lnTo>
                    <a:lnTo>
                      <a:pt x="130" y="178"/>
                    </a:lnTo>
                    <a:lnTo>
                      <a:pt x="202" y="92"/>
                    </a:lnTo>
                    <a:lnTo>
                      <a:pt x="283" y="39"/>
                    </a:lnTo>
                    <a:lnTo>
                      <a:pt x="331" y="0"/>
                    </a:lnTo>
                    <a:lnTo>
                      <a:pt x="336" y="48"/>
                    </a:lnTo>
                    <a:lnTo>
                      <a:pt x="422" y="58"/>
                    </a:lnTo>
                    <a:close/>
                  </a:path>
                </a:pathLst>
              </a:custGeom>
              <a:solidFill>
                <a:srgbClr val="7DA3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1" name="Freeform 1486">
                <a:extLst>
                  <a:ext uri="{FF2B5EF4-FFF2-40B4-BE49-F238E27FC236}">
                    <a16:creationId xmlns:a16="http://schemas.microsoft.com/office/drawing/2014/main" id="{8FB75282-525D-58D2-F9F6-1959C880354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975" y="3070"/>
                <a:ext cx="110" cy="220"/>
              </a:xfrm>
              <a:custGeom>
                <a:avLst/>
                <a:gdLst>
                  <a:gd name="T0" fmla="*/ 67 w 110"/>
                  <a:gd name="T1" fmla="*/ 220 h 220"/>
                  <a:gd name="T2" fmla="*/ 29 w 110"/>
                  <a:gd name="T3" fmla="*/ 211 h 220"/>
                  <a:gd name="T4" fmla="*/ 0 w 110"/>
                  <a:gd name="T5" fmla="*/ 177 h 220"/>
                  <a:gd name="T6" fmla="*/ 29 w 110"/>
                  <a:gd name="T7" fmla="*/ 9 h 220"/>
                  <a:gd name="T8" fmla="*/ 67 w 110"/>
                  <a:gd name="T9" fmla="*/ 28 h 220"/>
                  <a:gd name="T10" fmla="*/ 91 w 110"/>
                  <a:gd name="T11" fmla="*/ 0 h 220"/>
                  <a:gd name="T12" fmla="*/ 110 w 110"/>
                  <a:gd name="T13" fmla="*/ 201 h 220"/>
                  <a:gd name="T14" fmla="*/ 67 w 110"/>
                  <a:gd name="T15" fmla="*/ 22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220">
                    <a:moveTo>
                      <a:pt x="67" y="220"/>
                    </a:moveTo>
                    <a:lnTo>
                      <a:pt x="29" y="211"/>
                    </a:lnTo>
                    <a:lnTo>
                      <a:pt x="0" y="177"/>
                    </a:lnTo>
                    <a:lnTo>
                      <a:pt x="29" y="9"/>
                    </a:lnTo>
                    <a:lnTo>
                      <a:pt x="67" y="28"/>
                    </a:lnTo>
                    <a:lnTo>
                      <a:pt x="91" y="0"/>
                    </a:lnTo>
                    <a:lnTo>
                      <a:pt x="110" y="201"/>
                    </a:lnTo>
                    <a:lnTo>
                      <a:pt x="67" y="220"/>
                    </a:lnTo>
                    <a:close/>
                  </a:path>
                </a:pathLst>
              </a:custGeom>
              <a:solidFill>
                <a:srgbClr val="B2CC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2" name="Freeform 1487">
                <a:extLst>
                  <a:ext uri="{FF2B5EF4-FFF2-40B4-BE49-F238E27FC236}">
                    <a16:creationId xmlns:a16="http://schemas.microsoft.com/office/drawing/2014/main" id="{531A6EFC-0D76-DF1A-A774-D8DAF96F100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746" y="3108"/>
                <a:ext cx="221" cy="393"/>
              </a:xfrm>
              <a:custGeom>
                <a:avLst/>
                <a:gdLst>
                  <a:gd name="T0" fmla="*/ 221 w 221"/>
                  <a:gd name="T1" fmla="*/ 81 h 393"/>
                  <a:gd name="T2" fmla="*/ 211 w 221"/>
                  <a:gd name="T3" fmla="*/ 345 h 393"/>
                  <a:gd name="T4" fmla="*/ 192 w 221"/>
                  <a:gd name="T5" fmla="*/ 393 h 393"/>
                  <a:gd name="T6" fmla="*/ 19 w 221"/>
                  <a:gd name="T7" fmla="*/ 163 h 393"/>
                  <a:gd name="T8" fmla="*/ 0 w 221"/>
                  <a:gd name="T9" fmla="*/ 91 h 393"/>
                  <a:gd name="T10" fmla="*/ 48 w 221"/>
                  <a:gd name="T11" fmla="*/ 62 h 393"/>
                  <a:gd name="T12" fmla="*/ 58 w 221"/>
                  <a:gd name="T13" fmla="*/ 19 h 393"/>
                  <a:gd name="T14" fmla="*/ 139 w 221"/>
                  <a:gd name="T15" fmla="*/ 0 h 393"/>
                  <a:gd name="T16" fmla="*/ 168 w 221"/>
                  <a:gd name="T17" fmla="*/ 0 h 393"/>
                  <a:gd name="T18" fmla="*/ 221 w 221"/>
                  <a:gd name="T19" fmla="*/ 81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1" h="393">
                    <a:moveTo>
                      <a:pt x="221" y="81"/>
                    </a:moveTo>
                    <a:lnTo>
                      <a:pt x="211" y="345"/>
                    </a:lnTo>
                    <a:lnTo>
                      <a:pt x="192" y="393"/>
                    </a:lnTo>
                    <a:lnTo>
                      <a:pt x="19" y="163"/>
                    </a:lnTo>
                    <a:lnTo>
                      <a:pt x="0" y="91"/>
                    </a:lnTo>
                    <a:lnTo>
                      <a:pt x="48" y="62"/>
                    </a:lnTo>
                    <a:lnTo>
                      <a:pt x="58" y="19"/>
                    </a:lnTo>
                    <a:lnTo>
                      <a:pt x="139" y="0"/>
                    </a:lnTo>
                    <a:lnTo>
                      <a:pt x="168" y="0"/>
                    </a:lnTo>
                    <a:lnTo>
                      <a:pt x="221" y="81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3" name="Freeform 1488">
                <a:extLst>
                  <a:ext uri="{FF2B5EF4-FFF2-40B4-BE49-F238E27FC236}">
                    <a16:creationId xmlns:a16="http://schemas.microsoft.com/office/drawing/2014/main" id="{C6E5967E-780D-78C3-4216-8049064CB1E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177" y="3141"/>
                <a:ext cx="311" cy="188"/>
              </a:xfrm>
              <a:custGeom>
                <a:avLst/>
                <a:gdLst>
                  <a:gd name="T0" fmla="*/ 311 w 311"/>
                  <a:gd name="T1" fmla="*/ 48 h 188"/>
                  <a:gd name="T2" fmla="*/ 302 w 311"/>
                  <a:gd name="T3" fmla="*/ 140 h 188"/>
                  <a:gd name="T4" fmla="*/ 153 w 311"/>
                  <a:gd name="T5" fmla="*/ 188 h 188"/>
                  <a:gd name="T6" fmla="*/ 28 w 311"/>
                  <a:gd name="T7" fmla="*/ 178 h 188"/>
                  <a:gd name="T8" fmla="*/ 0 w 311"/>
                  <a:gd name="T9" fmla="*/ 178 h 188"/>
                  <a:gd name="T10" fmla="*/ 110 w 311"/>
                  <a:gd name="T11" fmla="*/ 77 h 188"/>
                  <a:gd name="T12" fmla="*/ 211 w 311"/>
                  <a:gd name="T13" fmla="*/ 15 h 188"/>
                  <a:gd name="T14" fmla="*/ 239 w 311"/>
                  <a:gd name="T15" fmla="*/ 0 h 188"/>
                  <a:gd name="T16" fmla="*/ 292 w 311"/>
                  <a:gd name="T17" fmla="*/ 24 h 188"/>
                  <a:gd name="T18" fmla="*/ 311 w 311"/>
                  <a:gd name="T19" fmla="*/ 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1" h="188">
                    <a:moveTo>
                      <a:pt x="311" y="48"/>
                    </a:moveTo>
                    <a:lnTo>
                      <a:pt x="302" y="140"/>
                    </a:lnTo>
                    <a:lnTo>
                      <a:pt x="153" y="188"/>
                    </a:lnTo>
                    <a:lnTo>
                      <a:pt x="28" y="178"/>
                    </a:lnTo>
                    <a:lnTo>
                      <a:pt x="0" y="178"/>
                    </a:lnTo>
                    <a:lnTo>
                      <a:pt x="110" y="77"/>
                    </a:lnTo>
                    <a:lnTo>
                      <a:pt x="211" y="15"/>
                    </a:lnTo>
                    <a:lnTo>
                      <a:pt x="239" y="0"/>
                    </a:lnTo>
                    <a:lnTo>
                      <a:pt x="292" y="24"/>
                    </a:lnTo>
                    <a:lnTo>
                      <a:pt x="311" y="48"/>
                    </a:lnTo>
                    <a:close/>
                  </a:path>
                </a:pathLst>
              </a:custGeom>
              <a:solidFill>
                <a:srgbClr val="759E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4" name="Freeform 1489">
                <a:extLst>
                  <a:ext uri="{FF2B5EF4-FFF2-40B4-BE49-F238E27FC236}">
                    <a16:creationId xmlns:a16="http://schemas.microsoft.com/office/drawing/2014/main" id="{C3DA979C-EE71-6084-D326-7465C763845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401" y="3189"/>
                <a:ext cx="10" cy="173"/>
              </a:xfrm>
              <a:custGeom>
                <a:avLst/>
                <a:gdLst>
                  <a:gd name="T0" fmla="*/ 0 w 10"/>
                  <a:gd name="T1" fmla="*/ 173 h 173"/>
                  <a:gd name="T2" fmla="*/ 0 w 10"/>
                  <a:gd name="T3" fmla="*/ 0 h 173"/>
                  <a:gd name="T4" fmla="*/ 10 w 10"/>
                  <a:gd name="T5" fmla="*/ 168 h 173"/>
                  <a:gd name="T6" fmla="*/ 0 w 10"/>
                  <a:gd name="T7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73">
                    <a:moveTo>
                      <a:pt x="0" y="173"/>
                    </a:moveTo>
                    <a:lnTo>
                      <a:pt x="0" y="0"/>
                    </a:lnTo>
                    <a:lnTo>
                      <a:pt x="10" y="168"/>
                    </a:ln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CC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5" name="Freeform 1490">
                <a:extLst>
                  <a:ext uri="{FF2B5EF4-FFF2-40B4-BE49-F238E27FC236}">
                    <a16:creationId xmlns:a16="http://schemas.microsoft.com/office/drawing/2014/main" id="{9710B193-56DD-0CA0-64D2-53E23755C3E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442" y="3218"/>
                <a:ext cx="370" cy="432"/>
              </a:xfrm>
              <a:custGeom>
                <a:avLst/>
                <a:gdLst>
                  <a:gd name="T0" fmla="*/ 370 w 370"/>
                  <a:gd name="T1" fmla="*/ 283 h 432"/>
                  <a:gd name="T2" fmla="*/ 332 w 370"/>
                  <a:gd name="T3" fmla="*/ 413 h 432"/>
                  <a:gd name="T4" fmla="*/ 312 w 370"/>
                  <a:gd name="T5" fmla="*/ 432 h 432"/>
                  <a:gd name="T6" fmla="*/ 269 w 370"/>
                  <a:gd name="T7" fmla="*/ 403 h 432"/>
                  <a:gd name="T8" fmla="*/ 140 w 370"/>
                  <a:gd name="T9" fmla="*/ 394 h 432"/>
                  <a:gd name="T10" fmla="*/ 68 w 370"/>
                  <a:gd name="T11" fmla="*/ 331 h 432"/>
                  <a:gd name="T12" fmla="*/ 58 w 370"/>
                  <a:gd name="T13" fmla="*/ 293 h 432"/>
                  <a:gd name="T14" fmla="*/ 10 w 370"/>
                  <a:gd name="T15" fmla="*/ 254 h 432"/>
                  <a:gd name="T16" fmla="*/ 0 w 370"/>
                  <a:gd name="T17" fmla="*/ 192 h 432"/>
                  <a:gd name="T18" fmla="*/ 159 w 370"/>
                  <a:gd name="T19" fmla="*/ 221 h 432"/>
                  <a:gd name="T20" fmla="*/ 178 w 370"/>
                  <a:gd name="T21" fmla="*/ 202 h 432"/>
                  <a:gd name="T22" fmla="*/ 149 w 370"/>
                  <a:gd name="T23" fmla="*/ 130 h 432"/>
                  <a:gd name="T24" fmla="*/ 168 w 370"/>
                  <a:gd name="T25" fmla="*/ 115 h 432"/>
                  <a:gd name="T26" fmla="*/ 188 w 370"/>
                  <a:gd name="T27" fmla="*/ 101 h 432"/>
                  <a:gd name="T28" fmla="*/ 188 w 370"/>
                  <a:gd name="T29" fmla="*/ 53 h 432"/>
                  <a:gd name="T30" fmla="*/ 260 w 370"/>
                  <a:gd name="T31" fmla="*/ 43 h 432"/>
                  <a:gd name="T32" fmla="*/ 312 w 370"/>
                  <a:gd name="T33" fmla="*/ 0 h 432"/>
                  <a:gd name="T34" fmla="*/ 341 w 370"/>
                  <a:gd name="T35" fmla="*/ 43 h 432"/>
                  <a:gd name="T36" fmla="*/ 370 w 370"/>
                  <a:gd name="T37" fmla="*/ 283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0" h="432">
                    <a:moveTo>
                      <a:pt x="370" y="283"/>
                    </a:moveTo>
                    <a:lnTo>
                      <a:pt x="332" y="413"/>
                    </a:lnTo>
                    <a:lnTo>
                      <a:pt x="312" y="432"/>
                    </a:lnTo>
                    <a:lnTo>
                      <a:pt x="269" y="403"/>
                    </a:lnTo>
                    <a:lnTo>
                      <a:pt x="140" y="394"/>
                    </a:lnTo>
                    <a:lnTo>
                      <a:pt x="68" y="331"/>
                    </a:lnTo>
                    <a:lnTo>
                      <a:pt x="58" y="293"/>
                    </a:lnTo>
                    <a:lnTo>
                      <a:pt x="10" y="254"/>
                    </a:lnTo>
                    <a:lnTo>
                      <a:pt x="0" y="192"/>
                    </a:lnTo>
                    <a:lnTo>
                      <a:pt x="159" y="221"/>
                    </a:lnTo>
                    <a:lnTo>
                      <a:pt x="178" y="202"/>
                    </a:lnTo>
                    <a:lnTo>
                      <a:pt x="149" y="130"/>
                    </a:lnTo>
                    <a:lnTo>
                      <a:pt x="168" y="115"/>
                    </a:lnTo>
                    <a:lnTo>
                      <a:pt x="188" y="101"/>
                    </a:lnTo>
                    <a:lnTo>
                      <a:pt x="188" y="53"/>
                    </a:lnTo>
                    <a:lnTo>
                      <a:pt x="260" y="43"/>
                    </a:lnTo>
                    <a:lnTo>
                      <a:pt x="312" y="0"/>
                    </a:lnTo>
                    <a:lnTo>
                      <a:pt x="341" y="43"/>
                    </a:lnTo>
                    <a:lnTo>
                      <a:pt x="370" y="283"/>
                    </a:lnTo>
                    <a:close/>
                  </a:path>
                </a:pathLst>
              </a:custGeom>
              <a:solidFill>
                <a:srgbClr val="B2CC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6" name="Freeform 1491">
                <a:extLst>
                  <a:ext uri="{FF2B5EF4-FFF2-40B4-BE49-F238E27FC236}">
                    <a16:creationId xmlns:a16="http://schemas.microsoft.com/office/drawing/2014/main" id="{AEECC221-FDAD-8C97-CFE4-F2B3178F42D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636" y="3271"/>
                <a:ext cx="264" cy="269"/>
              </a:xfrm>
              <a:custGeom>
                <a:avLst/>
                <a:gdLst>
                  <a:gd name="T0" fmla="*/ 264 w 264"/>
                  <a:gd name="T1" fmla="*/ 249 h 269"/>
                  <a:gd name="T2" fmla="*/ 264 w 264"/>
                  <a:gd name="T3" fmla="*/ 269 h 269"/>
                  <a:gd name="T4" fmla="*/ 120 w 264"/>
                  <a:gd name="T5" fmla="*/ 240 h 269"/>
                  <a:gd name="T6" fmla="*/ 19 w 264"/>
                  <a:gd name="T7" fmla="*/ 173 h 269"/>
                  <a:gd name="T8" fmla="*/ 0 w 264"/>
                  <a:gd name="T9" fmla="*/ 158 h 269"/>
                  <a:gd name="T10" fmla="*/ 29 w 264"/>
                  <a:gd name="T11" fmla="*/ 48 h 269"/>
                  <a:gd name="T12" fmla="*/ 96 w 264"/>
                  <a:gd name="T13" fmla="*/ 0 h 269"/>
                  <a:gd name="T14" fmla="*/ 168 w 264"/>
                  <a:gd name="T15" fmla="*/ 120 h 269"/>
                  <a:gd name="T16" fmla="*/ 264 w 264"/>
                  <a:gd name="T17" fmla="*/ 24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4" h="269">
                    <a:moveTo>
                      <a:pt x="264" y="249"/>
                    </a:moveTo>
                    <a:lnTo>
                      <a:pt x="264" y="269"/>
                    </a:lnTo>
                    <a:lnTo>
                      <a:pt x="120" y="240"/>
                    </a:lnTo>
                    <a:lnTo>
                      <a:pt x="19" y="173"/>
                    </a:lnTo>
                    <a:lnTo>
                      <a:pt x="0" y="158"/>
                    </a:lnTo>
                    <a:lnTo>
                      <a:pt x="29" y="48"/>
                    </a:lnTo>
                    <a:lnTo>
                      <a:pt x="96" y="0"/>
                    </a:lnTo>
                    <a:lnTo>
                      <a:pt x="168" y="120"/>
                    </a:lnTo>
                    <a:lnTo>
                      <a:pt x="264" y="249"/>
                    </a:lnTo>
                    <a:close/>
                  </a:path>
                </a:pathLst>
              </a:custGeom>
              <a:solidFill>
                <a:srgbClr val="00B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7" name="Freeform 1492">
                <a:extLst>
                  <a:ext uri="{FF2B5EF4-FFF2-40B4-BE49-F238E27FC236}">
                    <a16:creationId xmlns:a16="http://schemas.microsoft.com/office/drawing/2014/main" id="{AD455E66-162A-949F-79DD-E9A004DF4CF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020" y="3357"/>
                <a:ext cx="374" cy="192"/>
              </a:xfrm>
              <a:custGeom>
                <a:avLst/>
                <a:gdLst>
                  <a:gd name="T0" fmla="*/ 350 w 374"/>
                  <a:gd name="T1" fmla="*/ 87 h 192"/>
                  <a:gd name="T2" fmla="*/ 374 w 374"/>
                  <a:gd name="T3" fmla="*/ 125 h 192"/>
                  <a:gd name="T4" fmla="*/ 374 w 374"/>
                  <a:gd name="T5" fmla="*/ 135 h 192"/>
                  <a:gd name="T6" fmla="*/ 192 w 374"/>
                  <a:gd name="T7" fmla="*/ 135 h 192"/>
                  <a:gd name="T8" fmla="*/ 96 w 374"/>
                  <a:gd name="T9" fmla="*/ 168 h 192"/>
                  <a:gd name="T10" fmla="*/ 0 w 374"/>
                  <a:gd name="T11" fmla="*/ 192 h 192"/>
                  <a:gd name="T12" fmla="*/ 177 w 374"/>
                  <a:gd name="T13" fmla="*/ 34 h 192"/>
                  <a:gd name="T14" fmla="*/ 249 w 374"/>
                  <a:gd name="T15" fmla="*/ 0 h 192"/>
                  <a:gd name="T16" fmla="*/ 350 w 374"/>
                  <a:gd name="T17" fmla="*/ 5 h 192"/>
                  <a:gd name="T18" fmla="*/ 350 w 374"/>
                  <a:gd name="T19" fmla="*/ 87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4" h="192">
                    <a:moveTo>
                      <a:pt x="350" y="87"/>
                    </a:moveTo>
                    <a:lnTo>
                      <a:pt x="374" y="125"/>
                    </a:lnTo>
                    <a:lnTo>
                      <a:pt x="374" y="135"/>
                    </a:lnTo>
                    <a:lnTo>
                      <a:pt x="192" y="135"/>
                    </a:lnTo>
                    <a:lnTo>
                      <a:pt x="96" y="168"/>
                    </a:lnTo>
                    <a:lnTo>
                      <a:pt x="0" y="192"/>
                    </a:lnTo>
                    <a:lnTo>
                      <a:pt x="177" y="34"/>
                    </a:lnTo>
                    <a:lnTo>
                      <a:pt x="249" y="0"/>
                    </a:lnTo>
                    <a:lnTo>
                      <a:pt x="350" y="5"/>
                    </a:lnTo>
                    <a:lnTo>
                      <a:pt x="350" y="87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8" name="Freeform 1493">
                <a:extLst>
                  <a:ext uri="{FF2B5EF4-FFF2-40B4-BE49-F238E27FC236}">
                    <a16:creationId xmlns:a16="http://schemas.microsoft.com/office/drawing/2014/main" id="{3DB92E98-8E35-77E5-4926-0C8455FFFBA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392" y="3391"/>
                <a:ext cx="91" cy="547"/>
              </a:xfrm>
              <a:custGeom>
                <a:avLst/>
                <a:gdLst>
                  <a:gd name="T0" fmla="*/ 91 w 91"/>
                  <a:gd name="T1" fmla="*/ 547 h 547"/>
                  <a:gd name="T2" fmla="*/ 57 w 91"/>
                  <a:gd name="T3" fmla="*/ 422 h 547"/>
                  <a:gd name="T4" fmla="*/ 0 w 91"/>
                  <a:gd name="T5" fmla="*/ 0 h 547"/>
                  <a:gd name="T6" fmla="*/ 29 w 91"/>
                  <a:gd name="T7" fmla="*/ 91 h 547"/>
                  <a:gd name="T8" fmla="*/ 91 w 91"/>
                  <a:gd name="T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547">
                    <a:moveTo>
                      <a:pt x="91" y="547"/>
                    </a:moveTo>
                    <a:lnTo>
                      <a:pt x="57" y="422"/>
                    </a:lnTo>
                    <a:lnTo>
                      <a:pt x="0" y="0"/>
                    </a:lnTo>
                    <a:lnTo>
                      <a:pt x="29" y="91"/>
                    </a:lnTo>
                    <a:lnTo>
                      <a:pt x="91" y="547"/>
                    </a:lnTo>
                    <a:close/>
                  </a:path>
                </a:pathLst>
              </a:custGeom>
              <a:solidFill>
                <a:srgbClr val="CC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9" name="Freeform 1494">
                <a:extLst>
                  <a:ext uri="{FF2B5EF4-FFF2-40B4-BE49-F238E27FC236}">
                    <a16:creationId xmlns:a16="http://schemas.microsoft.com/office/drawing/2014/main" id="{162D568B-5314-ED73-0EA2-3B4D88599DE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956" y="3453"/>
                <a:ext cx="412" cy="288"/>
              </a:xfrm>
              <a:custGeom>
                <a:avLst/>
                <a:gdLst>
                  <a:gd name="T0" fmla="*/ 340 w 412"/>
                  <a:gd name="T1" fmla="*/ 39 h 288"/>
                  <a:gd name="T2" fmla="*/ 412 w 412"/>
                  <a:gd name="T3" fmla="*/ 48 h 288"/>
                  <a:gd name="T4" fmla="*/ 384 w 412"/>
                  <a:gd name="T5" fmla="*/ 101 h 288"/>
                  <a:gd name="T6" fmla="*/ 412 w 412"/>
                  <a:gd name="T7" fmla="*/ 197 h 288"/>
                  <a:gd name="T8" fmla="*/ 312 w 412"/>
                  <a:gd name="T9" fmla="*/ 288 h 288"/>
                  <a:gd name="T10" fmla="*/ 139 w 412"/>
                  <a:gd name="T11" fmla="*/ 202 h 288"/>
                  <a:gd name="T12" fmla="*/ 86 w 412"/>
                  <a:gd name="T13" fmla="*/ 168 h 288"/>
                  <a:gd name="T14" fmla="*/ 0 w 412"/>
                  <a:gd name="T15" fmla="*/ 149 h 288"/>
                  <a:gd name="T16" fmla="*/ 139 w 412"/>
                  <a:gd name="T17" fmla="*/ 67 h 288"/>
                  <a:gd name="T18" fmla="*/ 221 w 412"/>
                  <a:gd name="T19" fmla="*/ 10 h 288"/>
                  <a:gd name="T20" fmla="*/ 240 w 412"/>
                  <a:gd name="T21" fmla="*/ 0 h 288"/>
                  <a:gd name="T22" fmla="*/ 278 w 412"/>
                  <a:gd name="T23" fmla="*/ 10 h 288"/>
                  <a:gd name="T24" fmla="*/ 340 w 412"/>
                  <a:gd name="T25" fmla="*/ 39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12" h="288">
                    <a:moveTo>
                      <a:pt x="340" y="39"/>
                    </a:moveTo>
                    <a:lnTo>
                      <a:pt x="412" y="48"/>
                    </a:lnTo>
                    <a:lnTo>
                      <a:pt x="384" y="101"/>
                    </a:lnTo>
                    <a:lnTo>
                      <a:pt x="412" y="197"/>
                    </a:lnTo>
                    <a:lnTo>
                      <a:pt x="312" y="288"/>
                    </a:lnTo>
                    <a:lnTo>
                      <a:pt x="139" y="202"/>
                    </a:lnTo>
                    <a:lnTo>
                      <a:pt x="86" y="168"/>
                    </a:lnTo>
                    <a:lnTo>
                      <a:pt x="0" y="149"/>
                    </a:lnTo>
                    <a:lnTo>
                      <a:pt x="139" y="67"/>
                    </a:lnTo>
                    <a:lnTo>
                      <a:pt x="221" y="10"/>
                    </a:lnTo>
                    <a:lnTo>
                      <a:pt x="240" y="0"/>
                    </a:lnTo>
                    <a:lnTo>
                      <a:pt x="278" y="10"/>
                    </a:lnTo>
                    <a:lnTo>
                      <a:pt x="340" y="39"/>
                    </a:lnTo>
                    <a:close/>
                  </a:path>
                </a:pathLst>
              </a:custGeom>
              <a:solidFill>
                <a:srgbClr val="87A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0" name="Freeform 1495">
                <a:extLst>
                  <a:ext uri="{FF2B5EF4-FFF2-40B4-BE49-F238E27FC236}">
                    <a16:creationId xmlns:a16="http://schemas.microsoft.com/office/drawing/2014/main" id="{16EC5783-8223-DDEC-964A-9B072AE7EAE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020" y="3511"/>
                <a:ext cx="374" cy="235"/>
              </a:xfrm>
              <a:custGeom>
                <a:avLst/>
                <a:gdLst>
                  <a:gd name="T0" fmla="*/ 360 w 374"/>
                  <a:gd name="T1" fmla="*/ 9 h 235"/>
                  <a:gd name="T2" fmla="*/ 374 w 374"/>
                  <a:gd name="T3" fmla="*/ 153 h 235"/>
                  <a:gd name="T4" fmla="*/ 292 w 374"/>
                  <a:gd name="T5" fmla="*/ 144 h 235"/>
                  <a:gd name="T6" fmla="*/ 278 w 374"/>
                  <a:gd name="T7" fmla="*/ 172 h 235"/>
                  <a:gd name="T8" fmla="*/ 288 w 374"/>
                  <a:gd name="T9" fmla="*/ 235 h 235"/>
                  <a:gd name="T10" fmla="*/ 240 w 374"/>
                  <a:gd name="T11" fmla="*/ 235 h 235"/>
                  <a:gd name="T12" fmla="*/ 19 w 374"/>
                  <a:gd name="T13" fmla="*/ 101 h 235"/>
                  <a:gd name="T14" fmla="*/ 0 w 374"/>
                  <a:gd name="T15" fmla="*/ 81 h 235"/>
                  <a:gd name="T16" fmla="*/ 264 w 374"/>
                  <a:gd name="T17" fmla="*/ 0 h 235"/>
                  <a:gd name="T18" fmla="*/ 331 w 374"/>
                  <a:gd name="T19" fmla="*/ 9 h 235"/>
                  <a:gd name="T20" fmla="*/ 360 w 374"/>
                  <a:gd name="T21" fmla="*/ 9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4" h="235">
                    <a:moveTo>
                      <a:pt x="360" y="9"/>
                    </a:moveTo>
                    <a:lnTo>
                      <a:pt x="374" y="153"/>
                    </a:lnTo>
                    <a:lnTo>
                      <a:pt x="292" y="144"/>
                    </a:lnTo>
                    <a:lnTo>
                      <a:pt x="278" y="172"/>
                    </a:lnTo>
                    <a:lnTo>
                      <a:pt x="288" y="235"/>
                    </a:lnTo>
                    <a:lnTo>
                      <a:pt x="240" y="235"/>
                    </a:lnTo>
                    <a:lnTo>
                      <a:pt x="19" y="101"/>
                    </a:lnTo>
                    <a:lnTo>
                      <a:pt x="0" y="81"/>
                    </a:lnTo>
                    <a:lnTo>
                      <a:pt x="264" y="0"/>
                    </a:lnTo>
                    <a:lnTo>
                      <a:pt x="331" y="9"/>
                    </a:lnTo>
                    <a:lnTo>
                      <a:pt x="360" y="9"/>
                    </a:lnTo>
                    <a:close/>
                  </a:path>
                </a:pathLst>
              </a:custGeom>
              <a:solidFill>
                <a:srgbClr val="54A6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1" name="Freeform 1496">
                <a:extLst>
                  <a:ext uri="{FF2B5EF4-FFF2-40B4-BE49-F238E27FC236}">
                    <a16:creationId xmlns:a16="http://schemas.microsoft.com/office/drawing/2014/main" id="{6E5568E4-CF78-9AAF-8AD2-E1C59B05353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319" y="3540"/>
                <a:ext cx="355" cy="393"/>
              </a:xfrm>
              <a:custGeom>
                <a:avLst/>
                <a:gdLst>
                  <a:gd name="T0" fmla="*/ 125 w 355"/>
                  <a:gd name="T1" fmla="*/ 33 h 393"/>
                  <a:gd name="T2" fmla="*/ 173 w 355"/>
                  <a:gd name="T3" fmla="*/ 33 h 393"/>
                  <a:gd name="T4" fmla="*/ 235 w 355"/>
                  <a:gd name="T5" fmla="*/ 72 h 393"/>
                  <a:gd name="T6" fmla="*/ 317 w 355"/>
                  <a:gd name="T7" fmla="*/ 191 h 393"/>
                  <a:gd name="T8" fmla="*/ 355 w 355"/>
                  <a:gd name="T9" fmla="*/ 393 h 393"/>
                  <a:gd name="T10" fmla="*/ 72 w 355"/>
                  <a:gd name="T11" fmla="*/ 163 h 393"/>
                  <a:gd name="T12" fmla="*/ 0 w 355"/>
                  <a:gd name="T13" fmla="*/ 115 h 393"/>
                  <a:gd name="T14" fmla="*/ 63 w 355"/>
                  <a:gd name="T15" fmla="*/ 52 h 393"/>
                  <a:gd name="T16" fmla="*/ 63 w 355"/>
                  <a:gd name="T17" fmla="*/ 0 h 393"/>
                  <a:gd name="T18" fmla="*/ 111 w 355"/>
                  <a:gd name="T19" fmla="*/ 14 h 393"/>
                  <a:gd name="T20" fmla="*/ 125 w 355"/>
                  <a:gd name="T21" fmla="*/ 33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5" h="393">
                    <a:moveTo>
                      <a:pt x="125" y="33"/>
                    </a:moveTo>
                    <a:lnTo>
                      <a:pt x="173" y="33"/>
                    </a:lnTo>
                    <a:lnTo>
                      <a:pt x="235" y="72"/>
                    </a:lnTo>
                    <a:lnTo>
                      <a:pt x="317" y="191"/>
                    </a:lnTo>
                    <a:lnTo>
                      <a:pt x="355" y="393"/>
                    </a:lnTo>
                    <a:lnTo>
                      <a:pt x="72" y="163"/>
                    </a:lnTo>
                    <a:lnTo>
                      <a:pt x="0" y="115"/>
                    </a:lnTo>
                    <a:lnTo>
                      <a:pt x="63" y="52"/>
                    </a:lnTo>
                    <a:lnTo>
                      <a:pt x="63" y="0"/>
                    </a:lnTo>
                    <a:lnTo>
                      <a:pt x="111" y="14"/>
                    </a:lnTo>
                    <a:lnTo>
                      <a:pt x="125" y="33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2" name="Freeform 1497">
                <a:extLst>
                  <a:ext uri="{FF2B5EF4-FFF2-40B4-BE49-F238E27FC236}">
                    <a16:creationId xmlns:a16="http://schemas.microsoft.com/office/drawing/2014/main" id="{13F63FA0-391F-5875-7778-B125921E9E8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531" y="3554"/>
                <a:ext cx="465" cy="441"/>
              </a:xfrm>
              <a:custGeom>
                <a:avLst/>
                <a:gdLst>
                  <a:gd name="T0" fmla="*/ 393 w 465"/>
                  <a:gd name="T1" fmla="*/ 0 h 441"/>
                  <a:gd name="T2" fmla="*/ 422 w 465"/>
                  <a:gd name="T3" fmla="*/ 82 h 441"/>
                  <a:gd name="T4" fmla="*/ 446 w 465"/>
                  <a:gd name="T5" fmla="*/ 82 h 441"/>
                  <a:gd name="T6" fmla="*/ 465 w 465"/>
                  <a:gd name="T7" fmla="*/ 120 h 441"/>
                  <a:gd name="T8" fmla="*/ 446 w 465"/>
                  <a:gd name="T9" fmla="*/ 187 h 441"/>
                  <a:gd name="T10" fmla="*/ 422 w 465"/>
                  <a:gd name="T11" fmla="*/ 221 h 441"/>
                  <a:gd name="T12" fmla="*/ 413 w 465"/>
                  <a:gd name="T13" fmla="*/ 312 h 441"/>
                  <a:gd name="T14" fmla="*/ 413 w 465"/>
                  <a:gd name="T15" fmla="*/ 341 h 441"/>
                  <a:gd name="T16" fmla="*/ 321 w 465"/>
                  <a:gd name="T17" fmla="*/ 393 h 441"/>
                  <a:gd name="T18" fmla="*/ 153 w 465"/>
                  <a:gd name="T19" fmla="*/ 403 h 441"/>
                  <a:gd name="T20" fmla="*/ 19 w 465"/>
                  <a:gd name="T21" fmla="*/ 441 h 441"/>
                  <a:gd name="T22" fmla="*/ 0 w 465"/>
                  <a:gd name="T23" fmla="*/ 441 h 441"/>
                  <a:gd name="T24" fmla="*/ 101 w 465"/>
                  <a:gd name="T25" fmla="*/ 393 h 441"/>
                  <a:gd name="T26" fmla="*/ 192 w 465"/>
                  <a:gd name="T27" fmla="*/ 321 h 441"/>
                  <a:gd name="T28" fmla="*/ 254 w 465"/>
                  <a:gd name="T29" fmla="*/ 293 h 441"/>
                  <a:gd name="T30" fmla="*/ 273 w 465"/>
                  <a:gd name="T31" fmla="*/ 269 h 441"/>
                  <a:gd name="T32" fmla="*/ 283 w 465"/>
                  <a:gd name="T33" fmla="*/ 259 h 441"/>
                  <a:gd name="T34" fmla="*/ 283 w 465"/>
                  <a:gd name="T35" fmla="*/ 249 h 441"/>
                  <a:gd name="T36" fmla="*/ 273 w 465"/>
                  <a:gd name="T37" fmla="*/ 240 h 441"/>
                  <a:gd name="T38" fmla="*/ 221 w 465"/>
                  <a:gd name="T39" fmla="*/ 288 h 441"/>
                  <a:gd name="T40" fmla="*/ 139 w 465"/>
                  <a:gd name="T41" fmla="*/ 321 h 441"/>
                  <a:gd name="T42" fmla="*/ 43 w 465"/>
                  <a:gd name="T43" fmla="*/ 393 h 441"/>
                  <a:gd name="T44" fmla="*/ 0 w 465"/>
                  <a:gd name="T45" fmla="*/ 403 h 441"/>
                  <a:gd name="T46" fmla="*/ 101 w 465"/>
                  <a:gd name="T47" fmla="*/ 201 h 441"/>
                  <a:gd name="T48" fmla="*/ 182 w 465"/>
                  <a:gd name="T49" fmla="*/ 77 h 441"/>
                  <a:gd name="T50" fmla="*/ 273 w 465"/>
                  <a:gd name="T51" fmla="*/ 0 h 441"/>
                  <a:gd name="T52" fmla="*/ 336 w 465"/>
                  <a:gd name="T53" fmla="*/ 29 h 441"/>
                  <a:gd name="T54" fmla="*/ 393 w 465"/>
                  <a:gd name="T55" fmla="*/ 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65" h="441">
                    <a:moveTo>
                      <a:pt x="393" y="0"/>
                    </a:moveTo>
                    <a:lnTo>
                      <a:pt x="422" y="82"/>
                    </a:lnTo>
                    <a:lnTo>
                      <a:pt x="446" y="82"/>
                    </a:lnTo>
                    <a:lnTo>
                      <a:pt x="465" y="120"/>
                    </a:lnTo>
                    <a:lnTo>
                      <a:pt x="446" y="187"/>
                    </a:lnTo>
                    <a:lnTo>
                      <a:pt x="422" y="221"/>
                    </a:lnTo>
                    <a:lnTo>
                      <a:pt x="413" y="312"/>
                    </a:lnTo>
                    <a:lnTo>
                      <a:pt x="413" y="341"/>
                    </a:lnTo>
                    <a:lnTo>
                      <a:pt x="321" y="393"/>
                    </a:lnTo>
                    <a:lnTo>
                      <a:pt x="153" y="403"/>
                    </a:lnTo>
                    <a:lnTo>
                      <a:pt x="19" y="441"/>
                    </a:lnTo>
                    <a:lnTo>
                      <a:pt x="0" y="441"/>
                    </a:lnTo>
                    <a:lnTo>
                      <a:pt x="101" y="393"/>
                    </a:lnTo>
                    <a:lnTo>
                      <a:pt x="192" y="321"/>
                    </a:lnTo>
                    <a:lnTo>
                      <a:pt x="254" y="293"/>
                    </a:lnTo>
                    <a:lnTo>
                      <a:pt x="273" y="269"/>
                    </a:lnTo>
                    <a:lnTo>
                      <a:pt x="283" y="259"/>
                    </a:lnTo>
                    <a:lnTo>
                      <a:pt x="283" y="249"/>
                    </a:lnTo>
                    <a:lnTo>
                      <a:pt x="273" y="240"/>
                    </a:lnTo>
                    <a:lnTo>
                      <a:pt x="221" y="288"/>
                    </a:lnTo>
                    <a:lnTo>
                      <a:pt x="139" y="321"/>
                    </a:lnTo>
                    <a:lnTo>
                      <a:pt x="43" y="393"/>
                    </a:lnTo>
                    <a:lnTo>
                      <a:pt x="0" y="403"/>
                    </a:lnTo>
                    <a:lnTo>
                      <a:pt x="101" y="201"/>
                    </a:lnTo>
                    <a:lnTo>
                      <a:pt x="182" y="77"/>
                    </a:lnTo>
                    <a:lnTo>
                      <a:pt x="273" y="0"/>
                    </a:lnTo>
                    <a:lnTo>
                      <a:pt x="336" y="29"/>
                    </a:lnTo>
                    <a:lnTo>
                      <a:pt x="393" y="0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3" name="Freeform 1498">
                <a:extLst>
                  <a:ext uri="{FF2B5EF4-FFF2-40B4-BE49-F238E27FC236}">
                    <a16:creationId xmlns:a16="http://schemas.microsoft.com/office/drawing/2014/main" id="{5A2DB407-1AF2-578E-FD72-0D9EE3E1AD3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198" y="3564"/>
                <a:ext cx="264" cy="393"/>
              </a:xfrm>
              <a:custGeom>
                <a:avLst/>
                <a:gdLst>
                  <a:gd name="T0" fmla="*/ 254 w 264"/>
                  <a:gd name="T1" fmla="*/ 139 h 393"/>
                  <a:gd name="T2" fmla="*/ 264 w 264"/>
                  <a:gd name="T3" fmla="*/ 350 h 393"/>
                  <a:gd name="T4" fmla="*/ 220 w 264"/>
                  <a:gd name="T5" fmla="*/ 393 h 393"/>
                  <a:gd name="T6" fmla="*/ 110 w 264"/>
                  <a:gd name="T7" fmla="*/ 374 h 393"/>
                  <a:gd name="T8" fmla="*/ 38 w 264"/>
                  <a:gd name="T9" fmla="*/ 340 h 393"/>
                  <a:gd name="T10" fmla="*/ 0 w 264"/>
                  <a:gd name="T11" fmla="*/ 302 h 393"/>
                  <a:gd name="T12" fmla="*/ 19 w 264"/>
                  <a:gd name="T13" fmla="*/ 177 h 393"/>
                  <a:gd name="T14" fmla="*/ 38 w 264"/>
                  <a:gd name="T15" fmla="*/ 148 h 393"/>
                  <a:gd name="T16" fmla="*/ 53 w 264"/>
                  <a:gd name="T17" fmla="*/ 67 h 393"/>
                  <a:gd name="T18" fmla="*/ 129 w 264"/>
                  <a:gd name="T19" fmla="*/ 0 h 393"/>
                  <a:gd name="T20" fmla="*/ 220 w 264"/>
                  <a:gd name="T21" fmla="*/ 72 h 393"/>
                  <a:gd name="T22" fmla="*/ 254 w 264"/>
                  <a:gd name="T23" fmla="*/ 139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4" h="393">
                    <a:moveTo>
                      <a:pt x="254" y="139"/>
                    </a:moveTo>
                    <a:lnTo>
                      <a:pt x="264" y="350"/>
                    </a:lnTo>
                    <a:lnTo>
                      <a:pt x="220" y="393"/>
                    </a:lnTo>
                    <a:lnTo>
                      <a:pt x="110" y="374"/>
                    </a:lnTo>
                    <a:lnTo>
                      <a:pt x="38" y="340"/>
                    </a:lnTo>
                    <a:lnTo>
                      <a:pt x="0" y="302"/>
                    </a:lnTo>
                    <a:lnTo>
                      <a:pt x="19" y="177"/>
                    </a:lnTo>
                    <a:lnTo>
                      <a:pt x="38" y="148"/>
                    </a:lnTo>
                    <a:lnTo>
                      <a:pt x="53" y="67"/>
                    </a:lnTo>
                    <a:lnTo>
                      <a:pt x="129" y="0"/>
                    </a:lnTo>
                    <a:lnTo>
                      <a:pt x="220" y="72"/>
                    </a:lnTo>
                    <a:lnTo>
                      <a:pt x="254" y="139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4" name="Freeform 1499">
                <a:extLst>
                  <a:ext uri="{FF2B5EF4-FFF2-40B4-BE49-F238E27FC236}">
                    <a16:creationId xmlns:a16="http://schemas.microsoft.com/office/drawing/2014/main" id="{A7FEAB23-CD57-E378-561D-86C15EBB3B0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262" y="3703"/>
                <a:ext cx="384" cy="254"/>
              </a:xfrm>
              <a:custGeom>
                <a:avLst/>
                <a:gdLst>
                  <a:gd name="T0" fmla="*/ 364 w 384"/>
                  <a:gd name="T1" fmla="*/ 235 h 254"/>
                  <a:gd name="T2" fmla="*/ 384 w 384"/>
                  <a:gd name="T3" fmla="*/ 254 h 254"/>
                  <a:gd name="T4" fmla="*/ 292 w 384"/>
                  <a:gd name="T5" fmla="*/ 254 h 254"/>
                  <a:gd name="T6" fmla="*/ 201 w 384"/>
                  <a:gd name="T7" fmla="*/ 230 h 254"/>
                  <a:gd name="T8" fmla="*/ 91 w 384"/>
                  <a:gd name="T9" fmla="*/ 172 h 254"/>
                  <a:gd name="T10" fmla="*/ 0 w 384"/>
                  <a:gd name="T11" fmla="*/ 81 h 254"/>
                  <a:gd name="T12" fmla="*/ 57 w 384"/>
                  <a:gd name="T13" fmla="*/ 0 h 254"/>
                  <a:gd name="T14" fmla="*/ 192 w 384"/>
                  <a:gd name="T15" fmla="*/ 81 h 254"/>
                  <a:gd name="T16" fmla="*/ 364 w 384"/>
                  <a:gd name="T17" fmla="*/ 235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4" h="254">
                    <a:moveTo>
                      <a:pt x="364" y="235"/>
                    </a:moveTo>
                    <a:lnTo>
                      <a:pt x="384" y="254"/>
                    </a:lnTo>
                    <a:lnTo>
                      <a:pt x="292" y="254"/>
                    </a:lnTo>
                    <a:lnTo>
                      <a:pt x="201" y="230"/>
                    </a:lnTo>
                    <a:lnTo>
                      <a:pt x="91" y="172"/>
                    </a:lnTo>
                    <a:lnTo>
                      <a:pt x="0" y="81"/>
                    </a:lnTo>
                    <a:lnTo>
                      <a:pt x="57" y="0"/>
                    </a:lnTo>
                    <a:lnTo>
                      <a:pt x="192" y="81"/>
                    </a:lnTo>
                    <a:lnTo>
                      <a:pt x="364" y="235"/>
                    </a:lnTo>
                    <a:close/>
                  </a:path>
                </a:pathLst>
              </a:custGeom>
              <a:solidFill>
                <a:srgbClr val="54A6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5" name="Freeform 1500">
                <a:extLst>
                  <a:ext uri="{FF2B5EF4-FFF2-40B4-BE49-F238E27FC236}">
                    <a16:creationId xmlns:a16="http://schemas.microsoft.com/office/drawing/2014/main" id="{8D65DEF4-A9A3-1A1A-4C17-AC0410062BF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262" y="3703"/>
                <a:ext cx="384" cy="254"/>
              </a:xfrm>
              <a:custGeom>
                <a:avLst/>
                <a:gdLst>
                  <a:gd name="T0" fmla="*/ 364 w 384"/>
                  <a:gd name="T1" fmla="*/ 235 h 254"/>
                  <a:gd name="T2" fmla="*/ 384 w 384"/>
                  <a:gd name="T3" fmla="*/ 254 h 254"/>
                  <a:gd name="T4" fmla="*/ 292 w 384"/>
                  <a:gd name="T5" fmla="*/ 254 h 254"/>
                  <a:gd name="T6" fmla="*/ 201 w 384"/>
                  <a:gd name="T7" fmla="*/ 230 h 254"/>
                  <a:gd name="T8" fmla="*/ 91 w 384"/>
                  <a:gd name="T9" fmla="*/ 172 h 254"/>
                  <a:gd name="T10" fmla="*/ 0 w 384"/>
                  <a:gd name="T11" fmla="*/ 81 h 254"/>
                  <a:gd name="T12" fmla="*/ 57 w 384"/>
                  <a:gd name="T13" fmla="*/ 0 h 254"/>
                  <a:gd name="T14" fmla="*/ 192 w 384"/>
                  <a:gd name="T15" fmla="*/ 81 h 254"/>
                  <a:gd name="T16" fmla="*/ 364 w 384"/>
                  <a:gd name="T17" fmla="*/ 235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4" h="254">
                    <a:moveTo>
                      <a:pt x="364" y="235"/>
                    </a:moveTo>
                    <a:lnTo>
                      <a:pt x="384" y="254"/>
                    </a:lnTo>
                    <a:lnTo>
                      <a:pt x="292" y="254"/>
                    </a:lnTo>
                    <a:lnTo>
                      <a:pt x="201" y="230"/>
                    </a:lnTo>
                    <a:lnTo>
                      <a:pt x="91" y="172"/>
                    </a:lnTo>
                    <a:lnTo>
                      <a:pt x="0" y="81"/>
                    </a:lnTo>
                    <a:lnTo>
                      <a:pt x="57" y="0"/>
                    </a:lnTo>
                    <a:lnTo>
                      <a:pt x="192" y="81"/>
                    </a:lnTo>
                    <a:lnTo>
                      <a:pt x="364" y="235"/>
                    </a:lnTo>
                  </a:path>
                </a:pathLst>
              </a:custGeom>
              <a:noFill/>
              <a:ln w="0">
                <a:solidFill>
                  <a:srgbClr val="54A60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6" name="Freeform 1501">
                <a:extLst>
                  <a:ext uri="{FF2B5EF4-FFF2-40B4-BE49-F238E27FC236}">
                    <a16:creationId xmlns:a16="http://schemas.microsoft.com/office/drawing/2014/main" id="{95977FDB-4FDB-3AF4-5085-45D0111CCB6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883" y="3731"/>
                <a:ext cx="595" cy="355"/>
              </a:xfrm>
              <a:custGeom>
                <a:avLst/>
                <a:gdLst>
                  <a:gd name="T0" fmla="*/ 566 w 595"/>
                  <a:gd name="T1" fmla="*/ 255 h 355"/>
                  <a:gd name="T2" fmla="*/ 403 w 595"/>
                  <a:gd name="T3" fmla="*/ 245 h 355"/>
                  <a:gd name="T4" fmla="*/ 274 w 595"/>
                  <a:gd name="T5" fmla="*/ 183 h 355"/>
                  <a:gd name="T6" fmla="*/ 274 w 595"/>
                  <a:gd name="T7" fmla="*/ 173 h 355"/>
                  <a:gd name="T8" fmla="*/ 264 w 595"/>
                  <a:gd name="T9" fmla="*/ 164 h 355"/>
                  <a:gd name="T10" fmla="*/ 245 w 595"/>
                  <a:gd name="T11" fmla="*/ 183 h 355"/>
                  <a:gd name="T12" fmla="*/ 375 w 595"/>
                  <a:gd name="T13" fmla="*/ 264 h 355"/>
                  <a:gd name="T14" fmla="*/ 485 w 595"/>
                  <a:gd name="T15" fmla="*/ 283 h 355"/>
                  <a:gd name="T16" fmla="*/ 581 w 595"/>
                  <a:gd name="T17" fmla="*/ 283 h 355"/>
                  <a:gd name="T18" fmla="*/ 595 w 595"/>
                  <a:gd name="T19" fmla="*/ 327 h 355"/>
                  <a:gd name="T20" fmla="*/ 547 w 595"/>
                  <a:gd name="T21" fmla="*/ 327 h 355"/>
                  <a:gd name="T22" fmla="*/ 192 w 595"/>
                  <a:gd name="T23" fmla="*/ 355 h 355"/>
                  <a:gd name="T24" fmla="*/ 82 w 595"/>
                  <a:gd name="T25" fmla="*/ 336 h 355"/>
                  <a:gd name="T26" fmla="*/ 43 w 595"/>
                  <a:gd name="T27" fmla="*/ 255 h 355"/>
                  <a:gd name="T28" fmla="*/ 0 w 595"/>
                  <a:gd name="T29" fmla="*/ 207 h 355"/>
                  <a:gd name="T30" fmla="*/ 0 w 595"/>
                  <a:gd name="T31" fmla="*/ 192 h 355"/>
                  <a:gd name="T32" fmla="*/ 72 w 595"/>
                  <a:gd name="T33" fmla="*/ 154 h 355"/>
                  <a:gd name="T34" fmla="*/ 87 w 595"/>
                  <a:gd name="T35" fmla="*/ 135 h 355"/>
                  <a:gd name="T36" fmla="*/ 63 w 595"/>
                  <a:gd name="T37" fmla="*/ 82 h 355"/>
                  <a:gd name="T38" fmla="*/ 125 w 595"/>
                  <a:gd name="T39" fmla="*/ 53 h 355"/>
                  <a:gd name="T40" fmla="*/ 183 w 595"/>
                  <a:gd name="T41" fmla="*/ 0 h 355"/>
                  <a:gd name="T42" fmla="*/ 355 w 595"/>
                  <a:gd name="T43" fmla="*/ 24 h 355"/>
                  <a:gd name="T44" fmla="*/ 566 w 595"/>
                  <a:gd name="T45" fmla="*/ 255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95" h="355">
                    <a:moveTo>
                      <a:pt x="566" y="255"/>
                    </a:moveTo>
                    <a:lnTo>
                      <a:pt x="403" y="245"/>
                    </a:lnTo>
                    <a:lnTo>
                      <a:pt x="274" y="183"/>
                    </a:lnTo>
                    <a:lnTo>
                      <a:pt x="274" y="173"/>
                    </a:lnTo>
                    <a:lnTo>
                      <a:pt x="264" y="164"/>
                    </a:lnTo>
                    <a:lnTo>
                      <a:pt x="245" y="183"/>
                    </a:lnTo>
                    <a:lnTo>
                      <a:pt x="375" y="264"/>
                    </a:lnTo>
                    <a:lnTo>
                      <a:pt x="485" y="283"/>
                    </a:lnTo>
                    <a:lnTo>
                      <a:pt x="581" y="283"/>
                    </a:lnTo>
                    <a:lnTo>
                      <a:pt x="595" y="327"/>
                    </a:lnTo>
                    <a:lnTo>
                      <a:pt x="547" y="327"/>
                    </a:lnTo>
                    <a:lnTo>
                      <a:pt x="192" y="355"/>
                    </a:lnTo>
                    <a:lnTo>
                      <a:pt x="82" y="336"/>
                    </a:lnTo>
                    <a:lnTo>
                      <a:pt x="43" y="255"/>
                    </a:lnTo>
                    <a:lnTo>
                      <a:pt x="0" y="207"/>
                    </a:lnTo>
                    <a:lnTo>
                      <a:pt x="0" y="192"/>
                    </a:lnTo>
                    <a:lnTo>
                      <a:pt x="72" y="154"/>
                    </a:lnTo>
                    <a:lnTo>
                      <a:pt x="87" y="135"/>
                    </a:lnTo>
                    <a:lnTo>
                      <a:pt x="63" y="82"/>
                    </a:lnTo>
                    <a:lnTo>
                      <a:pt x="125" y="53"/>
                    </a:lnTo>
                    <a:lnTo>
                      <a:pt x="183" y="0"/>
                    </a:lnTo>
                    <a:lnTo>
                      <a:pt x="355" y="24"/>
                    </a:lnTo>
                    <a:lnTo>
                      <a:pt x="566" y="255"/>
                    </a:lnTo>
                    <a:close/>
                  </a:path>
                </a:pathLst>
              </a:custGeom>
              <a:solidFill>
                <a:srgbClr val="007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7" name="Freeform 1502">
                <a:extLst>
                  <a:ext uri="{FF2B5EF4-FFF2-40B4-BE49-F238E27FC236}">
                    <a16:creationId xmlns:a16="http://schemas.microsoft.com/office/drawing/2014/main" id="{FA1931B0-F01B-5BA8-1E6D-7DAAF7CFBAE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977" y="3765"/>
                <a:ext cx="274" cy="513"/>
              </a:xfrm>
              <a:custGeom>
                <a:avLst/>
                <a:gdLst>
                  <a:gd name="T0" fmla="*/ 187 w 274"/>
                  <a:gd name="T1" fmla="*/ 110 h 513"/>
                  <a:gd name="T2" fmla="*/ 274 w 274"/>
                  <a:gd name="T3" fmla="*/ 201 h 513"/>
                  <a:gd name="T4" fmla="*/ 202 w 274"/>
                  <a:gd name="T5" fmla="*/ 403 h 513"/>
                  <a:gd name="T6" fmla="*/ 67 w 274"/>
                  <a:gd name="T7" fmla="*/ 513 h 513"/>
                  <a:gd name="T8" fmla="*/ 29 w 274"/>
                  <a:gd name="T9" fmla="*/ 331 h 513"/>
                  <a:gd name="T10" fmla="*/ 0 w 274"/>
                  <a:gd name="T11" fmla="*/ 240 h 513"/>
                  <a:gd name="T12" fmla="*/ 0 w 274"/>
                  <a:gd name="T13" fmla="*/ 201 h 513"/>
                  <a:gd name="T14" fmla="*/ 149 w 274"/>
                  <a:gd name="T15" fmla="*/ 0 h 513"/>
                  <a:gd name="T16" fmla="*/ 187 w 274"/>
                  <a:gd name="T17" fmla="*/ 0 h 513"/>
                  <a:gd name="T18" fmla="*/ 187 w 274"/>
                  <a:gd name="T19" fmla="*/ 110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4" h="513">
                    <a:moveTo>
                      <a:pt x="187" y="110"/>
                    </a:moveTo>
                    <a:lnTo>
                      <a:pt x="274" y="201"/>
                    </a:lnTo>
                    <a:lnTo>
                      <a:pt x="202" y="403"/>
                    </a:lnTo>
                    <a:lnTo>
                      <a:pt x="67" y="513"/>
                    </a:lnTo>
                    <a:lnTo>
                      <a:pt x="29" y="331"/>
                    </a:lnTo>
                    <a:lnTo>
                      <a:pt x="0" y="240"/>
                    </a:lnTo>
                    <a:lnTo>
                      <a:pt x="0" y="201"/>
                    </a:lnTo>
                    <a:lnTo>
                      <a:pt x="149" y="0"/>
                    </a:lnTo>
                    <a:lnTo>
                      <a:pt x="187" y="0"/>
                    </a:lnTo>
                    <a:lnTo>
                      <a:pt x="187" y="110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8" name="Freeform 1503">
                <a:extLst>
                  <a:ext uri="{FF2B5EF4-FFF2-40B4-BE49-F238E27FC236}">
                    <a16:creationId xmlns:a16="http://schemas.microsoft.com/office/drawing/2014/main" id="{A6A30F32-3211-73DB-68CD-173A1273C3E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702" y="3842"/>
                <a:ext cx="465" cy="307"/>
              </a:xfrm>
              <a:custGeom>
                <a:avLst/>
                <a:gdLst>
                  <a:gd name="T0" fmla="*/ 364 w 465"/>
                  <a:gd name="T1" fmla="*/ 62 h 307"/>
                  <a:gd name="T2" fmla="*/ 465 w 465"/>
                  <a:gd name="T3" fmla="*/ 163 h 307"/>
                  <a:gd name="T4" fmla="*/ 436 w 465"/>
                  <a:gd name="T5" fmla="*/ 216 h 307"/>
                  <a:gd name="T6" fmla="*/ 436 w 465"/>
                  <a:gd name="T7" fmla="*/ 297 h 307"/>
                  <a:gd name="T8" fmla="*/ 446 w 465"/>
                  <a:gd name="T9" fmla="*/ 307 h 307"/>
                  <a:gd name="T10" fmla="*/ 263 w 465"/>
                  <a:gd name="T11" fmla="*/ 307 h 307"/>
                  <a:gd name="T12" fmla="*/ 91 w 465"/>
                  <a:gd name="T13" fmla="*/ 225 h 307"/>
                  <a:gd name="T14" fmla="*/ 9 w 465"/>
                  <a:gd name="T15" fmla="*/ 81 h 307"/>
                  <a:gd name="T16" fmla="*/ 0 w 465"/>
                  <a:gd name="T17" fmla="*/ 72 h 307"/>
                  <a:gd name="T18" fmla="*/ 163 w 465"/>
                  <a:gd name="T19" fmla="*/ 14 h 307"/>
                  <a:gd name="T20" fmla="*/ 235 w 465"/>
                  <a:gd name="T21" fmla="*/ 0 h 307"/>
                  <a:gd name="T22" fmla="*/ 364 w 465"/>
                  <a:gd name="T23" fmla="*/ 14 h 307"/>
                  <a:gd name="T24" fmla="*/ 364 w 465"/>
                  <a:gd name="T25" fmla="*/ 62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5" h="307">
                    <a:moveTo>
                      <a:pt x="364" y="62"/>
                    </a:moveTo>
                    <a:lnTo>
                      <a:pt x="465" y="163"/>
                    </a:lnTo>
                    <a:lnTo>
                      <a:pt x="436" y="216"/>
                    </a:lnTo>
                    <a:lnTo>
                      <a:pt x="436" y="297"/>
                    </a:lnTo>
                    <a:lnTo>
                      <a:pt x="446" y="307"/>
                    </a:lnTo>
                    <a:lnTo>
                      <a:pt x="263" y="307"/>
                    </a:lnTo>
                    <a:lnTo>
                      <a:pt x="91" y="225"/>
                    </a:lnTo>
                    <a:lnTo>
                      <a:pt x="9" y="81"/>
                    </a:lnTo>
                    <a:lnTo>
                      <a:pt x="0" y="72"/>
                    </a:lnTo>
                    <a:lnTo>
                      <a:pt x="163" y="14"/>
                    </a:lnTo>
                    <a:lnTo>
                      <a:pt x="235" y="0"/>
                    </a:lnTo>
                    <a:lnTo>
                      <a:pt x="364" y="14"/>
                    </a:lnTo>
                    <a:lnTo>
                      <a:pt x="364" y="62"/>
                    </a:lnTo>
                    <a:close/>
                  </a:path>
                </a:pathLst>
              </a:custGeom>
              <a:solidFill>
                <a:srgbClr val="99BD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9" name="Freeform 1504">
                <a:extLst>
                  <a:ext uri="{FF2B5EF4-FFF2-40B4-BE49-F238E27FC236}">
                    <a16:creationId xmlns:a16="http://schemas.microsoft.com/office/drawing/2014/main" id="{01251A9B-3221-C9AA-C19F-7F7DC0F2047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108" y="3895"/>
                <a:ext cx="384" cy="422"/>
              </a:xfrm>
              <a:custGeom>
                <a:avLst/>
                <a:gdLst>
                  <a:gd name="T0" fmla="*/ 312 w 384"/>
                  <a:gd name="T1" fmla="*/ 62 h 422"/>
                  <a:gd name="T2" fmla="*/ 365 w 384"/>
                  <a:gd name="T3" fmla="*/ 163 h 422"/>
                  <a:gd name="T4" fmla="*/ 384 w 384"/>
                  <a:gd name="T5" fmla="*/ 364 h 422"/>
                  <a:gd name="T6" fmla="*/ 374 w 384"/>
                  <a:gd name="T7" fmla="*/ 422 h 422"/>
                  <a:gd name="T8" fmla="*/ 293 w 384"/>
                  <a:gd name="T9" fmla="*/ 402 h 422"/>
                  <a:gd name="T10" fmla="*/ 24 w 384"/>
                  <a:gd name="T11" fmla="*/ 254 h 422"/>
                  <a:gd name="T12" fmla="*/ 0 w 384"/>
                  <a:gd name="T13" fmla="*/ 230 h 422"/>
                  <a:gd name="T14" fmla="*/ 19 w 384"/>
                  <a:gd name="T15" fmla="*/ 153 h 422"/>
                  <a:gd name="T16" fmla="*/ 53 w 384"/>
                  <a:gd name="T17" fmla="*/ 119 h 422"/>
                  <a:gd name="T18" fmla="*/ 63 w 384"/>
                  <a:gd name="T19" fmla="*/ 43 h 422"/>
                  <a:gd name="T20" fmla="*/ 173 w 384"/>
                  <a:gd name="T21" fmla="*/ 0 h 422"/>
                  <a:gd name="T22" fmla="*/ 240 w 384"/>
                  <a:gd name="T23" fmla="*/ 19 h 422"/>
                  <a:gd name="T24" fmla="*/ 312 w 384"/>
                  <a:gd name="T25" fmla="*/ 6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4" h="422">
                    <a:moveTo>
                      <a:pt x="312" y="62"/>
                    </a:moveTo>
                    <a:lnTo>
                      <a:pt x="365" y="163"/>
                    </a:lnTo>
                    <a:lnTo>
                      <a:pt x="384" y="364"/>
                    </a:lnTo>
                    <a:lnTo>
                      <a:pt x="374" y="422"/>
                    </a:lnTo>
                    <a:lnTo>
                      <a:pt x="293" y="402"/>
                    </a:lnTo>
                    <a:lnTo>
                      <a:pt x="24" y="254"/>
                    </a:lnTo>
                    <a:lnTo>
                      <a:pt x="0" y="230"/>
                    </a:lnTo>
                    <a:lnTo>
                      <a:pt x="19" y="153"/>
                    </a:lnTo>
                    <a:lnTo>
                      <a:pt x="53" y="119"/>
                    </a:lnTo>
                    <a:lnTo>
                      <a:pt x="63" y="43"/>
                    </a:lnTo>
                    <a:lnTo>
                      <a:pt x="173" y="0"/>
                    </a:lnTo>
                    <a:lnTo>
                      <a:pt x="240" y="19"/>
                    </a:lnTo>
                    <a:lnTo>
                      <a:pt x="312" y="62"/>
                    </a:lnTo>
                    <a:close/>
                  </a:path>
                </a:pathLst>
              </a:custGeom>
              <a:solidFill>
                <a:srgbClr val="54A6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0" name="Freeform 1505">
                <a:extLst>
                  <a:ext uri="{FF2B5EF4-FFF2-40B4-BE49-F238E27FC236}">
                    <a16:creationId xmlns:a16="http://schemas.microsoft.com/office/drawing/2014/main" id="{A55234FC-1E3A-9AB7-03EE-7B08E445241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746" y="3904"/>
                <a:ext cx="442" cy="374"/>
              </a:xfrm>
              <a:custGeom>
                <a:avLst/>
                <a:gdLst>
                  <a:gd name="T0" fmla="*/ 442 w 442"/>
                  <a:gd name="T1" fmla="*/ 130 h 374"/>
                  <a:gd name="T2" fmla="*/ 422 w 442"/>
                  <a:gd name="T3" fmla="*/ 245 h 374"/>
                  <a:gd name="T4" fmla="*/ 346 w 442"/>
                  <a:gd name="T5" fmla="*/ 245 h 374"/>
                  <a:gd name="T6" fmla="*/ 331 w 442"/>
                  <a:gd name="T7" fmla="*/ 374 h 374"/>
                  <a:gd name="T8" fmla="*/ 264 w 442"/>
                  <a:gd name="T9" fmla="*/ 326 h 374"/>
                  <a:gd name="T10" fmla="*/ 264 w 442"/>
                  <a:gd name="T11" fmla="*/ 321 h 374"/>
                  <a:gd name="T12" fmla="*/ 58 w 442"/>
                  <a:gd name="T13" fmla="*/ 173 h 374"/>
                  <a:gd name="T14" fmla="*/ 0 w 442"/>
                  <a:gd name="T15" fmla="*/ 101 h 374"/>
                  <a:gd name="T16" fmla="*/ 130 w 442"/>
                  <a:gd name="T17" fmla="*/ 43 h 374"/>
                  <a:gd name="T18" fmla="*/ 331 w 442"/>
                  <a:gd name="T19" fmla="*/ 0 h 374"/>
                  <a:gd name="T20" fmla="*/ 384 w 442"/>
                  <a:gd name="T21" fmla="*/ 10 h 374"/>
                  <a:gd name="T22" fmla="*/ 442 w 442"/>
                  <a:gd name="T23" fmla="*/ 13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2" h="374">
                    <a:moveTo>
                      <a:pt x="442" y="130"/>
                    </a:moveTo>
                    <a:lnTo>
                      <a:pt x="422" y="245"/>
                    </a:lnTo>
                    <a:lnTo>
                      <a:pt x="346" y="245"/>
                    </a:lnTo>
                    <a:lnTo>
                      <a:pt x="331" y="374"/>
                    </a:lnTo>
                    <a:lnTo>
                      <a:pt x="264" y="326"/>
                    </a:lnTo>
                    <a:lnTo>
                      <a:pt x="264" y="321"/>
                    </a:lnTo>
                    <a:lnTo>
                      <a:pt x="58" y="173"/>
                    </a:lnTo>
                    <a:lnTo>
                      <a:pt x="0" y="101"/>
                    </a:lnTo>
                    <a:lnTo>
                      <a:pt x="130" y="43"/>
                    </a:lnTo>
                    <a:lnTo>
                      <a:pt x="331" y="0"/>
                    </a:lnTo>
                    <a:lnTo>
                      <a:pt x="384" y="10"/>
                    </a:lnTo>
                    <a:lnTo>
                      <a:pt x="442" y="130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1" name="Freeform 1506">
                <a:extLst>
                  <a:ext uri="{FF2B5EF4-FFF2-40B4-BE49-F238E27FC236}">
                    <a16:creationId xmlns:a16="http://schemas.microsoft.com/office/drawing/2014/main" id="{FA1EF518-A787-7516-E585-D66D161657E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351" y="4014"/>
                <a:ext cx="120" cy="135"/>
              </a:xfrm>
              <a:custGeom>
                <a:avLst/>
                <a:gdLst>
                  <a:gd name="T0" fmla="*/ 120 w 120"/>
                  <a:gd name="T1" fmla="*/ 111 h 135"/>
                  <a:gd name="T2" fmla="*/ 120 w 120"/>
                  <a:gd name="T3" fmla="*/ 135 h 135"/>
                  <a:gd name="T4" fmla="*/ 38 w 120"/>
                  <a:gd name="T5" fmla="*/ 63 h 135"/>
                  <a:gd name="T6" fmla="*/ 0 w 120"/>
                  <a:gd name="T7" fmla="*/ 24 h 135"/>
                  <a:gd name="T8" fmla="*/ 9 w 120"/>
                  <a:gd name="T9" fmla="*/ 0 h 135"/>
                  <a:gd name="T10" fmla="*/ 62 w 120"/>
                  <a:gd name="T11" fmla="*/ 24 h 135"/>
                  <a:gd name="T12" fmla="*/ 120 w 120"/>
                  <a:gd name="T13" fmla="*/ 111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135">
                    <a:moveTo>
                      <a:pt x="120" y="111"/>
                    </a:moveTo>
                    <a:lnTo>
                      <a:pt x="120" y="135"/>
                    </a:lnTo>
                    <a:lnTo>
                      <a:pt x="38" y="63"/>
                    </a:lnTo>
                    <a:lnTo>
                      <a:pt x="0" y="24"/>
                    </a:lnTo>
                    <a:lnTo>
                      <a:pt x="9" y="0"/>
                    </a:lnTo>
                    <a:lnTo>
                      <a:pt x="62" y="24"/>
                    </a:lnTo>
                    <a:lnTo>
                      <a:pt x="120" y="111"/>
                    </a:lnTo>
                    <a:close/>
                  </a:path>
                </a:pathLst>
              </a:custGeom>
              <a:solidFill>
                <a:srgbClr val="488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2" name="Freeform 1507">
                <a:extLst>
                  <a:ext uri="{FF2B5EF4-FFF2-40B4-BE49-F238E27FC236}">
                    <a16:creationId xmlns:a16="http://schemas.microsoft.com/office/drawing/2014/main" id="{DB3F4722-A5D5-65E8-035A-2093BAADE48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421" y="4048"/>
                <a:ext cx="393" cy="614"/>
              </a:xfrm>
              <a:custGeom>
                <a:avLst/>
                <a:gdLst>
                  <a:gd name="T0" fmla="*/ 393 w 393"/>
                  <a:gd name="T1" fmla="*/ 259 h 614"/>
                  <a:gd name="T2" fmla="*/ 364 w 393"/>
                  <a:gd name="T3" fmla="*/ 369 h 614"/>
                  <a:gd name="T4" fmla="*/ 249 w 393"/>
                  <a:gd name="T5" fmla="*/ 595 h 614"/>
                  <a:gd name="T6" fmla="*/ 235 w 393"/>
                  <a:gd name="T7" fmla="*/ 604 h 614"/>
                  <a:gd name="T8" fmla="*/ 211 w 393"/>
                  <a:gd name="T9" fmla="*/ 552 h 614"/>
                  <a:gd name="T10" fmla="*/ 235 w 393"/>
                  <a:gd name="T11" fmla="*/ 350 h 614"/>
                  <a:gd name="T12" fmla="*/ 230 w 393"/>
                  <a:gd name="T13" fmla="*/ 341 h 614"/>
                  <a:gd name="T14" fmla="*/ 211 w 393"/>
                  <a:gd name="T15" fmla="*/ 341 h 614"/>
                  <a:gd name="T16" fmla="*/ 172 w 393"/>
                  <a:gd name="T17" fmla="*/ 561 h 614"/>
                  <a:gd name="T18" fmla="*/ 192 w 393"/>
                  <a:gd name="T19" fmla="*/ 604 h 614"/>
                  <a:gd name="T20" fmla="*/ 182 w 393"/>
                  <a:gd name="T21" fmla="*/ 614 h 614"/>
                  <a:gd name="T22" fmla="*/ 148 w 393"/>
                  <a:gd name="T23" fmla="*/ 604 h 614"/>
                  <a:gd name="T24" fmla="*/ 57 w 393"/>
                  <a:gd name="T25" fmla="*/ 504 h 614"/>
                  <a:gd name="T26" fmla="*/ 0 w 393"/>
                  <a:gd name="T27" fmla="*/ 360 h 614"/>
                  <a:gd name="T28" fmla="*/ 9 w 393"/>
                  <a:gd name="T29" fmla="*/ 240 h 614"/>
                  <a:gd name="T30" fmla="*/ 81 w 393"/>
                  <a:gd name="T31" fmla="*/ 67 h 614"/>
                  <a:gd name="T32" fmla="*/ 100 w 393"/>
                  <a:gd name="T33" fmla="*/ 48 h 614"/>
                  <a:gd name="T34" fmla="*/ 120 w 393"/>
                  <a:gd name="T35" fmla="*/ 58 h 614"/>
                  <a:gd name="T36" fmla="*/ 148 w 393"/>
                  <a:gd name="T37" fmla="*/ 82 h 614"/>
                  <a:gd name="T38" fmla="*/ 235 w 393"/>
                  <a:gd name="T39" fmla="*/ 10 h 614"/>
                  <a:gd name="T40" fmla="*/ 331 w 393"/>
                  <a:gd name="T41" fmla="*/ 10 h 614"/>
                  <a:gd name="T42" fmla="*/ 340 w 393"/>
                  <a:gd name="T43" fmla="*/ 0 h 614"/>
                  <a:gd name="T44" fmla="*/ 374 w 393"/>
                  <a:gd name="T45" fmla="*/ 67 h 614"/>
                  <a:gd name="T46" fmla="*/ 393 w 393"/>
                  <a:gd name="T47" fmla="*/ 259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3" h="614">
                    <a:moveTo>
                      <a:pt x="393" y="259"/>
                    </a:moveTo>
                    <a:lnTo>
                      <a:pt x="364" y="369"/>
                    </a:lnTo>
                    <a:lnTo>
                      <a:pt x="249" y="595"/>
                    </a:lnTo>
                    <a:lnTo>
                      <a:pt x="235" y="604"/>
                    </a:lnTo>
                    <a:lnTo>
                      <a:pt x="211" y="552"/>
                    </a:lnTo>
                    <a:lnTo>
                      <a:pt x="235" y="350"/>
                    </a:lnTo>
                    <a:lnTo>
                      <a:pt x="230" y="341"/>
                    </a:lnTo>
                    <a:lnTo>
                      <a:pt x="211" y="341"/>
                    </a:lnTo>
                    <a:lnTo>
                      <a:pt x="172" y="561"/>
                    </a:lnTo>
                    <a:lnTo>
                      <a:pt x="192" y="604"/>
                    </a:lnTo>
                    <a:lnTo>
                      <a:pt x="182" y="614"/>
                    </a:lnTo>
                    <a:lnTo>
                      <a:pt x="148" y="604"/>
                    </a:lnTo>
                    <a:lnTo>
                      <a:pt x="57" y="504"/>
                    </a:lnTo>
                    <a:lnTo>
                      <a:pt x="0" y="360"/>
                    </a:lnTo>
                    <a:lnTo>
                      <a:pt x="9" y="240"/>
                    </a:lnTo>
                    <a:lnTo>
                      <a:pt x="81" y="67"/>
                    </a:lnTo>
                    <a:lnTo>
                      <a:pt x="100" y="48"/>
                    </a:lnTo>
                    <a:lnTo>
                      <a:pt x="120" y="58"/>
                    </a:lnTo>
                    <a:lnTo>
                      <a:pt x="148" y="82"/>
                    </a:lnTo>
                    <a:lnTo>
                      <a:pt x="235" y="10"/>
                    </a:lnTo>
                    <a:lnTo>
                      <a:pt x="331" y="10"/>
                    </a:lnTo>
                    <a:lnTo>
                      <a:pt x="340" y="0"/>
                    </a:lnTo>
                    <a:lnTo>
                      <a:pt x="374" y="67"/>
                    </a:lnTo>
                    <a:lnTo>
                      <a:pt x="393" y="259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3" name="Freeform 1508">
                <a:extLst>
                  <a:ext uri="{FF2B5EF4-FFF2-40B4-BE49-F238E27FC236}">
                    <a16:creationId xmlns:a16="http://schemas.microsoft.com/office/drawing/2014/main" id="{838F575D-9D89-A944-BD82-674A62566CC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766" y="4096"/>
                <a:ext cx="240" cy="446"/>
              </a:xfrm>
              <a:custGeom>
                <a:avLst/>
                <a:gdLst>
                  <a:gd name="T0" fmla="*/ 240 w 240"/>
                  <a:gd name="T1" fmla="*/ 192 h 446"/>
                  <a:gd name="T2" fmla="*/ 211 w 240"/>
                  <a:gd name="T3" fmla="*/ 240 h 446"/>
                  <a:gd name="T4" fmla="*/ 38 w 240"/>
                  <a:gd name="T5" fmla="*/ 393 h 446"/>
                  <a:gd name="T6" fmla="*/ 29 w 240"/>
                  <a:gd name="T7" fmla="*/ 417 h 446"/>
                  <a:gd name="T8" fmla="*/ 0 w 240"/>
                  <a:gd name="T9" fmla="*/ 446 h 446"/>
                  <a:gd name="T10" fmla="*/ 86 w 240"/>
                  <a:gd name="T11" fmla="*/ 225 h 446"/>
                  <a:gd name="T12" fmla="*/ 96 w 240"/>
                  <a:gd name="T13" fmla="*/ 91 h 446"/>
                  <a:gd name="T14" fmla="*/ 178 w 240"/>
                  <a:gd name="T15" fmla="*/ 0 h 446"/>
                  <a:gd name="T16" fmla="*/ 206 w 240"/>
                  <a:gd name="T17" fmla="*/ 10 h 446"/>
                  <a:gd name="T18" fmla="*/ 240 w 240"/>
                  <a:gd name="T19" fmla="*/ 192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0" h="446">
                    <a:moveTo>
                      <a:pt x="240" y="192"/>
                    </a:moveTo>
                    <a:lnTo>
                      <a:pt x="211" y="240"/>
                    </a:lnTo>
                    <a:lnTo>
                      <a:pt x="38" y="393"/>
                    </a:lnTo>
                    <a:lnTo>
                      <a:pt x="29" y="417"/>
                    </a:lnTo>
                    <a:lnTo>
                      <a:pt x="0" y="446"/>
                    </a:lnTo>
                    <a:lnTo>
                      <a:pt x="86" y="225"/>
                    </a:lnTo>
                    <a:lnTo>
                      <a:pt x="96" y="91"/>
                    </a:lnTo>
                    <a:lnTo>
                      <a:pt x="178" y="0"/>
                    </a:lnTo>
                    <a:lnTo>
                      <a:pt x="206" y="10"/>
                    </a:lnTo>
                    <a:lnTo>
                      <a:pt x="240" y="192"/>
                    </a:lnTo>
                    <a:close/>
                  </a:path>
                </a:pathLst>
              </a:custGeom>
              <a:solidFill>
                <a:srgbClr val="007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4" name="Freeform 1509">
                <a:extLst>
                  <a:ext uri="{FF2B5EF4-FFF2-40B4-BE49-F238E27FC236}">
                    <a16:creationId xmlns:a16="http://schemas.microsoft.com/office/drawing/2014/main" id="{643D3829-2D8B-D89F-C062-B5E31910D3F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581" y="4125"/>
                <a:ext cx="43" cy="100"/>
              </a:xfrm>
              <a:custGeom>
                <a:avLst/>
                <a:gdLst>
                  <a:gd name="T0" fmla="*/ 19 w 43"/>
                  <a:gd name="T1" fmla="*/ 100 h 100"/>
                  <a:gd name="T2" fmla="*/ 0 w 43"/>
                  <a:gd name="T3" fmla="*/ 81 h 100"/>
                  <a:gd name="T4" fmla="*/ 5 w 43"/>
                  <a:gd name="T5" fmla="*/ 0 h 100"/>
                  <a:gd name="T6" fmla="*/ 43 w 43"/>
                  <a:gd name="T7" fmla="*/ 72 h 100"/>
                  <a:gd name="T8" fmla="*/ 19 w 43"/>
                  <a:gd name="T9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100">
                    <a:moveTo>
                      <a:pt x="19" y="100"/>
                    </a:moveTo>
                    <a:lnTo>
                      <a:pt x="0" y="81"/>
                    </a:lnTo>
                    <a:lnTo>
                      <a:pt x="5" y="0"/>
                    </a:lnTo>
                    <a:lnTo>
                      <a:pt x="43" y="72"/>
                    </a:lnTo>
                    <a:lnTo>
                      <a:pt x="19" y="100"/>
                    </a:lnTo>
                    <a:close/>
                  </a:path>
                </a:pathLst>
              </a:custGeom>
              <a:solidFill>
                <a:srgbClr val="488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5" name="Freeform 1510">
                <a:extLst>
                  <a:ext uri="{FF2B5EF4-FFF2-40B4-BE49-F238E27FC236}">
                    <a16:creationId xmlns:a16="http://schemas.microsoft.com/office/drawing/2014/main" id="{98579D5D-51B1-F3B9-B162-9912989DE2D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150" y="4158"/>
                <a:ext cx="633" cy="451"/>
              </a:xfrm>
              <a:custGeom>
                <a:avLst/>
                <a:gdLst>
                  <a:gd name="T0" fmla="*/ 532 w 633"/>
                  <a:gd name="T1" fmla="*/ 101 h 451"/>
                  <a:gd name="T2" fmla="*/ 604 w 633"/>
                  <a:gd name="T3" fmla="*/ 130 h 451"/>
                  <a:gd name="T4" fmla="*/ 633 w 633"/>
                  <a:gd name="T5" fmla="*/ 159 h 451"/>
                  <a:gd name="T6" fmla="*/ 633 w 633"/>
                  <a:gd name="T7" fmla="*/ 331 h 451"/>
                  <a:gd name="T8" fmla="*/ 590 w 633"/>
                  <a:gd name="T9" fmla="*/ 322 h 451"/>
                  <a:gd name="T10" fmla="*/ 580 w 633"/>
                  <a:gd name="T11" fmla="*/ 322 h 451"/>
                  <a:gd name="T12" fmla="*/ 523 w 633"/>
                  <a:gd name="T13" fmla="*/ 451 h 451"/>
                  <a:gd name="T14" fmla="*/ 470 w 633"/>
                  <a:gd name="T15" fmla="*/ 451 h 451"/>
                  <a:gd name="T16" fmla="*/ 340 w 633"/>
                  <a:gd name="T17" fmla="*/ 374 h 451"/>
                  <a:gd name="T18" fmla="*/ 268 w 633"/>
                  <a:gd name="T19" fmla="*/ 384 h 451"/>
                  <a:gd name="T20" fmla="*/ 77 w 633"/>
                  <a:gd name="T21" fmla="*/ 231 h 451"/>
                  <a:gd name="T22" fmla="*/ 0 w 633"/>
                  <a:gd name="T23" fmla="*/ 163 h 451"/>
                  <a:gd name="T24" fmla="*/ 149 w 633"/>
                  <a:gd name="T25" fmla="*/ 139 h 451"/>
                  <a:gd name="T26" fmla="*/ 379 w 633"/>
                  <a:gd name="T27" fmla="*/ 159 h 451"/>
                  <a:gd name="T28" fmla="*/ 384 w 633"/>
                  <a:gd name="T29" fmla="*/ 163 h 451"/>
                  <a:gd name="T30" fmla="*/ 398 w 633"/>
                  <a:gd name="T31" fmla="*/ 163 h 451"/>
                  <a:gd name="T32" fmla="*/ 422 w 633"/>
                  <a:gd name="T33" fmla="*/ 139 h 451"/>
                  <a:gd name="T34" fmla="*/ 360 w 633"/>
                  <a:gd name="T35" fmla="*/ 111 h 451"/>
                  <a:gd name="T36" fmla="*/ 67 w 633"/>
                  <a:gd name="T37" fmla="*/ 111 h 451"/>
                  <a:gd name="T38" fmla="*/ 288 w 633"/>
                  <a:gd name="T39" fmla="*/ 10 h 451"/>
                  <a:gd name="T40" fmla="*/ 379 w 633"/>
                  <a:gd name="T41" fmla="*/ 0 h 451"/>
                  <a:gd name="T42" fmla="*/ 422 w 633"/>
                  <a:gd name="T43" fmla="*/ 19 h 451"/>
                  <a:gd name="T44" fmla="*/ 532 w 633"/>
                  <a:gd name="T45" fmla="*/ 101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33" h="451">
                    <a:moveTo>
                      <a:pt x="532" y="101"/>
                    </a:moveTo>
                    <a:lnTo>
                      <a:pt x="604" y="130"/>
                    </a:lnTo>
                    <a:lnTo>
                      <a:pt x="633" y="159"/>
                    </a:lnTo>
                    <a:lnTo>
                      <a:pt x="633" y="331"/>
                    </a:lnTo>
                    <a:lnTo>
                      <a:pt x="590" y="322"/>
                    </a:lnTo>
                    <a:lnTo>
                      <a:pt x="580" y="322"/>
                    </a:lnTo>
                    <a:lnTo>
                      <a:pt x="523" y="451"/>
                    </a:lnTo>
                    <a:lnTo>
                      <a:pt x="470" y="451"/>
                    </a:lnTo>
                    <a:lnTo>
                      <a:pt x="340" y="374"/>
                    </a:lnTo>
                    <a:lnTo>
                      <a:pt x="268" y="384"/>
                    </a:lnTo>
                    <a:lnTo>
                      <a:pt x="77" y="231"/>
                    </a:lnTo>
                    <a:lnTo>
                      <a:pt x="0" y="163"/>
                    </a:lnTo>
                    <a:lnTo>
                      <a:pt x="149" y="139"/>
                    </a:lnTo>
                    <a:lnTo>
                      <a:pt x="379" y="159"/>
                    </a:lnTo>
                    <a:lnTo>
                      <a:pt x="384" y="163"/>
                    </a:lnTo>
                    <a:lnTo>
                      <a:pt x="398" y="163"/>
                    </a:lnTo>
                    <a:lnTo>
                      <a:pt x="422" y="139"/>
                    </a:lnTo>
                    <a:lnTo>
                      <a:pt x="360" y="111"/>
                    </a:lnTo>
                    <a:lnTo>
                      <a:pt x="67" y="111"/>
                    </a:lnTo>
                    <a:lnTo>
                      <a:pt x="288" y="10"/>
                    </a:lnTo>
                    <a:lnTo>
                      <a:pt x="379" y="0"/>
                    </a:lnTo>
                    <a:lnTo>
                      <a:pt x="422" y="19"/>
                    </a:lnTo>
                    <a:lnTo>
                      <a:pt x="532" y="101"/>
                    </a:lnTo>
                    <a:close/>
                  </a:path>
                </a:pathLst>
              </a:custGeom>
              <a:solidFill>
                <a:srgbClr val="B2CC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6" name="Freeform 1511">
                <a:extLst>
                  <a:ext uri="{FF2B5EF4-FFF2-40B4-BE49-F238E27FC236}">
                    <a16:creationId xmlns:a16="http://schemas.microsoft.com/office/drawing/2014/main" id="{6632E371-3591-B05A-8504-959F4BDEBE5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540" y="4187"/>
                <a:ext cx="528" cy="341"/>
              </a:xfrm>
              <a:custGeom>
                <a:avLst/>
                <a:gdLst>
                  <a:gd name="T0" fmla="*/ 480 w 528"/>
                  <a:gd name="T1" fmla="*/ 130 h 341"/>
                  <a:gd name="T2" fmla="*/ 528 w 528"/>
                  <a:gd name="T3" fmla="*/ 211 h 341"/>
                  <a:gd name="T4" fmla="*/ 489 w 528"/>
                  <a:gd name="T5" fmla="*/ 230 h 341"/>
                  <a:gd name="T6" fmla="*/ 489 w 528"/>
                  <a:gd name="T7" fmla="*/ 273 h 341"/>
                  <a:gd name="T8" fmla="*/ 384 w 528"/>
                  <a:gd name="T9" fmla="*/ 341 h 341"/>
                  <a:gd name="T10" fmla="*/ 345 w 528"/>
                  <a:gd name="T11" fmla="*/ 321 h 341"/>
                  <a:gd name="T12" fmla="*/ 326 w 528"/>
                  <a:gd name="T13" fmla="*/ 302 h 341"/>
                  <a:gd name="T14" fmla="*/ 336 w 528"/>
                  <a:gd name="T15" fmla="*/ 254 h 341"/>
                  <a:gd name="T16" fmla="*/ 288 w 528"/>
                  <a:gd name="T17" fmla="*/ 230 h 341"/>
                  <a:gd name="T18" fmla="*/ 264 w 528"/>
                  <a:gd name="T19" fmla="*/ 230 h 341"/>
                  <a:gd name="T20" fmla="*/ 235 w 528"/>
                  <a:gd name="T21" fmla="*/ 173 h 341"/>
                  <a:gd name="T22" fmla="*/ 182 w 528"/>
                  <a:gd name="T23" fmla="*/ 134 h 341"/>
                  <a:gd name="T24" fmla="*/ 72 w 528"/>
                  <a:gd name="T25" fmla="*/ 211 h 341"/>
                  <a:gd name="T26" fmla="*/ 24 w 528"/>
                  <a:gd name="T27" fmla="*/ 202 h 341"/>
                  <a:gd name="T28" fmla="*/ 0 w 528"/>
                  <a:gd name="T29" fmla="*/ 173 h 341"/>
                  <a:gd name="T30" fmla="*/ 0 w 528"/>
                  <a:gd name="T31" fmla="*/ 154 h 341"/>
                  <a:gd name="T32" fmla="*/ 225 w 528"/>
                  <a:gd name="T33" fmla="*/ 10 h 341"/>
                  <a:gd name="T34" fmla="*/ 273 w 528"/>
                  <a:gd name="T35" fmla="*/ 0 h 341"/>
                  <a:gd name="T36" fmla="*/ 389 w 528"/>
                  <a:gd name="T37" fmla="*/ 19 h 341"/>
                  <a:gd name="T38" fmla="*/ 480 w 528"/>
                  <a:gd name="T39" fmla="*/ 13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8" h="341">
                    <a:moveTo>
                      <a:pt x="480" y="130"/>
                    </a:moveTo>
                    <a:lnTo>
                      <a:pt x="528" y="211"/>
                    </a:lnTo>
                    <a:lnTo>
                      <a:pt x="489" y="230"/>
                    </a:lnTo>
                    <a:lnTo>
                      <a:pt x="489" y="273"/>
                    </a:lnTo>
                    <a:lnTo>
                      <a:pt x="384" y="341"/>
                    </a:lnTo>
                    <a:lnTo>
                      <a:pt x="345" y="321"/>
                    </a:lnTo>
                    <a:lnTo>
                      <a:pt x="326" y="302"/>
                    </a:lnTo>
                    <a:lnTo>
                      <a:pt x="336" y="254"/>
                    </a:lnTo>
                    <a:lnTo>
                      <a:pt x="288" y="230"/>
                    </a:lnTo>
                    <a:lnTo>
                      <a:pt x="264" y="230"/>
                    </a:lnTo>
                    <a:lnTo>
                      <a:pt x="235" y="173"/>
                    </a:lnTo>
                    <a:lnTo>
                      <a:pt x="182" y="134"/>
                    </a:lnTo>
                    <a:lnTo>
                      <a:pt x="72" y="211"/>
                    </a:lnTo>
                    <a:lnTo>
                      <a:pt x="24" y="202"/>
                    </a:lnTo>
                    <a:lnTo>
                      <a:pt x="0" y="173"/>
                    </a:lnTo>
                    <a:lnTo>
                      <a:pt x="0" y="154"/>
                    </a:lnTo>
                    <a:lnTo>
                      <a:pt x="225" y="10"/>
                    </a:lnTo>
                    <a:lnTo>
                      <a:pt x="273" y="0"/>
                    </a:lnTo>
                    <a:lnTo>
                      <a:pt x="389" y="19"/>
                    </a:lnTo>
                    <a:lnTo>
                      <a:pt x="480" y="130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7" name="Freeform 1512">
                <a:extLst>
                  <a:ext uri="{FF2B5EF4-FFF2-40B4-BE49-F238E27FC236}">
                    <a16:creationId xmlns:a16="http://schemas.microsoft.com/office/drawing/2014/main" id="{A72C2FB6-275B-2425-4E2B-64974431C26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389" y="4259"/>
                <a:ext cx="125" cy="91"/>
              </a:xfrm>
              <a:custGeom>
                <a:avLst/>
                <a:gdLst>
                  <a:gd name="T0" fmla="*/ 110 w 125"/>
                  <a:gd name="T1" fmla="*/ 82 h 91"/>
                  <a:gd name="T2" fmla="*/ 19 w 125"/>
                  <a:gd name="T3" fmla="*/ 91 h 91"/>
                  <a:gd name="T4" fmla="*/ 0 w 125"/>
                  <a:gd name="T5" fmla="*/ 77 h 91"/>
                  <a:gd name="T6" fmla="*/ 5 w 125"/>
                  <a:gd name="T7" fmla="*/ 19 h 91"/>
                  <a:gd name="T8" fmla="*/ 63 w 125"/>
                  <a:gd name="T9" fmla="*/ 0 h 91"/>
                  <a:gd name="T10" fmla="*/ 125 w 125"/>
                  <a:gd name="T11" fmla="*/ 10 h 91"/>
                  <a:gd name="T12" fmla="*/ 110 w 125"/>
                  <a:gd name="T13" fmla="*/ 82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91">
                    <a:moveTo>
                      <a:pt x="110" y="82"/>
                    </a:moveTo>
                    <a:lnTo>
                      <a:pt x="19" y="91"/>
                    </a:lnTo>
                    <a:lnTo>
                      <a:pt x="0" y="77"/>
                    </a:lnTo>
                    <a:lnTo>
                      <a:pt x="5" y="19"/>
                    </a:lnTo>
                    <a:lnTo>
                      <a:pt x="63" y="0"/>
                    </a:lnTo>
                    <a:lnTo>
                      <a:pt x="125" y="10"/>
                    </a:lnTo>
                    <a:lnTo>
                      <a:pt x="110" y="82"/>
                    </a:lnTo>
                    <a:close/>
                  </a:path>
                </a:pathLst>
              </a:custGeom>
              <a:solidFill>
                <a:srgbClr val="59A8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8" name="Freeform 1513">
                <a:extLst>
                  <a:ext uri="{FF2B5EF4-FFF2-40B4-BE49-F238E27FC236}">
                    <a16:creationId xmlns:a16="http://schemas.microsoft.com/office/drawing/2014/main" id="{1CCAD432-37F6-8A59-1B64-C2582D74E7C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916" y="4278"/>
                <a:ext cx="394" cy="427"/>
              </a:xfrm>
              <a:custGeom>
                <a:avLst/>
                <a:gdLst>
                  <a:gd name="T0" fmla="*/ 274 w 394"/>
                  <a:gd name="T1" fmla="*/ 91 h 427"/>
                  <a:gd name="T2" fmla="*/ 327 w 394"/>
                  <a:gd name="T3" fmla="*/ 91 h 427"/>
                  <a:gd name="T4" fmla="*/ 375 w 394"/>
                  <a:gd name="T5" fmla="*/ 283 h 427"/>
                  <a:gd name="T6" fmla="*/ 394 w 394"/>
                  <a:gd name="T7" fmla="*/ 374 h 427"/>
                  <a:gd name="T8" fmla="*/ 394 w 394"/>
                  <a:gd name="T9" fmla="*/ 413 h 427"/>
                  <a:gd name="T10" fmla="*/ 255 w 394"/>
                  <a:gd name="T11" fmla="*/ 427 h 427"/>
                  <a:gd name="T12" fmla="*/ 163 w 394"/>
                  <a:gd name="T13" fmla="*/ 427 h 427"/>
                  <a:gd name="T14" fmla="*/ 183 w 394"/>
                  <a:gd name="T15" fmla="*/ 384 h 427"/>
                  <a:gd name="T16" fmla="*/ 183 w 394"/>
                  <a:gd name="T17" fmla="*/ 374 h 427"/>
                  <a:gd name="T18" fmla="*/ 101 w 394"/>
                  <a:gd name="T19" fmla="*/ 336 h 427"/>
                  <a:gd name="T20" fmla="*/ 0 w 394"/>
                  <a:gd name="T21" fmla="*/ 130 h 427"/>
                  <a:gd name="T22" fmla="*/ 48 w 394"/>
                  <a:gd name="T23" fmla="*/ 139 h 427"/>
                  <a:gd name="T24" fmla="*/ 130 w 394"/>
                  <a:gd name="T25" fmla="*/ 111 h 427"/>
                  <a:gd name="T26" fmla="*/ 154 w 394"/>
                  <a:gd name="T27" fmla="*/ 82 h 427"/>
                  <a:gd name="T28" fmla="*/ 120 w 394"/>
                  <a:gd name="T29" fmla="*/ 29 h 427"/>
                  <a:gd name="T30" fmla="*/ 154 w 394"/>
                  <a:gd name="T31" fmla="*/ 0 h 427"/>
                  <a:gd name="T32" fmla="*/ 245 w 394"/>
                  <a:gd name="T33" fmla="*/ 82 h 427"/>
                  <a:gd name="T34" fmla="*/ 274 w 394"/>
                  <a:gd name="T35" fmla="*/ 91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4" h="427">
                    <a:moveTo>
                      <a:pt x="274" y="91"/>
                    </a:moveTo>
                    <a:lnTo>
                      <a:pt x="327" y="91"/>
                    </a:lnTo>
                    <a:lnTo>
                      <a:pt x="375" y="283"/>
                    </a:lnTo>
                    <a:lnTo>
                      <a:pt x="394" y="374"/>
                    </a:lnTo>
                    <a:lnTo>
                      <a:pt x="394" y="413"/>
                    </a:lnTo>
                    <a:lnTo>
                      <a:pt x="255" y="427"/>
                    </a:lnTo>
                    <a:lnTo>
                      <a:pt x="163" y="427"/>
                    </a:lnTo>
                    <a:lnTo>
                      <a:pt x="183" y="384"/>
                    </a:lnTo>
                    <a:lnTo>
                      <a:pt x="183" y="374"/>
                    </a:lnTo>
                    <a:lnTo>
                      <a:pt x="101" y="336"/>
                    </a:lnTo>
                    <a:lnTo>
                      <a:pt x="0" y="130"/>
                    </a:lnTo>
                    <a:lnTo>
                      <a:pt x="48" y="139"/>
                    </a:lnTo>
                    <a:lnTo>
                      <a:pt x="130" y="111"/>
                    </a:lnTo>
                    <a:lnTo>
                      <a:pt x="154" y="82"/>
                    </a:lnTo>
                    <a:lnTo>
                      <a:pt x="120" y="29"/>
                    </a:lnTo>
                    <a:lnTo>
                      <a:pt x="154" y="0"/>
                    </a:lnTo>
                    <a:lnTo>
                      <a:pt x="245" y="82"/>
                    </a:lnTo>
                    <a:lnTo>
                      <a:pt x="274" y="91"/>
                    </a:lnTo>
                    <a:close/>
                  </a:path>
                </a:pathLst>
              </a:custGeom>
              <a:solidFill>
                <a:srgbClr val="59A3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9" name="Freeform 1514">
                <a:extLst>
                  <a:ext uri="{FF2B5EF4-FFF2-40B4-BE49-F238E27FC236}">
                    <a16:creationId xmlns:a16="http://schemas.microsoft.com/office/drawing/2014/main" id="{388F2CDB-F7D8-BB7B-CA09-66537A10170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696" y="4307"/>
                <a:ext cx="39" cy="115"/>
              </a:xfrm>
              <a:custGeom>
                <a:avLst/>
                <a:gdLst>
                  <a:gd name="T0" fmla="*/ 29 w 39"/>
                  <a:gd name="T1" fmla="*/ 115 h 115"/>
                  <a:gd name="T2" fmla="*/ 0 w 39"/>
                  <a:gd name="T3" fmla="*/ 91 h 115"/>
                  <a:gd name="T4" fmla="*/ 10 w 39"/>
                  <a:gd name="T5" fmla="*/ 0 h 115"/>
                  <a:gd name="T6" fmla="*/ 39 w 39"/>
                  <a:gd name="T7" fmla="*/ 62 h 115"/>
                  <a:gd name="T8" fmla="*/ 29 w 39"/>
                  <a:gd name="T9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15">
                    <a:moveTo>
                      <a:pt x="29" y="115"/>
                    </a:moveTo>
                    <a:lnTo>
                      <a:pt x="0" y="91"/>
                    </a:lnTo>
                    <a:lnTo>
                      <a:pt x="10" y="0"/>
                    </a:lnTo>
                    <a:lnTo>
                      <a:pt x="39" y="62"/>
                    </a:lnTo>
                    <a:lnTo>
                      <a:pt x="29" y="115"/>
                    </a:lnTo>
                    <a:close/>
                  </a:path>
                </a:pathLst>
              </a:custGeom>
              <a:solidFill>
                <a:srgbClr val="4F9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0" name="Freeform 1515">
                <a:extLst>
                  <a:ext uri="{FF2B5EF4-FFF2-40B4-BE49-F238E27FC236}">
                    <a16:creationId xmlns:a16="http://schemas.microsoft.com/office/drawing/2014/main" id="{D3F80F25-0702-AFB3-B40D-FCED6F42BF1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785" y="4321"/>
                <a:ext cx="384" cy="293"/>
              </a:xfrm>
              <a:custGeom>
                <a:avLst/>
                <a:gdLst>
                  <a:gd name="T0" fmla="*/ 384 w 384"/>
                  <a:gd name="T1" fmla="*/ 68 h 293"/>
                  <a:gd name="T2" fmla="*/ 379 w 384"/>
                  <a:gd name="T3" fmla="*/ 101 h 293"/>
                  <a:gd name="T4" fmla="*/ 211 w 384"/>
                  <a:gd name="T5" fmla="*/ 231 h 293"/>
                  <a:gd name="T6" fmla="*/ 0 w 384"/>
                  <a:gd name="T7" fmla="*/ 293 h 293"/>
                  <a:gd name="T8" fmla="*/ 130 w 384"/>
                  <a:gd name="T9" fmla="*/ 149 h 293"/>
                  <a:gd name="T10" fmla="*/ 283 w 384"/>
                  <a:gd name="T11" fmla="*/ 0 h 293"/>
                  <a:gd name="T12" fmla="*/ 360 w 384"/>
                  <a:gd name="T13" fmla="*/ 39 h 293"/>
                  <a:gd name="T14" fmla="*/ 384 w 384"/>
                  <a:gd name="T15" fmla="*/ 68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4" h="293">
                    <a:moveTo>
                      <a:pt x="384" y="68"/>
                    </a:moveTo>
                    <a:lnTo>
                      <a:pt x="379" y="101"/>
                    </a:lnTo>
                    <a:lnTo>
                      <a:pt x="211" y="231"/>
                    </a:lnTo>
                    <a:lnTo>
                      <a:pt x="0" y="293"/>
                    </a:lnTo>
                    <a:lnTo>
                      <a:pt x="130" y="149"/>
                    </a:lnTo>
                    <a:lnTo>
                      <a:pt x="283" y="0"/>
                    </a:lnTo>
                    <a:lnTo>
                      <a:pt x="360" y="39"/>
                    </a:lnTo>
                    <a:lnTo>
                      <a:pt x="384" y="68"/>
                    </a:lnTo>
                    <a:close/>
                  </a:path>
                </a:pathLst>
              </a:custGeom>
              <a:solidFill>
                <a:srgbClr val="007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1" name="Freeform 1516">
                <a:extLst>
                  <a:ext uri="{FF2B5EF4-FFF2-40B4-BE49-F238E27FC236}">
                    <a16:creationId xmlns:a16="http://schemas.microsoft.com/office/drawing/2014/main" id="{DCCCC41E-9A27-0C1A-1FAC-7C886286AED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027" y="4350"/>
                <a:ext cx="547" cy="451"/>
              </a:xfrm>
              <a:custGeom>
                <a:avLst/>
                <a:gdLst>
                  <a:gd name="T0" fmla="*/ 355 w 547"/>
                  <a:gd name="T1" fmla="*/ 67 h 451"/>
                  <a:gd name="T2" fmla="*/ 413 w 547"/>
                  <a:gd name="T3" fmla="*/ 221 h 451"/>
                  <a:gd name="T4" fmla="*/ 485 w 547"/>
                  <a:gd name="T5" fmla="*/ 312 h 451"/>
                  <a:gd name="T6" fmla="*/ 533 w 547"/>
                  <a:gd name="T7" fmla="*/ 341 h 451"/>
                  <a:gd name="T8" fmla="*/ 475 w 547"/>
                  <a:gd name="T9" fmla="*/ 341 h 451"/>
                  <a:gd name="T10" fmla="*/ 312 w 547"/>
                  <a:gd name="T11" fmla="*/ 240 h 451"/>
                  <a:gd name="T12" fmla="*/ 240 w 547"/>
                  <a:gd name="T13" fmla="*/ 182 h 451"/>
                  <a:gd name="T14" fmla="*/ 221 w 547"/>
                  <a:gd name="T15" fmla="*/ 202 h 451"/>
                  <a:gd name="T16" fmla="*/ 466 w 547"/>
                  <a:gd name="T17" fmla="*/ 369 h 451"/>
                  <a:gd name="T18" fmla="*/ 533 w 547"/>
                  <a:gd name="T19" fmla="*/ 374 h 451"/>
                  <a:gd name="T20" fmla="*/ 547 w 547"/>
                  <a:gd name="T21" fmla="*/ 374 h 451"/>
                  <a:gd name="T22" fmla="*/ 322 w 547"/>
                  <a:gd name="T23" fmla="*/ 451 h 451"/>
                  <a:gd name="T24" fmla="*/ 192 w 547"/>
                  <a:gd name="T25" fmla="*/ 432 h 451"/>
                  <a:gd name="T26" fmla="*/ 120 w 547"/>
                  <a:gd name="T27" fmla="*/ 350 h 451"/>
                  <a:gd name="T28" fmla="*/ 130 w 547"/>
                  <a:gd name="T29" fmla="*/ 321 h 451"/>
                  <a:gd name="T30" fmla="*/ 67 w 547"/>
                  <a:gd name="T31" fmla="*/ 202 h 451"/>
                  <a:gd name="T32" fmla="*/ 0 w 547"/>
                  <a:gd name="T33" fmla="*/ 130 h 451"/>
                  <a:gd name="T34" fmla="*/ 39 w 547"/>
                  <a:gd name="T35" fmla="*/ 110 h 451"/>
                  <a:gd name="T36" fmla="*/ 29 w 547"/>
                  <a:gd name="T37" fmla="*/ 67 h 451"/>
                  <a:gd name="T38" fmla="*/ 139 w 547"/>
                  <a:gd name="T39" fmla="*/ 29 h 451"/>
                  <a:gd name="T40" fmla="*/ 139 w 547"/>
                  <a:gd name="T41" fmla="*/ 10 h 451"/>
                  <a:gd name="T42" fmla="*/ 163 w 547"/>
                  <a:gd name="T43" fmla="*/ 0 h 451"/>
                  <a:gd name="T44" fmla="*/ 293 w 547"/>
                  <a:gd name="T45" fmla="*/ 19 h 451"/>
                  <a:gd name="T46" fmla="*/ 355 w 547"/>
                  <a:gd name="T47" fmla="*/ 67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47" h="451">
                    <a:moveTo>
                      <a:pt x="355" y="67"/>
                    </a:moveTo>
                    <a:lnTo>
                      <a:pt x="413" y="221"/>
                    </a:lnTo>
                    <a:lnTo>
                      <a:pt x="485" y="312"/>
                    </a:lnTo>
                    <a:lnTo>
                      <a:pt x="533" y="341"/>
                    </a:lnTo>
                    <a:lnTo>
                      <a:pt x="475" y="341"/>
                    </a:lnTo>
                    <a:lnTo>
                      <a:pt x="312" y="240"/>
                    </a:lnTo>
                    <a:lnTo>
                      <a:pt x="240" y="182"/>
                    </a:lnTo>
                    <a:lnTo>
                      <a:pt x="221" y="202"/>
                    </a:lnTo>
                    <a:lnTo>
                      <a:pt x="466" y="369"/>
                    </a:lnTo>
                    <a:lnTo>
                      <a:pt x="533" y="374"/>
                    </a:lnTo>
                    <a:lnTo>
                      <a:pt x="547" y="374"/>
                    </a:lnTo>
                    <a:lnTo>
                      <a:pt x="322" y="451"/>
                    </a:lnTo>
                    <a:lnTo>
                      <a:pt x="192" y="432"/>
                    </a:lnTo>
                    <a:lnTo>
                      <a:pt x="120" y="350"/>
                    </a:lnTo>
                    <a:lnTo>
                      <a:pt x="130" y="321"/>
                    </a:lnTo>
                    <a:lnTo>
                      <a:pt x="67" y="202"/>
                    </a:lnTo>
                    <a:lnTo>
                      <a:pt x="0" y="130"/>
                    </a:lnTo>
                    <a:lnTo>
                      <a:pt x="39" y="110"/>
                    </a:lnTo>
                    <a:lnTo>
                      <a:pt x="29" y="67"/>
                    </a:lnTo>
                    <a:lnTo>
                      <a:pt x="139" y="29"/>
                    </a:lnTo>
                    <a:lnTo>
                      <a:pt x="139" y="10"/>
                    </a:lnTo>
                    <a:lnTo>
                      <a:pt x="163" y="0"/>
                    </a:lnTo>
                    <a:lnTo>
                      <a:pt x="293" y="19"/>
                    </a:lnTo>
                    <a:lnTo>
                      <a:pt x="355" y="67"/>
                    </a:lnTo>
                    <a:close/>
                  </a:path>
                </a:pathLst>
              </a:custGeom>
              <a:solidFill>
                <a:srgbClr val="0073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2" name="Freeform 1517">
                <a:extLst>
                  <a:ext uri="{FF2B5EF4-FFF2-40B4-BE49-F238E27FC236}">
                    <a16:creationId xmlns:a16="http://schemas.microsoft.com/office/drawing/2014/main" id="{55A025CE-4351-F562-4970-ED97FF92059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372" y="4379"/>
                <a:ext cx="528" cy="374"/>
              </a:xfrm>
              <a:custGeom>
                <a:avLst/>
                <a:gdLst>
                  <a:gd name="T0" fmla="*/ 393 w 528"/>
                  <a:gd name="T1" fmla="*/ 53 h 374"/>
                  <a:gd name="T2" fmla="*/ 456 w 528"/>
                  <a:gd name="T3" fmla="*/ 81 h 374"/>
                  <a:gd name="T4" fmla="*/ 456 w 528"/>
                  <a:gd name="T5" fmla="*/ 129 h 374"/>
                  <a:gd name="T6" fmla="*/ 528 w 528"/>
                  <a:gd name="T7" fmla="*/ 182 h 374"/>
                  <a:gd name="T8" fmla="*/ 504 w 528"/>
                  <a:gd name="T9" fmla="*/ 273 h 374"/>
                  <a:gd name="T10" fmla="*/ 494 w 528"/>
                  <a:gd name="T11" fmla="*/ 340 h 374"/>
                  <a:gd name="T12" fmla="*/ 465 w 528"/>
                  <a:gd name="T13" fmla="*/ 340 h 374"/>
                  <a:gd name="T14" fmla="*/ 446 w 528"/>
                  <a:gd name="T15" fmla="*/ 321 h 374"/>
                  <a:gd name="T16" fmla="*/ 456 w 528"/>
                  <a:gd name="T17" fmla="*/ 292 h 374"/>
                  <a:gd name="T18" fmla="*/ 456 w 528"/>
                  <a:gd name="T19" fmla="*/ 283 h 374"/>
                  <a:gd name="T20" fmla="*/ 441 w 528"/>
                  <a:gd name="T21" fmla="*/ 264 h 374"/>
                  <a:gd name="T22" fmla="*/ 336 w 528"/>
                  <a:gd name="T23" fmla="*/ 283 h 374"/>
                  <a:gd name="T24" fmla="*/ 168 w 528"/>
                  <a:gd name="T25" fmla="*/ 374 h 374"/>
                  <a:gd name="T26" fmla="*/ 10 w 528"/>
                  <a:gd name="T27" fmla="*/ 312 h 374"/>
                  <a:gd name="T28" fmla="*/ 0 w 528"/>
                  <a:gd name="T29" fmla="*/ 292 h 374"/>
                  <a:gd name="T30" fmla="*/ 0 w 528"/>
                  <a:gd name="T31" fmla="*/ 264 h 374"/>
                  <a:gd name="T32" fmla="*/ 302 w 528"/>
                  <a:gd name="T33" fmla="*/ 19 h 374"/>
                  <a:gd name="T34" fmla="*/ 350 w 528"/>
                  <a:gd name="T35" fmla="*/ 0 h 374"/>
                  <a:gd name="T36" fmla="*/ 365 w 528"/>
                  <a:gd name="T37" fmla="*/ 0 h 374"/>
                  <a:gd name="T38" fmla="*/ 393 w 528"/>
                  <a:gd name="T39" fmla="*/ 53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8" h="374">
                    <a:moveTo>
                      <a:pt x="393" y="53"/>
                    </a:moveTo>
                    <a:lnTo>
                      <a:pt x="456" y="81"/>
                    </a:lnTo>
                    <a:lnTo>
                      <a:pt x="456" y="129"/>
                    </a:lnTo>
                    <a:lnTo>
                      <a:pt x="528" y="182"/>
                    </a:lnTo>
                    <a:lnTo>
                      <a:pt x="504" y="273"/>
                    </a:lnTo>
                    <a:lnTo>
                      <a:pt x="494" y="340"/>
                    </a:lnTo>
                    <a:lnTo>
                      <a:pt x="465" y="340"/>
                    </a:lnTo>
                    <a:lnTo>
                      <a:pt x="446" y="321"/>
                    </a:lnTo>
                    <a:lnTo>
                      <a:pt x="456" y="292"/>
                    </a:lnTo>
                    <a:lnTo>
                      <a:pt x="456" y="283"/>
                    </a:lnTo>
                    <a:lnTo>
                      <a:pt x="441" y="264"/>
                    </a:lnTo>
                    <a:lnTo>
                      <a:pt x="336" y="283"/>
                    </a:lnTo>
                    <a:lnTo>
                      <a:pt x="168" y="374"/>
                    </a:lnTo>
                    <a:lnTo>
                      <a:pt x="10" y="312"/>
                    </a:lnTo>
                    <a:lnTo>
                      <a:pt x="0" y="292"/>
                    </a:lnTo>
                    <a:lnTo>
                      <a:pt x="0" y="264"/>
                    </a:lnTo>
                    <a:lnTo>
                      <a:pt x="302" y="19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93" y="53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3" name="Freeform 1518">
                <a:extLst>
                  <a:ext uri="{FF2B5EF4-FFF2-40B4-BE49-F238E27FC236}">
                    <a16:creationId xmlns:a16="http://schemas.microsoft.com/office/drawing/2014/main" id="{6B5E0DB5-A3C3-532D-D7F1-300ED7D50FA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471" y="4422"/>
                <a:ext cx="172" cy="120"/>
              </a:xfrm>
              <a:custGeom>
                <a:avLst/>
                <a:gdLst>
                  <a:gd name="T0" fmla="*/ 129 w 172"/>
                  <a:gd name="T1" fmla="*/ 120 h 120"/>
                  <a:gd name="T2" fmla="*/ 72 w 172"/>
                  <a:gd name="T3" fmla="*/ 120 h 120"/>
                  <a:gd name="T4" fmla="*/ 43 w 172"/>
                  <a:gd name="T5" fmla="*/ 106 h 120"/>
                  <a:gd name="T6" fmla="*/ 33 w 172"/>
                  <a:gd name="T7" fmla="*/ 110 h 120"/>
                  <a:gd name="T8" fmla="*/ 0 w 172"/>
                  <a:gd name="T9" fmla="*/ 91 h 120"/>
                  <a:gd name="T10" fmla="*/ 19 w 172"/>
                  <a:gd name="T11" fmla="*/ 48 h 120"/>
                  <a:gd name="T12" fmla="*/ 110 w 172"/>
                  <a:gd name="T13" fmla="*/ 0 h 120"/>
                  <a:gd name="T14" fmla="*/ 172 w 172"/>
                  <a:gd name="T15" fmla="*/ 10 h 120"/>
                  <a:gd name="T16" fmla="*/ 129 w 172"/>
                  <a:gd name="T17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" h="120">
                    <a:moveTo>
                      <a:pt x="129" y="120"/>
                    </a:moveTo>
                    <a:lnTo>
                      <a:pt x="72" y="120"/>
                    </a:lnTo>
                    <a:lnTo>
                      <a:pt x="43" y="106"/>
                    </a:lnTo>
                    <a:lnTo>
                      <a:pt x="33" y="110"/>
                    </a:lnTo>
                    <a:lnTo>
                      <a:pt x="0" y="91"/>
                    </a:lnTo>
                    <a:lnTo>
                      <a:pt x="19" y="48"/>
                    </a:lnTo>
                    <a:lnTo>
                      <a:pt x="110" y="0"/>
                    </a:lnTo>
                    <a:lnTo>
                      <a:pt x="172" y="10"/>
                    </a:lnTo>
                    <a:lnTo>
                      <a:pt x="129" y="120"/>
                    </a:lnTo>
                    <a:close/>
                  </a:path>
                </a:pathLst>
              </a:custGeom>
              <a:solidFill>
                <a:srgbClr val="579C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4" name="Freeform 1519">
                <a:extLst>
                  <a:ext uri="{FF2B5EF4-FFF2-40B4-BE49-F238E27FC236}">
                    <a16:creationId xmlns:a16="http://schemas.microsoft.com/office/drawing/2014/main" id="{0B5D3F05-EFF4-7BBF-D454-A3A3AA9D98D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704" y="4580"/>
                <a:ext cx="714" cy="403"/>
              </a:xfrm>
              <a:custGeom>
                <a:avLst/>
                <a:gdLst>
                  <a:gd name="T0" fmla="*/ 714 w 714"/>
                  <a:gd name="T1" fmla="*/ 125 h 403"/>
                  <a:gd name="T2" fmla="*/ 686 w 714"/>
                  <a:gd name="T3" fmla="*/ 154 h 403"/>
                  <a:gd name="T4" fmla="*/ 695 w 714"/>
                  <a:gd name="T5" fmla="*/ 226 h 403"/>
                  <a:gd name="T6" fmla="*/ 623 w 714"/>
                  <a:gd name="T7" fmla="*/ 264 h 403"/>
                  <a:gd name="T8" fmla="*/ 585 w 714"/>
                  <a:gd name="T9" fmla="*/ 264 h 403"/>
                  <a:gd name="T10" fmla="*/ 566 w 714"/>
                  <a:gd name="T11" fmla="*/ 293 h 403"/>
                  <a:gd name="T12" fmla="*/ 633 w 714"/>
                  <a:gd name="T13" fmla="*/ 355 h 403"/>
                  <a:gd name="T14" fmla="*/ 623 w 714"/>
                  <a:gd name="T15" fmla="*/ 365 h 403"/>
                  <a:gd name="T16" fmla="*/ 623 w 714"/>
                  <a:gd name="T17" fmla="*/ 384 h 403"/>
                  <a:gd name="T18" fmla="*/ 556 w 714"/>
                  <a:gd name="T19" fmla="*/ 403 h 403"/>
                  <a:gd name="T20" fmla="*/ 431 w 714"/>
                  <a:gd name="T21" fmla="*/ 384 h 403"/>
                  <a:gd name="T22" fmla="*/ 331 w 714"/>
                  <a:gd name="T23" fmla="*/ 403 h 403"/>
                  <a:gd name="T24" fmla="*/ 182 w 714"/>
                  <a:gd name="T25" fmla="*/ 355 h 403"/>
                  <a:gd name="T26" fmla="*/ 100 w 714"/>
                  <a:gd name="T27" fmla="*/ 312 h 403"/>
                  <a:gd name="T28" fmla="*/ 9 w 714"/>
                  <a:gd name="T29" fmla="*/ 183 h 403"/>
                  <a:gd name="T30" fmla="*/ 0 w 714"/>
                  <a:gd name="T31" fmla="*/ 154 h 403"/>
                  <a:gd name="T32" fmla="*/ 273 w 714"/>
                  <a:gd name="T33" fmla="*/ 221 h 403"/>
                  <a:gd name="T34" fmla="*/ 312 w 714"/>
                  <a:gd name="T35" fmla="*/ 221 h 403"/>
                  <a:gd name="T36" fmla="*/ 321 w 714"/>
                  <a:gd name="T37" fmla="*/ 226 h 403"/>
                  <a:gd name="T38" fmla="*/ 350 w 714"/>
                  <a:gd name="T39" fmla="*/ 202 h 403"/>
                  <a:gd name="T40" fmla="*/ 321 w 714"/>
                  <a:gd name="T41" fmla="*/ 173 h 403"/>
                  <a:gd name="T42" fmla="*/ 240 w 714"/>
                  <a:gd name="T43" fmla="*/ 173 h 403"/>
                  <a:gd name="T44" fmla="*/ 158 w 714"/>
                  <a:gd name="T45" fmla="*/ 154 h 403"/>
                  <a:gd name="T46" fmla="*/ 9 w 714"/>
                  <a:gd name="T47" fmla="*/ 111 h 403"/>
                  <a:gd name="T48" fmla="*/ 254 w 714"/>
                  <a:gd name="T49" fmla="*/ 10 h 403"/>
                  <a:gd name="T50" fmla="*/ 403 w 714"/>
                  <a:gd name="T51" fmla="*/ 0 h 403"/>
                  <a:gd name="T52" fmla="*/ 686 w 714"/>
                  <a:gd name="T53" fmla="*/ 44 h 403"/>
                  <a:gd name="T54" fmla="*/ 714 w 714"/>
                  <a:gd name="T55" fmla="*/ 125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14" h="403">
                    <a:moveTo>
                      <a:pt x="714" y="125"/>
                    </a:moveTo>
                    <a:lnTo>
                      <a:pt x="686" y="154"/>
                    </a:lnTo>
                    <a:lnTo>
                      <a:pt x="695" y="226"/>
                    </a:lnTo>
                    <a:lnTo>
                      <a:pt x="623" y="264"/>
                    </a:lnTo>
                    <a:lnTo>
                      <a:pt x="585" y="264"/>
                    </a:lnTo>
                    <a:lnTo>
                      <a:pt x="566" y="293"/>
                    </a:lnTo>
                    <a:lnTo>
                      <a:pt x="633" y="355"/>
                    </a:lnTo>
                    <a:lnTo>
                      <a:pt x="623" y="365"/>
                    </a:lnTo>
                    <a:lnTo>
                      <a:pt x="623" y="384"/>
                    </a:lnTo>
                    <a:lnTo>
                      <a:pt x="556" y="403"/>
                    </a:lnTo>
                    <a:lnTo>
                      <a:pt x="431" y="384"/>
                    </a:lnTo>
                    <a:lnTo>
                      <a:pt x="331" y="403"/>
                    </a:lnTo>
                    <a:lnTo>
                      <a:pt x="182" y="355"/>
                    </a:lnTo>
                    <a:lnTo>
                      <a:pt x="100" y="312"/>
                    </a:lnTo>
                    <a:lnTo>
                      <a:pt x="9" y="183"/>
                    </a:lnTo>
                    <a:lnTo>
                      <a:pt x="0" y="154"/>
                    </a:lnTo>
                    <a:lnTo>
                      <a:pt x="273" y="221"/>
                    </a:lnTo>
                    <a:lnTo>
                      <a:pt x="312" y="221"/>
                    </a:lnTo>
                    <a:lnTo>
                      <a:pt x="321" y="226"/>
                    </a:lnTo>
                    <a:lnTo>
                      <a:pt x="350" y="202"/>
                    </a:lnTo>
                    <a:lnTo>
                      <a:pt x="321" y="173"/>
                    </a:lnTo>
                    <a:lnTo>
                      <a:pt x="240" y="173"/>
                    </a:lnTo>
                    <a:lnTo>
                      <a:pt x="158" y="154"/>
                    </a:lnTo>
                    <a:lnTo>
                      <a:pt x="9" y="111"/>
                    </a:lnTo>
                    <a:lnTo>
                      <a:pt x="254" y="10"/>
                    </a:lnTo>
                    <a:lnTo>
                      <a:pt x="403" y="0"/>
                    </a:lnTo>
                    <a:lnTo>
                      <a:pt x="686" y="44"/>
                    </a:lnTo>
                    <a:lnTo>
                      <a:pt x="714" y="125"/>
                    </a:lnTo>
                    <a:close/>
                  </a:path>
                </a:pathLst>
              </a:custGeom>
              <a:solidFill>
                <a:srgbClr val="B2CC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5" name="Freeform 1520">
                <a:extLst>
                  <a:ext uri="{FF2B5EF4-FFF2-40B4-BE49-F238E27FC236}">
                    <a16:creationId xmlns:a16="http://schemas.microsoft.com/office/drawing/2014/main" id="{BB57B663-92D3-935B-C043-7F0DED5E374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715" y="4600"/>
                <a:ext cx="63" cy="163"/>
              </a:xfrm>
              <a:custGeom>
                <a:avLst/>
                <a:gdLst>
                  <a:gd name="T0" fmla="*/ 20 w 63"/>
                  <a:gd name="T1" fmla="*/ 163 h 163"/>
                  <a:gd name="T2" fmla="*/ 0 w 63"/>
                  <a:gd name="T3" fmla="*/ 143 h 163"/>
                  <a:gd name="T4" fmla="*/ 0 w 63"/>
                  <a:gd name="T5" fmla="*/ 62 h 163"/>
                  <a:gd name="T6" fmla="*/ 48 w 63"/>
                  <a:gd name="T7" fmla="*/ 0 h 163"/>
                  <a:gd name="T8" fmla="*/ 63 w 63"/>
                  <a:gd name="T9" fmla="*/ 119 h 163"/>
                  <a:gd name="T10" fmla="*/ 20 w 63"/>
                  <a:gd name="T11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63">
                    <a:moveTo>
                      <a:pt x="20" y="163"/>
                    </a:moveTo>
                    <a:lnTo>
                      <a:pt x="0" y="143"/>
                    </a:lnTo>
                    <a:lnTo>
                      <a:pt x="0" y="62"/>
                    </a:lnTo>
                    <a:lnTo>
                      <a:pt x="48" y="0"/>
                    </a:lnTo>
                    <a:lnTo>
                      <a:pt x="63" y="119"/>
                    </a:lnTo>
                    <a:lnTo>
                      <a:pt x="20" y="163"/>
                    </a:lnTo>
                    <a:close/>
                  </a:path>
                </a:pathLst>
              </a:custGeom>
              <a:solidFill>
                <a:srgbClr val="579E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6" name="Freeform 1521">
                <a:extLst>
                  <a:ext uri="{FF2B5EF4-FFF2-40B4-BE49-F238E27FC236}">
                    <a16:creationId xmlns:a16="http://schemas.microsoft.com/office/drawing/2014/main" id="{C8872AFE-05AE-F34E-7B48-E73A93218D0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715" y="4600"/>
                <a:ext cx="63" cy="163"/>
              </a:xfrm>
              <a:custGeom>
                <a:avLst/>
                <a:gdLst>
                  <a:gd name="T0" fmla="*/ 20 w 63"/>
                  <a:gd name="T1" fmla="*/ 163 h 163"/>
                  <a:gd name="T2" fmla="*/ 0 w 63"/>
                  <a:gd name="T3" fmla="*/ 143 h 163"/>
                  <a:gd name="T4" fmla="*/ 0 w 63"/>
                  <a:gd name="T5" fmla="*/ 62 h 163"/>
                  <a:gd name="T6" fmla="*/ 48 w 63"/>
                  <a:gd name="T7" fmla="*/ 0 h 163"/>
                  <a:gd name="T8" fmla="*/ 63 w 63"/>
                  <a:gd name="T9" fmla="*/ 119 h 163"/>
                  <a:gd name="T10" fmla="*/ 20 w 63"/>
                  <a:gd name="T11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63">
                    <a:moveTo>
                      <a:pt x="20" y="163"/>
                    </a:moveTo>
                    <a:lnTo>
                      <a:pt x="0" y="143"/>
                    </a:lnTo>
                    <a:lnTo>
                      <a:pt x="0" y="62"/>
                    </a:lnTo>
                    <a:lnTo>
                      <a:pt x="48" y="0"/>
                    </a:lnTo>
                    <a:lnTo>
                      <a:pt x="63" y="119"/>
                    </a:lnTo>
                    <a:lnTo>
                      <a:pt x="20" y="163"/>
                    </a:lnTo>
                  </a:path>
                </a:pathLst>
              </a:custGeom>
              <a:noFill/>
              <a:ln w="0">
                <a:solidFill>
                  <a:srgbClr val="78A84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7" name="Freeform 1522">
                <a:extLst>
                  <a:ext uri="{FF2B5EF4-FFF2-40B4-BE49-F238E27FC236}">
                    <a16:creationId xmlns:a16="http://schemas.microsoft.com/office/drawing/2014/main" id="{C1B96615-3644-0494-843B-9CD4C4CDFE5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864" y="4662"/>
                <a:ext cx="394" cy="729"/>
              </a:xfrm>
              <a:custGeom>
                <a:avLst/>
                <a:gdLst>
                  <a:gd name="T0" fmla="*/ 384 w 394"/>
                  <a:gd name="T1" fmla="*/ 422 h 729"/>
                  <a:gd name="T2" fmla="*/ 394 w 394"/>
                  <a:gd name="T3" fmla="*/ 647 h 729"/>
                  <a:gd name="T4" fmla="*/ 293 w 394"/>
                  <a:gd name="T5" fmla="*/ 331 h 729"/>
                  <a:gd name="T6" fmla="*/ 264 w 394"/>
                  <a:gd name="T7" fmla="*/ 312 h 729"/>
                  <a:gd name="T8" fmla="*/ 264 w 394"/>
                  <a:gd name="T9" fmla="*/ 374 h 729"/>
                  <a:gd name="T10" fmla="*/ 346 w 394"/>
                  <a:gd name="T11" fmla="*/ 647 h 729"/>
                  <a:gd name="T12" fmla="*/ 346 w 394"/>
                  <a:gd name="T13" fmla="*/ 729 h 729"/>
                  <a:gd name="T14" fmla="*/ 192 w 394"/>
                  <a:gd name="T15" fmla="*/ 686 h 729"/>
                  <a:gd name="T16" fmla="*/ 62 w 394"/>
                  <a:gd name="T17" fmla="*/ 537 h 729"/>
                  <a:gd name="T18" fmla="*/ 10 w 394"/>
                  <a:gd name="T19" fmla="*/ 432 h 729"/>
                  <a:gd name="T20" fmla="*/ 0 w 394"/>
                  <a:gd name="T21" fmla="*/ 302 h 729"/>
                  <a:gd name="T22" fmla="*/ 82 w 394"/>
                  <a:gd name="T23" fmla="*/ 264 h 729"/>
                  <a:gd name="T24" fmla="*/ 101 w 394"/>
                  <a:gd name="T25" fmla="*/ 240 h 729"/>
                  <a:gd name="T26" fmla="*/ 106 w 394"/>
                  <a:gd name="T27" fmla="*/ 110 h 729"/>
                  <a:gd name="T28" fmla="*/ 144 w 394"/>
                  <a:gd name="T29" fmla="*/ 91 h 729"/>
                  <a:gd name="T30" fmla="*/ 182 w 394"/>
                  <a:gd name="T31" fmla="*/ 0 h 729"/>
                  <a:gd name="T32" fmla="*/ 312 w 394"/>
                  <a:gd name="T33" fmla="*/ 139 h 729"/>
                  <a:gd name="T34" fmla="*/ 384 w 394"/>
                  <a:gd name="T35" fmla="*/ 422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4" h="729">
                    <a:moveTo>
                      <a:pt x="384" y="422"/>
                    </a:moveTo>
                    <a:lnTo>
                      <a:pt x="394" y="647"/>
                    </a:lnTo>
                    <a:lnTo>
                      <a:pt x="293" y="331"/>
                    </a:lnTo>
                    <a:lnTo>
                      <a:pt x="264" y="312"/>
                    </a:lnTo>
                    <a:lnTo>
                      <a:pt x="264" y="374"/>
                    </a:lnTo>
                    <a:lnTo>
                      <a:pt x="346" y="647"/>
                    </a:lnTo>
                    <a:lnTo>
                      <a:pt x="346" y="729"/>
                    </a:lnTo>
                    <a:lnTo>
                      <a:pt x="192" y="686"/>
                    </a:lnTo>
                    <a:lnTo>
                      <a:pt x="62" y="537"/>
                    </a:lnTo>
                    <a:lnTo>
                      <a:pt x="10" y="432"/>
                    </a:lnTo>
                    <a:lnTo>
                      <a:pt x="0" y="302"/>
                    </a:lnTo>
                    <a:lnTo>
                      <a:pt x="82" y="264"/>
                    </a:lnTo>
                    <a:lnTo>
                      <a:pt x="101" y="240"/>
                    </a:lnTo>
                    <a:lnTo>
                      <a:pt x="106" y="110"/>
                    </a:lnTo>
                    <a:lnTo>
                      <a:pt x="144" y="91"/>
                    </a:lnTo>
                    <a:lnTo>
                      <a:pt x="182" y="0"/>
                    </a:lnTo>
                    <a:lnTo>
                      <a:pt x="312" y="139"/>
                    </a:lnTo>
                    <a:lnTo>
                      <a:pt x="384" y="422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8" name="Freeform 1523">
                <a:extLst>
                  <a:ext uri="{FF2B5EF4-FFF2-40B4-BE49-F238E27FC236}">
                    <a16:creationId xmlns:a16="http://schemas.microsoft.com/office/drawing/2014/main" id="{24979D27-5959-E29A-9AEE-FDCE5A9B73E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348" y="4681"/>
                <a:ext cx="537" cy="326"/>
              </a:xfrm>
              <a:custGeom>
                <a:avLst/>
                <a:gdLst>
                  <a:gd name="T0" fmla="*/ 437 w 537"/>
                  <a:gd name="T1" fmla="*/ 43 h 326"/>
                  <a:gd name="T2" fmla="*/ 470 w 537"/>
                  <a:gd name="T3" fmla="*/ 72 h 326"/>
                  <a:gd name="T4" fmla="*/ 528 w 537"/>
                  <a:gd name="T5" fmla="*/ 91 h 326"/>
                  <a:gd name="T6" fmla="*/ 537 w 537"/>
                  <a:gd name="T7" fmla="*/ 101 h 326"/>
                  <a:gd name="T8" fmla="*/ 537 w 537"/>
                  <a:gd name="T9" fmla="*/ 120 h 326"/>
                  <a:gd name="T10" fmla="*/ 168 w 537"/>
                  <a:gd name="T11" fmla="*/ 235 h 326"/>
                  <a:gd name="T12" fmla="*/ 0 w 537"/>
                  <a:gd name="T13" fmla="*/ 326 h 326"/>
                  <a:gd name="T14" fmla="*/ 163 w 537"/>
                  <a:gd name="T15" fmla="*/ 134 h 326"/>
                  <a:gd name="T16" fmla="*/ 307 w 537"/>
                  <a:gd name="T17" fmla="*/ 53 h 326"/>
                  <a:gd name="T18" fmla="*/ 417 w 537"/>
                  <a:gd name="T19" fmla="*/ 0 h 326"/>
                  <a:gd name="T20" fmla="*/ 437 w 537"/>
                  <a:gd name="T21" fmla="*/ 0 h 326"/>
                  <a:gd name="T22" fmla="*/ 437 w 537"/>
                  <a:gd name="T23" fmla="*/ 43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37" h="326">
                    <a:moveTo>
                      <a:pt x="437" y="43"/>
                    </a:moveTo>
                    <a:lnTo>
                      <a:pt x="470" y="72"/>
                    </a:lnTo>
                    <a:lnTo>
                      <a:pt x="528" y="91"/>
                    </a:lnTo>
                    <a:lnTo>
                      <a:pt x="537" y="101"/>
                    </a:lnTo>
                    <a:lnTo>
                      <a:pt x="537" y="120"/>
                    </a:lnTo>
                    <a:lnTo>
                      <a:pt x="168" y="235"/>
                    </a:lnTo>
                    <a:lnTo>
                      <a:pt x="0" y="326"/>
                    </a:lnTo>
                    <a:lnTo>
                      <a:pt x="163" y="134"/>
                    </a:lnTo>
                    <a:lnTo>
                      <a:pt x="307" y="53"/>
                    </a:lnTo>
                    <a:lnTo>
                      <a:pt x="417" y="0"/>
                    </a:lnTo>
                    <a:lnTo>
                      <a:pt x="437" y="0"/>
                    </a:lnTo>
                    <a:lnTo>
                      <a:pt x="437" y="43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9" name="Freeform 1524">
                <a:extLst>
                  <a:ext uri="{FF2B5EF4-FFF2-40B4-BE49-F238E27FC236}">
                    <a16:creationId xmlns:a16="http://schemas.microsoft.com/office/drawing/2014/main" id="{72017D84-EB6C-75ED-4117-2360F5434D8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413" y="4719"/>
                <a:ext cx="211" cy="164"/>
              </a:xfrm>
              <a:custGeom>
                <a:avLst/>
                <a:gdLst>
                  <a:gd name="T0" fmla="*/ 211 w 211"/>
                  <a:gd name="T1" fmla="*/ 53 h 164"/>
                  <a:gd name="T2" fmla="*/ 168 w 211"/>
                  <a:gd name="T3" fmla="*/ 125 h 164"/>
                  <a:gd name="T4" fmla="*/ 120 w 211"/>
                  <a:gd name="T5" fmla="*/ 164 h 164"/>
                  <a:gd name="T6" fmla="*/ 39 w 211"/>
                  <a:gd name="T7" fmla="*/ 164 h 164"/>
                  <a:gd name="T8" fmla="*/ 0 w 211"/>
                  <a:gd name="T9" fmla="*/ 116 h 164"/>
                  <a:gd name="T10" fmla="*/ 86 w 211"/>
                  <a:gd name="T11" fmla="*/ 0 h 164"/>
                  <a:gd name="T12" fmla="*/ 168 w 211"/>
                  <a:gd name="T13" fmla="*/ 5 h 164"/>
                  <a:gd name="T14" fmla="*/ 211 w 211"/>
                  <a:gd name="T15" fmla="*/ 53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1" h="164">
                    <a:moveTo>
                      <a:pt x="211" y="53"/>
                    </a:moveTo>
                    <a:lnTo>
                      <a:pt x="168" y="125"/>
                    </a:lnTo>
                    <a:lnTo>
                      <a:pt x="120" y="164"/>
                    </a:lnTo>
                    <a:lnTo>
                      <a:pt x="39" y="164"/>
                    </a:lnTo>
                    <a:lnTo>
                      <a:pt x="0" y="116"/>
                    </a:lnTo>
                    <a:lnTo>
                      <a:pt x="86" y="0"/>
                    </a:lnTo>
                    <a:lnTo>
                      <a:pt x="168" y="5"/>
                    </a:lnTo>
                    <a:lnTo>
                      <a:pt x="211" y="53"/>
                    </a:lnTo>
                    <a:close/>
                  </a:path>
                </a:pathLst>
              </a:custGeom>
              <a:solidFill>
                <a:srgbClr val="64A1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40" name="Freeform 1525">
                <a:extLst>
                  <a:ext uri="{FF2B5EF4-FFF2-40B4-BE49-F238E27FC236}">
                    <a16:creationId xmlns:a16="http://schemas.microsoft.com/office/drawing/2014/main" id="{7881C140-E3A5-5794-6317-49EB2531BB4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229" y="4734"/>
                <a:ext cx="393" cy="1904"/>
              </a:xfrm>
              <a:custGeom>
                <a:avLst/>
                <a:gdLst>
                  <a:gd name="T0" fmla="*/ 38 w 393"/>
                  <a:gd name="T1" fmla="*/ 734 h 1904"/>
                  <a:gd name="T2" fmla="*/ 9 w 393"/>
                  <a:gd name="T3" fmla="*/ 1026 h 1904"/>
                  <a:gd name="T4" fmla="*/ 91 w 393"/>
                  <a:gd name="T5" fmla="*/ 1491 h 1904"/>
                  <a:gd name="T6" fmla="*/ 235 w 393"/>
                  <a:gd name="T7" fmla="*/ 1774 h 1904"/>
                  <a:gd name="T8" fmla="*/ 331 w 393"/>
                  <a:gd name="T9" fmla="*/ 1875 h 1904"/>
                  <a:gd name="T10" fmla="*/ 331 w 393"/>
                  <a:gd name="T11" fmla="*/ 1866 h 1904"/>
                  <a:gd name="T12" fmla="*/ 355 w 393"/>
                  <a:gd name="T13" fmla="*/ 1894 h 1904"/>
                  <a:gd name="T14" fmla="*/ 355 w 393"/>
                  <a:gd name="T15" fmla="*/ 1904 h 1904"/>
                  <a:gd name="T16" fmla="*/ 211 w 393"/>
                  <a:gd name="T17" fmla="*/ 1765 h 1904"/>
                  <a:gd name="T18" fmla="*/ 62 w 393"/>
                  <a:gd name="T19" fmla="*/ 1439 h 1904"/>
                  <a:gd name="T20" fmla="*/ 29 w 393"/>
                  <a:gd name="T21" fmla="*/ 1362 h 1904"/>
                  <a:gd name="T22" fmla="*/ 0 w 393"/>
                  <a:gd name="T23" fmla="*/ 997 h 1904"/>
                  <a:gd name="T24" fmla="*/ 29 w 393"/>
                  <a:gd name="T25" fmla="*/ 743 h 1904"/>
                  <a:gd name="T26" fmla="*/ 43 w 393"/>
                  <a:gd name="T27" fmla="*/ 695 h 1904"/>
                  <a:gd name="T28" fmla="*/ 43 w 393"/>
                  <a:gd name="T29" fmla="*/ 623 h 1904"/>
                  <a:gd name="T30" fmla="*/ 192 w 393"/>
                  <a:gd name="T31" fmla="*/ 292 h 1904"/>
                  <a:gd name="T32" fmla="*/ 393 w 393"/>
                  <a:gd name="T33" fmla="*/ 0 h 1904"/>
                  <a:gd name="T34" fmla="*/ 163 w 393"/>
                  <a:gd name="T35" fmla="*/ 374 h 1904"/>
                  <a:gd name="T36" fmla="*/ 38 w 393"/>
                  <a:gd name="T37" fmla="*/ 734 h 1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93" h="1904">
                    <a:moveTo>
                      <a:pt x="38" y="734"/>
                    </a:moveTo>
                    <a:lnTo>
                      <a:pt x="9" y="1026"/>
                    </a:lnTo>
                    <a:lnTo>
                      <a:pt x="91" y="1491"/>
                    </a:lnTo>
                    <a:lnTo>
                      <a:pt x="235" y="1774"/>
                    </a:lnTo>
                    <a:lnTo>
                      <a:pt x="331" y="1875"/>
                    </a:lnTo>
                    <a:lnTo>
                      <a:pt x="331" y="1866"/>
                    </a:lnTo>
                    <a:lnTo>
                      <a:pt x="355" y="1894"/>
                    </a:lnTo>
                    <a:lnTo>
                      <a:pt x="355" y="1904"/>
                    </a:lnTo>
                    <a:lnTo>
                      <a:pt x="211" y="1765"/>
                    </a:lnTo>
                    <a:lnTo>
                      <a:pt x="62" y="1439"/>
                    </a:lnTo>
                    <a:lnTo>
                      <a:pt x="29" y="1362"/>
                    </a:lnTo>
                    <a:lnTo>
                      <a:pt x="0" y="997"/>
                    </a:lnTo>
                    <a:lnTo>
                      <a:pt x="29" y="743"/>
                    </a:lnTo>
                    <a:lnTo>
                      <a:pt x="43" y="695"/>
                    </a:lnTo>
                    <a:lnTo>
                      <a:pt x="43" y="623"/>
                    </a:lnTo>
                    <a:lnTo>
                      <a:pt x="192" y="292"/>
                    </a:lnTo>
                    <a:lnTo>
                      <a:pt x="393" y="0"/>
                    </a:lnTo>
                    <a:lnTo>
                      <a:pt x="163" y="374"/>
                    </a:lnTo>
                    <a:lnTo>
                      <a:pt x="38" y="734"/>
                    </a:lnTo>
                    <a:close/>
                  </a:path>
                </a:pathLst>
              </a:custGeom>
              <a:solidFill>
                <a:srgbClr val="CC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41" name="Freeform 1526">
                <a:extLst>
                  <a:ext uri="{FF2B5EF4-FFF2-40B4-BE49-F238E27FC236}">
                    <a16:creationId xmlns:a16="http://schemas.microsoft.com/office/drawing/2014/main" id="{E9622CFC-77A7-00DF-D1D9-8E747AE360C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569" y="4743"/>
                <a:ext cx="163" cy="211"/>
              </a:xfrm>
              <a:custGeom>
                <a:avLst/>
                <a:gdLst>
                  <a:gd name="T0" fmla="*/ 144 w 163"/>
                  <a:gd name="T1" fmla="*/ 211 h 211"/>
                  <a:gd name="T2" fmla="*/ 0 w 163"/>
                  <a:gd name="T3" fmla="*/ 140 h 211"/>
                  <a:gd name="T4" fmla="*/ 87 w 163"/>
                  <a:gd name="T5" fmla="*/ 0 h 211"/>
                  <a:gd name="T6" fmla="*/ 163 w 163"/>
                  <a:gd name="T7" fmla="*/ 192 h 211"/>
                  <a:gd name="T8" fmla="*/ 144 w 163"/>
                  <a:gd name="T9" fmla="*/ 21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211">
                    <a:moveTo>
                      <a:pt x="144" y="211"/>
                    </a:moveTo>
                    <a:lnTo>
                      <a:pt x="0" y="140"/>
                    </a:lnTo>
                    <a:lnTo>
                      <a:pt x="87" y="0"/>
                    </a:lnTo>
                    <a:lnTo>
                      <a:pt x="163" y="192"/>
                    </a:lnTo>
                    <a:lnTo>
                      <a:pt x="144" y="211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42" name="Freeform 1527">
                <a:extLst>
                  <a:ext uri="{FF2B5EF4-FFF2-40B4-BE49-F238E27FC236}">
                    <a16:creationId xmlns:a16="http://schemas.microsoft.com/office/drawing/2014/main" id="{E07E2BEF-BAEA-AADA-95B2-70AB593D35B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958" y="4743"/>
                <a:ext cx="561" cy="614"/>
              </a:xfrm>
              <a:custGeom>
                <a:avLst/>
                <a:gdLst>
                  <a:gd name="T0" fmla="*/ 542 w 561"/>
                  <a:gd name="T1" fmla="*/ 168 h 614"/>
                  <a:gd name="T2" fmla="*/ 561 w 561"/>
                  <a:gd name="T3" fmla="*/ 183 h 614"/>
                  <a:gd name="T4" fmla="*/ 542 w 561"/>
                  <a:gd name="T5" fmla="*/ 303 h 614"/>
                  <a:gd name="T6" fmla="*/ 480 w 561"/>
                  <a:gd name="T7" fmla="*/ 365 h 614"/>
                  <a:gd name="T8" fmla="*/ 341 w 561"/>
                  <a:gd name="T9" fmla="*/ 422 h 614"/>
                  <a:gd name="T10" fmla="*/ 259 w 561"/>
                  <a:gd name="T11" fmla="*/ 432 h 614"/>
                  <a:gd name="T12" fmla="*/ 139 w 561"/>
                  <a:gd name="T13" fmla="*/ 475 h 614"/>
                  <a:gd name="T14" fmla="*/ 38 w 561"/>
                  <a:gd name="T15" fmla="*/ 576 h 614"/>
                  <a:gd name="T16" fmla="*/ 38 w 561"/>
                  <a:gd name="T17" fmla="*/ 595 h 614"/>
                  <a:gd name="T18" fmla="*/ 29 w 561"/>
                  <a:gd name="T19" fmla="*/ 595 h 614"/>
                  <a:gd name="T20" fmla="*/ 14 w 561"/>
                  <a:gd name="T21" fmla="*/ 614 h 614"/>
                  <a:gd name="T22" fmla="*/ 14 w 561"/>
                  <a:gd name="T23" fmla="*/ 605 h 614"/>
                  <a:gd name="T24" fmla="*/ 0 w 561"/>
                  <a:gd name="T25" fmla="*/ 557 h 614"/>
                  <a:gd name="T26" fmla="*/ 48 w 561"/>
                  <a:gd name="T27" fmla="*/ 494 h 614"/>
                  <a:gd name="T28" fmla="*/ 48 w 561"/>
                  <a:gd name="T29" fmla="*/ 442 h 614"/>
                  <a:gd name="T30" fmla="*/ 149 w 561"/>
                  <a:gd name="T31" fmla="*/ 264 h 614"/>
                  <a:gd name="T32" fmla="*/ 249 w 561"/>
                  <a:gd name="T33" fmla="*/ 264 h 614"/>
                  <a:gd name="T34" fmla="*/ 293 w 561"/>
                  <a:gd name="T35" fmla="*/ 283 h 614"/>
                  <a:gd name="T36" fmla="*/ 403 w 561"/>
                  <a:gd name="T37" fmla="*/ 250 h 614"/>
                  <a:gd name="T38" fmla="*/ 413 w 561"/>
                  <a:gd name="T39" fmla="*/ 250 h 614"/>
                  <a:gd name="T40" fmla="*/ 422 w 561"/>
                  <a:gd name="T41" fmla="*/ 183 h 614"/>
                  <a:gd name="T42" fmla="*/ 379 w 561"/>
                  <a:gd name="T43" fmla="*/ 140 h 614"/>
                  <a:gd name="T44" fmla="*/ 480 w 561"/>
                  <a:gd name="T45" fmla="*/ 101 h 614"/>
                  <a:gd name="T46" fmla="*/ 504 w 561"/>
                  <a:gd name="T47" fmla="*/ 101 h 614"/>
                  <a:gd name="T48" fmla="*/ 513 w 561"/>
                  <a:gd name="T49" fmla="*/ 92 h 614"/>
                  <a:gd name="T50" fmla="*/ 470 w 561"/>
                  <a:gd name="T51" fmla="*/ 20 h 614"/>
                  <a:gd name="T52" fmla="*/ 480 w 561"/>
                  <a:gd name="T53" fmla="*/ 0 h 614"/>
                  <a:gd name="T54" fmla="*/ 552 w 561"/>
                  <a:gd name="T55" fmla="*/ 29 h 614"/>
                  <a:gd name="T56" fmla="*/ 542 w 561"/>
                  <a:gd name="T57" fmla="*/ 168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61" h="614">
                    <a:moveTo>
                      <a:pt x="542" y="168"/>
                    </a:moveTo>
                    <a:lnTo>
                      <a:pt x="561" y="183"/>
                    </a:lnTo>
                    <a:lnTo>
                      <a:pt x="542" y="303"/>
                    </a:lnTo>
                    <a:lnTo>
                      <a:pt x="480" y="365"/>
                    </a:lnTo>
                    <a:lnTo>
                      <a:pt x="341" y="422"/>
                    </a:lnTo>
                    <a:lnTo>
                      <a:pt x="259" y="432"/>
                    </a:lnTo>
                    <a:lnTo>
                      <a:pt x="139" y="475"/>
                    </a:lnTo>
                    <a:lnTo>
                      <a:pt x="38" y="576"/>
                    </a:lnTo>
                    <a:lnTo>
                      <a:pt x="38" y="595"/>
                    </a:lnTo>
                    <a:lnTo>
                      <a:pt x="29" y="595"/>
                    </a:lnTo>
                    <a:lnTo>
                      <a:pt x="14" y="614"/>
                    </a:lnTo>
                    <a:lnTo>
                      <a:pt x="14" y="605"/>
                    </a:lnTo>
                    <a:lnTo>
                      <a:pt x="0" y="557"/>
                    </a:lnTo>
                    <a:lnTo>
                      <a:pt x="48" y="494"/>
                    </a:lnTo>
                    <a:lnTo>
                      <a:pt x="48" y="442"/>
                    </a:lnTo>
                    <a:lnTo>
                      <a:pt x="149" y="264"/>
                    </a:lnTo>
                    <a:lnTo>
                      <a:pt x="249" y="264"/>
                    </a:lnTo>
                    <a:lnTo>
                      <a:pt x="293" y="283"/>
                    </a:lnTo>
                    <a:lnTo>
                      <a:pt x="403" y="250"/>
                    </a:lnTo>
                    <a:lnTo>
                      <a:pt x="413" y="250"/>
                    </a:lnTo>
                    <a:lnTo>
                      <a:pt x="422" y="183"/>
                    </a:lnTo>
                    <a:lnTo>
                      <a:pt x="379" y="140"/>
                    </a:lnTo>
                    <a:lnTo>
                      <a:pt x="480" y="101"/>
                    </a:lnTo>
                    <a:lnTo>
                      <a:pt x="504" y="101"/>
                    </a:lnTo>
                    <a:lnTo>
                      <a:pt x="513" y="92"/>
                    </a:lnTo>
                    <a:lnTo>
                      <a:pt x="470" y="20"/>
                    </a:lnTo>
                    <a:lnTo>
                      <a:pt x="480" y="0"/>
                    </a:lnTo>
                    <a:lnTo>
                      <a:pt x="552" y="29"/>
                    </a:lnTo>
                    <a:lnTo>
                      <a:pt x="542" y="168"/>
                    </a:lnTo>
                    <a:close/>
                  </a:path>
                </a:pathLst>
              </a:custGeom>
              <a:solidFill>
                <a:srgbClr val="668C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43" name="Freeform 1528">
                <a:extLst>
                  <a:ext uri="{FF2B5EF4-FFF2-40B4-BE49-F238E27FC236}">
                    <a16:creationId xmlns:a16="http://schemas.microsoft.com/office/drawing/2014/main" id="{C2861DAA-338F-860F-61BC-D8372396323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229" y="4801"/>
                <a:ext cx="283" cy="72"/>
              </a:xfrm>
              <a:custGeom>
                <a:avLst/>
                <a:gdLst>
                  <a:gd name="T0" fmla="*/ 264 w 283"/>
                  <a:gd name="T1" fmla="*/ 43 h 72"/>
                  <a:gd name="T2" fmla="*/ 91 w 283"/>
                  <a:gd name="T3" fmla="*/ 43 h 72"/>
                  <a:gd name="T4" fmla="*/ 19 w 283"/>
                  <a:gd name="T5" fmla="*/ 72 h 72"/>
                  <a:gd name="T6" fmla="*/ 0 w 283"/>
                  <a:gd name="T7" fmla="*/ 34 h 72"/>
                  <a:gd name="T8" fmla="*/ 153 w 283"/>
                  <a:gd name="T9" fmla="*/ 34 h 72"/>
                  <a:gd name="T10" fmla="*/ 283 w 283"/>
                  <a:gd name="T11" fmla="*/ 0 h 72"/>
                  <a:gd name="T12" fmla="*/ 283 w 283"/>
                  <a:gd name="T13" fmla="*/ 29 h 72"/>
                  <a:gd name="T14" fmla="*/ 264 w 283"/>
                  <a:gd name="T15" fmla="*/ 4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3" h="72">
                    <a:moveTo>
                      <a:pt x="264" y="43"/>
                    </a:moveTo>
                    <a:lnTo>
                      <a:pt x="91" y="43"/>
                    </a:lnTo>
                    <a:lnTo>
                      <a:pt x="19" y="72"/>
                    </a:lnTo>
                    <a:lnTo>
                      <a:pt x="0" y="34"/>
                    </a:lnTo>
                    <a:lnTo>
                      <a:pt x="153" y="34"/>
                    </a:lnTo>
                    <a:lnTo>
                      <a:pt x="283" y="0"/>
                    </a:lnTo>
                    <a:lnTo>
                      <a:pt x="283" y="29"/>
                    </a:lnTo>
                    <a:lnTo>
                      <a:pt x="264" y="43"/>
                    </a:lnTo>
                    <a:close/>
                  </a:path>
                </a:pathLst>
              </a:custGeom>
              <a:solidFill>
                <a:srgbClr val="3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44" name="Freeform 1529">
                <a:extLst>
                  <a:ext uri="{FF2B5EF4-FFF2-40B4-BE49-F238E27FC236}">
                    <a16:creationId xmlns:a16="http://schemas.microsoft.com/office/drawing/2014/main" id="{A1C47249-8ED9-4001-9C6F-ED927F4ED9B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252" y="4830"/>
                <a:ext cx="566" cy="1151"/>
              </a:xfrm>
              <a:custGeom>
                <a:avLst/>
                <a:gdLst>
                  <a:gd name="T0" fmla="*/ 58 w 566"/>
                  <a:gd name="T1" fmla="*/ 470 h 1151"/>
                  <a:gd name="T2" fmla="*/ 158 w 566"/>
                  <a:gd name="T3" fmla="*/ 719 h 1151"/>
                  <a:gd name="T4" fmla="*/ 422 w 566"/>
                  <a:gd name="T5" fmla="*/ 1041 h 1151"/>
                  <a:gd name="T6" fmla="*/ 552 w 566"/>
                  <a:gd name="T7" fmla="*/ 1132 h 1151"/>
                  <a:gd name="T8" fmla="*/ 566 w 566"/>
                  <a:gd name="T9" fmla="*/ 1151 h 1151"/>
                  <a:gd name="T10" fmla="*/ 533 w 566"/>
                  <a:gd name="T11" fmla="*/ 1151 h 1151"/>
                  <a:gd name="T12" fmla="*/ 240 w 566"/>
                  <a:gd name="T13" fmla="*/ 921 h 1151"/>
                  <a:gd name="T14" fmla="*/ 39 w 566"/>
                  <a:gd name="T15" fmla="*/ 609 h 1151"/>
                  <a:gd name="T16" fmla="*/ 0 w 566"/>
                  <a:gd name="T17" fmla="*/ 388 h 1151"/>
                  <a:gd name="T18" fmla="*/ 0 w 566"/>
                  <a:gd name="T19" fmla="*/ 235 h 1151"/>
                  <a:gd name="T20" fmla="*/ 19 w 566"/>
                  <a:gd name="T21" fmla="*/ 216 h 1151"/>
                  <a:gd name="T22" fmla="*/ 19 w 566"/>
                  <a:gd name="T23" fmla="*/ 96 h 1151"/>
                  <a:gd name="T24" fmla="*/ 58 w 566"/>
                  <a:gd name="T25" fmla="*/ 0 h 1151"/>
                  <a:gd name="T26" fmla="*/ 29 w 566"/>
                  <a:gd name="T27" fmla="*/ 225 h 1151"/>
                  <a:gd name="T28" fmla="*/ 58 w 566"/>
                  <a:gd name="T29" fmla="*/ 470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66" h="1151">
                    <a:moveTo>
                      <a:pt x="58" y="470"/>
                    </a:moveTo>
                    <a:lnTo>
                      <a:pt x="158" y="719"/>
                    </a:lnTo>
                    <a:lnTo>
                      <a:pt x="422" y="1041"/>
                    </a:lnTo>
                    <a:lnTo>
                      <a:pt x="552" y="1132"/>
                    </a:lnTo>
                    <a:lnTo>
                      <a:pt x="566" y="1151"/>
                    </a:lnTo>
                    <a:lnTo>
                      <a:pt x="533" y="1151"/>
                    </a:lnTo>
                    <a:lnTo>
                      <a:pt x="240" y="921"/>
                    </a:lnTo>
                    <a:lnTo>
                      <a:pt x="39" y="609"/>
                    </a:lnTo>
                    <a:lnTo>
                      <a:pt x="0" y="388"/>
                    </a:lnTo>
                    <a:lnTo>
                      <a:pt x="0" y="235"/>
                    </a:lnTo>
                    <a:lnTo>
                      <a:pt x="19" y="216"/>
                    </a:lnTo>
                    <a:lnTo>
                      <a:pt x="19" y="96"/>
                    </a:lnTo>
                    <a:lnTo>
                      <a:pt x="58" y="0"/>
                    </a:lnTo>
                    <a:lnTo>
                      <a:pt x="29" y="225"/>
                    </a:lnTo>
                    <a:lnTo>
                      <a:pt x="58" y="470"/>
                    </a:lnTo>
                    <a:close/>
                  </a:path>
                </a:pathLst>
              </a:custGeom>
              <a:solidFill>
                <a:srgbClr val="CC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45" name="Freeform 1530">
                <a:extLst>
                  <a:ext uri="{FF2B5EF4-FFF2-40B4-BE49-F238E27FC236}">
                    <a16:creationId xmlns:a16="http://schemas.microsoft.com/office/drawing/2014/main" id="{F1976AF6-24EC-964A-7256-6BBEEBA7D80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391" y="4844"/>
                <a:ext cx="504" cy="230"/>
              </a:xfrm>
              <a:custGeom>
                <a:avLst/>
                <a:gdLst>
                  <a:gd name="T0" fmla="*/ 456 w 504"/>
                  <a:gd name="T1" fmla="*/ 39 h 230"/>
                  <a:gd name="T2" fmla="*/ 504 w 504"/>
                  <a:gd name="T3" fmla="*/ 110 h 230"/>
                  <a:gd name="T4" fmla="*/ 437 w 504"/>
                  <a:gd name="T5" fmla="*/ 192 h 230"/>
                  <a:gd name="T6" fmla="*/ 303 w 504"/>
                  <a:gd name="T7" fmla="*/ 230 h 230"/>
                  <a:gd name="T8" fmla="*/ 120 w 504"/>
                  <a:gd name="T9" fmla="*/ 230 h 230"/>
                  <a:gd name="T10" fmla="*/ 0 w 504"/>
                  <a:gd name="T11" fmla="*/ 182 h 230"/>
                  <a:gd name="T12" fmla="*/ 125 w 504"/>
                  <a:gd name="T13" fmla="*/ 120 h 230"/>
                  <a:gd name="T14" fmla="*/ 235 w 504"/>
                  <a:gd name="T15" fmla="*/ 82 h 230"/>
                  <a:gd name="T16" fmla="*/ 394 w 504"/>
                  <a:gd name="T17" fmla="*/ 19 h 230"/>
                  <a:gd name="T18" fmla="*/ 466 w 504"/>
                  <a:gd name="T19" fmla="*/ 0 h 230"/>
                  <a:gd name="T20" fmla="*/ 494 w 504"/>
                  <a:gd name="T21" fmla="*/ 0 h 230"/>
                  <a:gd name="T22" fmla="*/ 456 w 504"/>
                  <a:gd name="T23" fmla="*/ 39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230">
                    <a:moveTo>
                      <a:pt x="456" y="39"/>
                    </a:moveTo>
                    <a:lnTo>
                      <a:pt x="504" y="110"/>
                    </a:lnTo>
                    <a:lnTo>
                      <a:pt x="437" y="192"/>
                    </a:lnTo>
                    <a:lnTo>
                      <a:pt x="303" y="230"/>
                    </a:lnTo>
                    <a:lnTo>
                      <a:pt x="120" y="230"/>
                    </a:lnTo>
                    <a:lnTo>
                      <a:pt x="0" y="182"/>
                    </a:lnTo>
                    <a:lnTo>
                      <a:pt x="125" y="120"/>
                    </a:lnTo>
                    <a:lnTo>
                      <a:pt x="235" y="82"/>
                    </a:lnTo>
                    <a:lnTo>
                      <a:pt x="394" y="19"/>
                    </a:lnTo>
                    <a:lnTo>
                      <a:pt x="466" y="0"/>
                    </a:lnTo>
                    <a:lnTo>
                      <a:pt x="494" y="0"/>
                    </a:lnTo>
                    <a:lnTo>
                      <a:pt x="456" y="39"/>
                    </a:lnTo>
                    <a:close/>
                  </a:path>
                </a:pathLst>
              </a:custGeom>
              <a:solidFill>
                <a:srgbClr val="63AD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46" name="Freeform 1531">
                <a:extLst>
                  <a:ext uri="{FF2B5EF4-FFF2-40B4-BE49-F238E27FC236}">
                    <a16:creationId xmlns:a16="http://schemas.microsoft.com/office/drawing/2014/main" id="{4A6F9FA3-6CEA-D92B-2369-75E2C7F2622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286" y="4883"/>
                <a:ext cx="178" cy="335"/>
              </a:xfrm>
              <a:custGeom>
                <a:avLst/>
                <a:gdLst>
                  <a:gd name="T0" fmla="*/ 34 w 178"/>
                  <a:gd name="T1" fmla="*/ 273 h 335"/>
                  <a:gd name="T2" fmla="*/ 15 w 178"/>
                  <a:gd name="T3" fmla="*/ 330 h 335"/>
                  <a:gd name="T4" fmla="*/ 5 w 178"/>
                  <a:gd name="T5" fmla="*/ 335 h 335"/>
                  <a:gd name="T6" fmla="*/ 5 w 178"/>
                  <a:gd name="T7" fmla="*/ 225 h 335"/>
                  <a:gd name="T8" fmla="*/ 0 w 178"/>
                  <a:gd name="T9" fmla="*/ 143 h 335"/>
                  <a:gd name="T10" fmla="*/ 0 w 178"/>
                  <a:gd name="T11" fmla="*/ 115 h 335"/>
                  <a:gd name="T12" fmla="*/ 43 w 178"/>
                  <a:gd name="T13" fmla="*/ 91 h 335"/>
                  <a:gd name="T14" fmla="*/ 63 w 178"/>
                  <a:gd name="T15" fmla="*/ 71 h 335"/>
                  <a:gd name="T16" fmla="*/ 53 w 178"/>
                  <a:gd name="T17" fmla="*/ 43 h 335"/>
                  <a:gd name="T18" fmla="*/ 5 w 178"/>
                  <a:gd name="T19" fmla="*/ 19 h 335"/>
                  <a:gd name="T20" fmla="*/ 53 w 178"/>
                  <a:gd name="T21" fmla="*/ 0 h 335"/>
                  <a:gd name="T22" fmla="*/ 178 w 178"/>
                  <a:gd name="T23" fmla="*/ 9 h 335"/>
                  <a:gd name="T24" fmla="*/ 34 w 178"/>
                  <a:gd name="T25" fmla="*/ 273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8" h="335">
                    <a:moveTo>
                      <a:pt x="34" y="273"/>
                    </a:moveTo>
                    <a:lnTo>
                      <a:pt x="15" y="330"/>
                    </a:lnTo>
                    <a:lnTo>
                      <a:pt x="5" y="335"/>
                    </a:lnTo>
                    <a:lnTo>
                      <a:pt x="5" y="225"/>
                    </a:lnTo>
                    <a:lnTo>
                      <a:pt x="0" y="143"/>
                    </a:lnTo>
                    <a:lnTo>
                      <a:pt x="0" y="115"/>
                    </a:lnTo>
                    <a:lnTo>
                      <a:pt x="43" y="91"/>
                    </a:lnTo>
                    <a:lnTo>
                      <a:pt x="63" y="71"/>
                    </a:lnTo>
                    <a:lnTo>
                      <a:pt x="53" y="43"/>
                    </a:lnTo>
                    <a:lnTo>
                      <a:pt x="5" y="19"/>
                    </a:lnTo>
                    <a:lnTo>
                      <a:pt x="53" y="0"/>
                    </a:lnTo>
                    <a:lnTo>
                      <a:pt x="178" y="9"/>
                    </a:lnTo>
                    <a:lnTo>
                      <a:pt x="34" y="273"/>
                    </a:lnTo>
                    <a:close/>
                  </a:path>
                </a:pathLst>
              </a:custGeom>
              <a:solidFill>
                <a:srgbClr val="0073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47" name="Freeform 1532">
                <a:extLst>
                  <a:ext uri="{FF2B5EF4-FFF2-40B4-BE49-F238E27FC236}">
                    <a16:creationId xmlns:a16="http://schemas.microsoft.com/office/drawing/2014/main" id="{AD16C312-F588-53FC-1878-C44A05BBD34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643" y="4916"/>
                <a:ext cx="111" cy="158"/>
              </a:xfrm>
              <a:custGeom>
                <a:avLst/>
                <a:gdLst>
                  <a:gd name="T0" fmla="*/ 92 w 111"/>
                  <a:gd name="T1" fmla="*/ 120 h 158"/>
                  <a:gd name="T2" fmla="*/ 29 w 111"/>
                  <a:gd name="T3" fmla="*/ 158 h 158"/>
                  <a:gd name="T4" fmla="*/ 10 w 111"/>
                  <a:gd name="T5" fmla="*/ 158 h 158"/>
                  <a:gd name="T6" fmla="*/ 0 w 111"/>
                  <a:gd name="T7" fmla="*/ 82 h 158"/>
                  <a:gd name="T8" fmla="*/ 72 w 111"/>
                  <a:gd name="T9" fmla="*/ 0 h 158"/>
                  <a:gd name="T10" fmla="*/ 111 w 111"/>
                  <a:gd name="T11" fmla="*/ 38 h 158"/>
                  <a:gd name="T12" fmla="*/ 92 w 111"/>
                  <a:gd name="T13" fmla="*/ 12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158">
                    <a:moveTo>
                      <a:pt x="92" y="120"/>
                    </a:moveTo>
                    <a:lnTo>
                      <a:pt x="29" y="158"/>
                    </a:lnTo>
                    <a:lnTo>
                      <a:pt x="10" y="158"/>
                    </a:lnTo>
                    <a:lnTo>
                      <a:pt x="0" y="82"/>
                    </a:lnTo>
                    <a:lnTo>
                      <a:pt x="72" y="0"/>
                    </a:lnTo>
                    <a:lnTo>
                      <a:pt x="111" y="38"/>
                    </a:lnTo>
                    <a:lnTo>
                      <a:pt x="92" y="120"/>
                    </a:lnTo>
                    <a:close/>
                  </a:path>
                </a:pathLst>
              </a:custGeom>
              <a:solidFill>
                <a:srgbClr val="5799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48" name="Freeform 1533">
                <a:extLst>
                  <a:ext uri="{FF2B5EF4-FFF2-40B4-BE49-F238E27FC236}">
                    <a16:creationId xmlns:a16="http://schemas.microsoft.com/office/drawing/2014/main" id="{11BE4BB5-EF44-08A5-7642-D92271FEC7E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643" y="4916"/>
                <a:ext cx="111" cy="158"/>
              </a:xfrm>
              <a:custGeom>
                <a:avLst/>
                <a:gdLst>
                  <a:gd name="T0" fmla="*/ 92 w 111"/>
                  <a:gd name="T1" fmla="*/ 120 h 158"/>
                  <a:gd name="T2" fmla="*/ 29 w 111"/>
                  <a:gd name="T3" fmla="*/ 158 h 158"/>
                  <a:gd name="T4" fmla="*/ 10 w 111"/>
                  <a:gd name="T5" fmla="*/ 158 h 158"/>
                  <a:gd name="T6" fmla="*/ 0 w 111"/>
                  <a:gd name="T7" fmla="*/ 82 h 158"/>
                  <a:gd name="T8" fmla="*/ 72 w 111"/>
                  <a:gd name="T9" fmla="*/ 0 h 158"/>
                  <a:gd name="T10" fmla="*/ 111 w 111"/>
                  <a:gd name="T11" fmla="*/ 38 h 158"/>
                  <a:gd name="T12" fmla="*/ 92 w 111"/>
                  <a:gd name="T13" fmla="*/ 12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158">
                    <a:moveTo>
                      <a:pt x="92" y="120"/>
                    </a:moveTo>
                    <a:lnTo>
                      <a:pt x="29" y="158"/>
                    </a:lnTo>
                    <a:lnTo>
                      <a:pt x="10" y="158"/>
                    </a:lnTo>
                    <a:lnTo>
                      <a:pt x="0" y="82"/>
                    </a:lnTo>
                    <a:lnTo>
                      <a:pt x="72" y="0"/>
                    </a:lnTo>
                    <a:lnTo>
                      <a:pt x="111" y="38"/>
                    </a:lnTo>
                    <a:lnTo>
                      <a:pt x="92" y="120"/>
                    </a:lnTo>
                  </a:path>
                </a:pathLst>
              </a:custGeom>
              <a:noFill/>
              <a:ln w="0">
                <a:solidFill>
                  <a:srgbClr val="78A84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49" name="Freeform 1534">
                <a:extLst>
                  <a:ext uri="{FF2B5EF4-FFF2-40B4-BE49-F238E27FC236}">
                    <a16:creationId xmlns:a16="http://schemas.microsoft.com/office/drawing/2014/main" id="{38F3D591-BFE9-3A8C-7B7A-EA8C97440F5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382" y="4916"/>
                <a:ext cx="288" cy="350"/>
              </a:xfrm>
              <a:custGeom>
                <a:avLst/>
                <a:gdLst>
                  <a:gd name="T0" fmla="*/ 120 w 288"/>
                  <a:gd name="T1" fmla="*/ 221 h 350"/>
                  <a:gd name="T2" fmla="*/ 29 w 288"/>
                  <a:gd name="T3" fmla="*/ 341 h 350"/>
                  <a:gd name="T4" fmla="*/ 0 w 288"/>
                  <a:gd name="T5" fmla="*/ 350 h 350"/>
                  <a:gd name="T6" fmla="*/ 0 w 288"/>
                  <a:gd name="T7" fmla="*/ 312 h 350"/>
                  <a:gd name="T8" fmla="*/ 149 w 288"/>
                  <a:gd name="T9" fmla="*/ 10 h 350"/>
                  <a:gd name="T10" fmla="*/ 178 w 288"/>
                  <a:gd name="T11" fmla="*/ 0 h 350"/>
                  <a:gd name="T12" fmla="*/ 288 w 288"/>
                  <a:gd name="T13" fmla="*/ 67 h 350"/>
                  <a:gd name="T14" fmla="*/ 120 w 288"/>
                  <a:gd name="T15" fmla="*/ 221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8" h="350">
                    <a:moveTo>
                      <a:pt x="120" y="221"/>
                    </a:moveTo>
                    <a:lnTo>
                      <a:pt x="29" y="341"/>
                    </a:lnTo>
                    <a:lnTo>
                      <a:pt x="0" y="350"/>
                    </a:lnTo>
                    <a:lnTo>
                      <a:pt x="0" y="312"/>
                    </a:lnTo>
                    <a:lnTo>
                      <a:pt x="149" y="10"/>
                    </a:lnTo>
                    <a:lnTo>
                      <a:pt x="178" y="0"/>
                    </a:lnTo>
                    <a:lnTo>
                      <a:pt x="288" y="67"/>
                    </a:lnTo>
                    <a:lnTo>
                      <a:pt x="120" y="221"/>
                    </a:lnTo>
                    <a:close/>
                  </a:path>
                </a:pathLst>
              </a:custGeom>
              <a:solidFill>
                <a:srgbClr val="0073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0" name="Freeform 1535">
                <a:extLst>
                  <a:ext uri="{FF2B5EF4-FFF2-40B4-BE49-F238E27FC236}">
                    <a16:creationId xmlns:a16="http://schemas.microsoft.com/office/drawing/2014/main" id="{ACAADB74-D34C-79C5-6D83-7CC9B888148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258" y="4926"/>
                <a:ext cx="33" cy="28"/>
              </a:xfrm>
              <a:custGeom>
                <a:avLst/>
                <a:gdLst>
                  <a:gd name="T0" fmla="*/ 9 w 33"/>
                  <a:gd name="T1" fmla="*/ 28 h 28"/>
                  <a:gd name="T2" fmla="*/ 0 w 33"/>
                  <a:gd name="T3" fmla="*/ 0 h 28"/>
                  <a:gd name="T4" fmla="*/ 33 w 33"/>
                  <a:gd name="T5" fmla="*/ 19 h 28"/>
                  <a:gd name="T6" fmla="*/ 9 w 33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28">
                    <a:moveTo>
                      <a:pt x="9" y="28"/>
                    </a:moveTo>
                    <a:lnTo>
                      <a:pt x="0" y="0"/>
                    </a:lnTo>
                    <a:lnTo>
                      <a:pt x="33" y="19"/>
                    </a:lnTo>
                    <a:lnTo>
                      <a:pt x="9" y="28"/>
                    </a:lnTo>
                    <a:close/>
                  </a:path>
                </a:pathLst>
              </a:custGeom>
              <a:solidFill>
                <a:srgbClr val="007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1" name="Freeform 1536">
                <a:extLst>
                  <a:ext uri="{FF2B5EF4-FFF2-40B4-BE49-F238E27FC236}">
                    <a16:creationId xmlns:a16="http://schemas.microsoft.com/office/drawing/2014/main" id="{8CCCF8A8-265E-8724-345F-1CA6EBC2F9F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66" y="4945"/>
                <a:ext cx="633" cy="302"/>
              </a:xfrm>
              <a:custGeom>
                <a:avLst/>
                <a:gdLst>
                  <a:gd name="T0" fmla="*/ 633 w 633"/>
                  <a:gd name="T1" fmla="*/ 91 h 302"/>
                  <a:gd name="T2" fmla="*/ 413 w 633"/>
                  <a:gd name="T3" fmla="*/ 129 h 302"/>
                  <a:gd name="T4" fmla="*/ 58 w 633"/>
                  <a:gd name="T5" fmla="*/ 268 h 302"/>
                  <a:gd name="T6" fmla="*/ 0 w 633"/>
                  <a:gd name="T7" fmla="*/ 302 h 302"/>
                  <a:gd name="T8" fmla="*/ 67 w 633"/>
                  <a:gd name="T9" fmla="*/ 182 h 302"/>
                  <a:gd name="T10" fmla="*/ 58 w 633"/>
                  <a:gd name="T11" fmla="*/ 120 h 302"/>
                  <a:gd name="T12" fmla="*/ 72 w 633"/>
                  <a:gd name="T13" fmla="*/ 110 h 302"/>
                  <a:gd name="T14" fmla="*/ 96 w 633"/>
                  <a:gd name="T15" fmla="*/ 91 h 302"/>
                  <a:gd name="T16" fmla="*/ 96 w 633"/>
                  <a:gd name="T17" fmla="*/ 38 h 302"/>
                  <a:gd name="T18" fmla="*/ 259 w 633"/>
                  <a:gd name="T19" fmla="*/ 0 h 302"/>
                  <a:gd name="T20" fmla="*/ 576 w 633"/>
                  <a:gd name="T21" fmla="*/ 62 h 302"/>
                  <a:gd name="T22" fmla="*/ 633 w 633"/>
                  <a:gd name="T23" fmla="*/ 9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3" h="302">
                    <a:moveTo>
                      <a:pt x="633" y="91"/>
                    </a:moveTo>
                    <a:lnTo>
                      <a:pt x="413" y="129"/>
                    </a:lnTo>
                    <a:lnTo>
                      <a:pt x="58" y="268"/>
                    </a:lnTo>
                    <a:lnTo>
                      <a:pt x="0" y="302"/>
                    </a:lnTo>
                    <a:lnTo>
                      <a:pt x="67" y="182"/>
                    </a:lnTo>
                    <a:lnTo>
                      <a:pt x="58" y="120"/>
                    </a:lnTo>
                    <a:lnTo>
                      <a:pt x="72" y="110"/>
                    </a:lnTo>
                    <a:lnTo>
                      <a:pt x="96" y="91"/>
                    </a:lnTo>
                    <a:lnTo>
                      <a:pt x="96" y="38"/>
                    </a:lnTo>
                    <a:lnTo>
                      <a:pt x="259" y="0"/>
                    </a:lnTo>
                    <a:lnTo>
                      <a:pt x="576" y="62"/>
                    </a:lnTo>
                    <a:lnTo>
                      <a:pt x="633" y="91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2" name="Freeform 1537">
                <a:extLst>
                  <a:ext uri="{FF2B5EF4-FFF2-40B4-BE49-F238E27FC236}">
                    <a16:creationId xmlns:a16="http://schemas.microsoft.com/office/drawing/2014/main" id="{9CACEC6A-2B77-C278-2309-3F187D48636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310" y="4983"/>
                <a:ext cx="648" cy="533"/>
              </a:xfrm>
              <a:custGeom>
                <a:avLst/>
                <a:gdLst>
                  <a:gd name="T0" fmla="*/ 634 w 648"/>
                  <a:gd name="T1" fmla="*/ 82 h 533"/>
                  <a:gd name="T2" fmla="*/ 586 w 648"/>
                  <a:gd name="T3" fmla="*/ 135 h 533"/>
                  <a:gd name="T4" fmla="*/ 614 w 648"/>
                  <a:gd name="T5" fmla="*/ 192 h 533"/>
                  <a:gd name="T6" fmla="*/ 614 w 648"/>
                  <a:gd name="T7" fmla="*/ 230 h 533"/>
                  <a:gd name="T8" fmla="*/ 648 w 648"/>
                  <a:gd name="T9" fmla="*/ 254 h 533"/>
                  <a:gd name="T10" fmla="*/ 586 w 648"/>
                  <a:gd name="T11" fmla="*/ 326 h 533"/>
                  <a:gd name="T12" fmla="*/ 586 w 648"/>
                  <a:gd name="T13" fmla="*/ 355 h 533"/>
                  <a:gd name="T14" fmla="*/ 605 w 648"/>
                  <a:gd name="T15" fmla="*/ 374 h 533"/>
                  <a:gd name="T16" fmla="*/ 514 w 648"/>
                  <a:gd name="T17" fmla="*/ 408 h 533"/>
                  <a:gd name="T18" fmla="*/ 413 w 648"/>
                  <a:gd name="T19" fmla="*/ 504 h 533"/>
                  <a:gd name="T20" fmla="*/ 303 w 648"/>
                  <a:gd name="T21" fmla="*/ 533 h 533"/>
                  <a:gd name="T22" fmla="*/ 154 w 648"/>
                  <a:gd name="T23" fmla="*/ 518 h 533"/>
                  <a:gd name="T24" fmla="*/ 58 w 648"/>
                  <a:gd name="T25" fmla="*/ 494 h 533"/>
                  <a:gd name="T26" fmla="*/ 0 w 648"/>
                  <a:gd name="T27" fmla="*/ 494 h 533"/>
                  <a:gd name="T28" fmla="*/ 91 w 648"/>
                  <a:gd name="T29" fmla="*/ 456 h 533"/>
                  <a:gd name="T30" fmla="*/ 312 w 648"/>
                  <a:gd name="T31" fmla="*/ 283 h 533"/>
                  <a:gd name="T32" fmla="*/ 331 w 648"/>
                  <a:gd name="T33" fmla="*/ 283 h 533"/>
                  <a:gd name="T34" fmla="*/ 346 w 648"/>
                  <a:gd name="T35" fmla="*/ 264 h 533"/>
                  <a:gd name="T36" fmla="*/ 346 w 648"/>
                  <a:gd name="T37" fmla="*/ 254 h 533"/>
                  <a:gd name="T38" fmla="*/ 293 w 648"/>
                  <a:gd name="T39" fmla="*/ 254 h 533"/>
                  <a:gd name="T40" fmla="*/ 168 w 648"/>
                  <a:gd name="T41" fmla="*/ 336 h 533"/>
                  <a:gd name="T42" fmla="*/ 82 w 648"/>
                  <a:gd name="T43" fmla="*/ 408 h 533"/>
                  <a:gd name="T44" fmla="*/ 221 w 648"/>
                  <a:gd name="T45" fmla="*/ 182 h 533"/>
                  <a:gd name="T46" fmla="*/ 384 w 648"/>
                  <a:gd name="T47" fmla="*/ 24 h 533"/>
                  <a:gd name="T48" fmla="*/ 442 w 648"/>
                  <a:gd name="T49" fmla="*/ 0 h 533"/>
                  <a:gd name="T50" fmla="*/ 542 w 648"/>
                  <a:gd name="T51" fmla="*/ 0 h 533"/>
                  <a:gd name="T52" fmla="*/ 634 w 648"/>
                  <a:gd name="T53" fmla="*/ 82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48" h="533">
                    <a:moveTo>
                      <a:pt x="634" y="82"/>
                    </a:moveTo>
                    <a:lnTo>
                      <a:pt x="586" y="135"/>
                    </a:lnTo>
                    <a:lnTo>
                      <a:pt x="614" y="192"/>
                    </a:lnTo>
                    <a:lnTo>
                      <a:pt x="614" y="230"/>
                    </a:lnTo>
                    <a:lnTo>
                      <a:pt x="648" y="254"/>
                    </a:lnTo>
                    <a:lnTo>
                      <a:pt x="586" y="326"/>
                    </a:lnTo>
                    <a:lnTo>
                      <a:pt x="586" y="355"/>
                    </a:lnTo>
                    <a:lnTo>
                      <a:pt x="605" y="374"/>
                    </a:lnTo>
                    <a:lnTo>
                      <a:pt x="514" y="408"/>
                    </a:lnTo>
                    <a:lnTo>
                      <a:pt x="413" y="504"/>
                    </a:lnTo>
                    <a:lnTo>
                      <a:pt x="303" y="533"/>
                    </a:lnTo>
                    <a:lnTo>
                      <a:pt x="154" y="518"/>
                    </a:lnTo>
                    <a:lnTo>
                      <a:pt x="58" y="494"/>
                    </a:lnTo>
                    <a:lnTo>
                      <a:pt x="0" y="494"/>
                    </a:lnTo>
                    <a:lnTo>
                      <a:pt x="91" y="456"/>
                    </a:lnTo>
                    <a:lnTo>
                      <a:pt x="312" y="283"/>
                    </a:lnTo>
                    <a:lnTo>
                      <a:pt x="331" y="283"/>
                    </a:lnTo>
                    <a:lnTo>
                      <a:pt x="346" y="264"/>
                    </a:lnTo>
                    <a:lnTo>
                      <a:pt x="346" y="254"/>
                    </a:lnTo>
                    <a:lnTo>
                      <a:pt x="293" y="254"/>
                    </a:lnTo>
                    <a:lnTo>
                      <a:pt x="168" y="336"/>
                    </a:lnTo>
                    <a:lnTo>
                      <a:pt x="82" y="408"/>
                    </a:lnTo>
                    <a:lnTo>
                      <a:pt x="221" y="182"/>
                    </a:lnTo>
                    <a:lnTo>
                      <a:pt x="384" y="24"/>
                    </a:lnTo>
                    <a:lnTo>
                      <a:pt x="442" y="0"/>
                    </a:lnTo>
                    <a:lnTo>
                      <a:pt x="542" y="0"/>
                    </a:lnTo>
                    <a:lnTo>
                      <a:pt x="634" y="82"/>
                    </a:lnTo>
                    <a:close/>
                  </a:path>
                </a:pathLst>
              </a:custGeom>
              <a:solidFill>
                <a:srgbClr val="B2CC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3" name="Freeform 1538">
                <a:extLst>
                  <a:ext uri="{FF2B5EF4-FFF2-40B4-BE49-F238E27FC236}">
                    <a16:creationId xmlns:a16="http://schemas.microsoft.com/office/drawing/2014/main" id="{9F584489-7479-0A19-0F63-CFD40F7E6CF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905" y="4993"/>
                <a:ext cx="149" cy="144"/>
              </a:xfrm>
              <a:custGeom>
                <a:avLst/>
                <a:gdLst>
                  <a:gd name="T0" fmla="*/ 82 w 149"/>
                  <a:gd name="T1" fmla="*/ 144 h 144"/>
                  <a:gd name="T2" fmla="*/ 48 w 149"/>
                  <a:gd name="T3" fmla="*/ 125 h 144"/>
                  <a:gd name="T4" fmla="*/ 101 w 149"/>
                  <a:gd name="T5" fmla="*/ 62 h 144"/>
                  <a:gd name="T6" fmla="*/ 0 w 149"/>
                  <a:gd name="T7" fmla="*/ 0 h 144"/>
                  <a:gd name="T8" fmla="*/ 149 w 149"/>
                  <a:gd name="T9" fmla="*/ 33 h 144"/>
                  <a:gd name="T10" fmla="*/ 82 w 149"/>
                  <a:gd name="T11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4">
                    <a:moveTo>
                      <a:pt x="82" y="144"/>
                    </a:moveTo>
                    <a:lnTo>
                      <a:pt x="48" y="125"/>
                    </a:lnTo>
                    <a:lnTo>
                      <a:pt x="101" y="62"/>
                    </a:lnTo>
                    <a:lnTo>
                      <a:pt x="0" y="0"/>
                    </a:lnTo>
                    <a:lnTo>
                      <a:pt x="149" y="33"/>
                    </a:lnTo>
                    <a:lnTo>
                      <a:pt x="82" y="144"/>
                    </a:lnTo>
                    <a:close/>
                  </a:path>
                </a:pathLst>
              </a:custGeom>
              <a:solidFill>
                <a:srgbClr val="3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4" name="Freeform 1539">
                <a:extLst>
                  <a:ext uri="{FF2B5EF4-FFF2-40B4-BE49-F238E27FC236}">
                    <a16:creationId xmlns:a16="http://schemas.microsoft.com/office/drawing/2014/main" id="{21043080-CD63-64A7-3FA5-1113C226DFC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370" y="4998"/>
                <a:ext cx="201" cy="278"/>
              </a:xfrm>
              <a:custGeom>
                <a:avLst/>
                <a:gdLst>
                  <a:gd name="T0" fmla="*/ 201 w 201"/>
                  <a:gd name="T1" fmla="*/ 67 h 278"/>
                  <a:gd name="T2" fmla="*/ 120 w 201"/>
                  <a:gd name="T3" fmla="*/ 215 h 278"/>
                  <a:gd name="T4" fmla="*/ 43 w 201"/>
                  <a:gd name="T5" fmla="*/ 278 h 278"/>
                  <a:gd name="T6" fmla="*/ 0 w 201"/>
                  <a:gd name="T7" fmla="*/ 259 h 278"/>
                  <a:gd name="T8" fmla="*/ 0 w 201"/>
                  <a:gd name="T9" fmla="*/ 220 h 278"/>
                  <a:gd name="T10" fmla="*/ 10 w 201"/>
                  <a:gd name="T11" fmla="*/ 201 h 278"/>
                  <a:gd name="T12" fmla="*/ 0 w 201"/>
                  <a:gd name="T13" fmla="*/ 167 h 278"/>
                  <a:gd name="T14" fmla="*/ 0 w 201"/>
                  <a:gd name="T15" fmla="*/ 86 h 278"/>
                  <a:gd name="T16" fmla="*/ 82 w 201"/>
                  <a:gd name="T17" fmla="*/ 0 h 278"/>
                  <a:gd name="T18" fmla="*/ 153 w 201"/>
                  <a:gd name="T19" fmla="*/ 9 h 278"/>
                  <a:gd name="T20" fmla="*/ 201 w 201"/>
                  <a:gd name="T21" fmla="*/ 67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1" h="278">
                    <a:moveTo>
                      <a:pt x="201" y="67"/>
                    </a:moveTo>
                    <a:lnTo>
                      <a:pt x="120" y="215"/>
                    </a:lnTo>
                    <a:lnTo>
                      <a:pt x="43" y="278"/>
                    </a:lnTo>
                    <a:lnTo>
                      <a:pt x="0" y="259"/>
                    </a:lnTo>
                    <a:lnTo>
                      <a:pt x="0" y="220"/>
                    </a:lnTo>
                    <a:lnTo>
                      <a:pt x="10" y="201"/>
                    </a:lnTo>
                    <a:lnTo>
                      <a:pt x="0" y="167"/>
                    </a:lnTo>
                    <a:lnTo>
                      <a:pt x="0" y="86"/>
                    </a:lnTo>
                    <a:lnTo>
                      <a:pt x="82" y="0"/>
                    </a:lnTo>
                    <a:lnTo>
                      <a:pt x="153" y="9"/>
                    </a:lnTo>
                    <a:lnTo>
                      <a:pt x="201" y="67"/>
                    </a:lnTo>
                    <a:close/>
                  </a:path>
                </a:pathLst>
              </a:custGeom>
              <a:solidFill>
                <a:srgbClr val="61A1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5" name="Freeform 1540">
                <a:extLst>
                  <a:ext uri="{FF2B5EF4-FFF2-40B4-BE49-F238E27FC236}">
                    <a16:creationId xmlns:a16="http://schemas.microsoft.com/office/drawing/2014/main" id="{75108778-9D6E-44AE-27F5-F7CB2272E2A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76" y="5074"/>
                <a:ext cx="623" cy="331"/>
              </a:xfrm>
              <a:custGeom>
                <a:avLst/>
                <a:gdLst>
                  <a:gd name="T0" fmla="*/ 460 w 623"/>
                  <a:gd name="T1" fmla="*/ 226 h 331"/>
                  <a:gd name="T2" fmla="*/ 441 w 623"/>
                  <a:gd name="T3" fmla="*/ 226 h 331"/>
                  <a:gd name="T4" fmla="*/ 412 w 623"/>
                  <a:gd name="T5" fmla="*/ 202 h 331"/>
                  <a:gd name="T6" fmla="*/ 283 w 623"/>
                  <a:gd name="T7" fmla="*/ 312 h 331"/>
                  <a:gd name="T8" fmla="*/ 230 w 623"/>
                  <a:gd name="T9" fmla="*/ 331 h 331"/>
                  <a:gd name="T10" fmla="*/ 158 w 623"/>
                  <a:gd name="T11" fmla="*/ 317 h 331"/>
                  <a:gd name="T12" fmla="*/ 62 w 623"/>
                  <a:gd name="T13" fmla="*/ 264 h 331"/>
                  <a:gd name="T14" fmla="*/ 48 w 623"/>
                  <a:gd name="T15" fmla="*/ 235 h 331"/>
                  <a:gd name="T16" fmla="*/ 28 w 623"/>
                  <a:gd name="T17" fmla="*/ 221 h 331"/>
                  <a:gd name="T18" fmla="*/ 0 w 623"/>
                  <a:gd name="T19" fmla="*/ 221 h 331"/>
                  <a:gd name="T20" fmla="*/ 129 w 623"/>
                  <a:gd name="T21" fmla="*/ 139 h 331"/>
                  <a:gd name="T22" fmla="*/ 451 w 623"/>
                  <a:gd name="T23" fmla="*/ 29 h 331"/>
                  <a:gd name="T24" fmla="*/ 585 w 623"/>
                  <a:gd name="T25" fmla="*/ 0 h 331"/>
                  <a:gd name="T26" fmla="*/ 623 w 623"/>
                  <a:gd name="T27" fmla="*/ 10 h 331"/>
                  <a:gd name="T28" fmla="*/ 460 w 623"/>
                  <a:gd name="T29" fmla="*/ 226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3" h="331">
                    <a:moveTo>
                      <a:pt x="460" y="226"/>
                    </a:moveTo>
                    <a:lnTo>
                      <a:pt x="441" y="226"/>
                    </a:lnTo>
                    <a:lnTo>
                      <a:pt x="412" y="202"/>
                    </a:lnTo>
                    <a:lnTo>
                      <a:pt x="283" y="312"/>
                    </a:lnTo>
                    <a:lnTo>
                      <a:pt x="230" y="331"/>
                    </a:lnTo>
                    <a:lnTo>
                      <a:pt x="158" y="317"/>
                    </a:lnTo>
                    <a:lnTo>
                      <a:pt x="62" y="264"/>
                    </a:lnTo>
                    <a:lnTo>
                      <a:pt x="48" y="235"/>
                    </a:lnTo>
                    <a:lnTo>
                      <a:pt x="28" y="221"/>
                    </a:lnTo>
                    <a:lnTo>
                      <a:pt x="0" y="221"/>
                    </a:lnTo>
                    <a:lnTo>
                      <a:pt x="129" y="139"/>
                    </a:lnTo>
                    <a:lnTo>
                      <a:pt x="451" y="29"/>
                    </a:lnTo>
                    <a:lnTo>
                      <a:pt x="585" y="0"/>
                    </a:lnTo>
                    <a:lnTo>
                      <a:pt x="623" y="10"/>
                    </a:lnTo>
                    <a:lnTo>
                      <a:pt x="460" y="226"/>
                    </a:lnTo>
                    <a:close/>
                  </a:path>
                </a:pathLst>
              </a:custGeom>
              <a:solidFill>
                <a:srgbClr val="00B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6" name="Freeform 1541">
                <a:extLst>
                  <a:ext uri="{FF2B5EF4-FFF2-40B4-BE49-F238E27FC236}">
                    <a16:creationId xmlns:a16="http://schemas.microsoft.com/office/drawing/2014/main" id="{9B418DDA-0986-71E2-3C4A-6111DFF0C69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018" y="5094"/>
                <a:ext cx="120" cy="91"/>
              </a:xfrm>
              <a:custGeom>
                <a:avLst/>
                <a:gdLst>
                  <a:gd name="T0" fmla="*/ 120 w 120"/>
                  <a:gd name="T1" fmla="*/ 52 h 91"/>
                  <a:gd name="T2" fmla="*/ 29 w 120"/>
                  <a:gd name="T3" fmla="*/ 91 h 91"/>
                  <a:gd name="T4" fmla="*/ 24 w 120"/>
                  <a:gd name="T5" fmla="*/ 81 h 91"/>
                  <a:gd name="T6" fmla="*/ 10 w 120"/>
                  <a:gd name="T7" fmla="*/ 81 h 91"/>
                  <a:gd name="T8" fmla="*/ 0 w 120"/>
                  <a:gd name="T9" fmla="*/ 91 h 91"/>
                  <a:gd name="T10" fmla="*/ 0 w 120"/>
                  <a:gd name="T11" fmla="*/ 0 h 91"/>
                  <a:gd name="T12" fmla="*/ 120 w 120"/>
                  <a:gd name="T13" fmla="*/ 9 h 91"/>
                  <a:gd name="T14" fmla="*/ 120 w 120"/>
                  <a:gd name="T15" fmla="*/ 52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0" h="91">
                    <a:moveTo>
                      <a:pt x="120" y="52"/>
                    </a:moveTo>
                    <a:lnTo>
                      <a:pt x="29" y="91"/>
                    </a:lnTo>
                    <a:lnTo>
                      <a:pt x="24" y="81"/>
                    </a:lnTo>
                    <a:lnTo>
                      <a:pt x="10" y="81"/>
                    </a:lnTo>
                    <a:lnTo>
                      <a:pt x="0" y="91"/>
                    </a:lnTo>
                    <a:lnTo>
                      <a:pt x="0" y="0"/>
                    </a:lnTo>
                    <a:lnTo>
                      <a:pt x="120" y="9"/>
                    </a:lnTo>
                    <a:lnTo>
                      <a:pt x="120" y="52"/>
                    </a:lnTo>
                    <a:close/>
                  </a:path>
                </a:pathLst>
              </a:custGeom>
              <a:solidFill>
                <a:srgbClr val="00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7" name="Freeform 1542">
                <a:extLst>
                  <a:ext uri="{FF2B5EF4-FFF2-40B4-BE49-F238E27FC236}">
                    <a16:creationId xmlns:a16="http://schemas.microsoft.com/office/drawing/2014/main" id="{C3D47597-21FC-1F33-996C-E530930832E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248" y="5156"/>
                <a:ext cx="149" cy="91"/>
              </a:xfrm>
              <a:custGeom>
                <a:avLst/>
                <a:gdLst>
                  <a:gd name="T0" fmla="*/ 149 w 149"/>
                  <a:gd name="T1" fmla="*/ 38 h 91"/>
                  <a:gd name="T2" fmla="*/ 149 w 149"/>
                  <a:gd name="T3" fmla="*/ 91 h 91"/>
                  <a:gd name="T4" fmla="*/ 0 w 149"/>
                  <a:gd name="T5" fmla="*/ 57 h 91"/>
                  <a:gd name="T6" fmla="*/ 0 w 149"/>
                  <a:gd name="T7" fmla="*/ 19 h 91"/>
                  <a:gd name="T8" fmla="*/ 20 w 149"/>
                  <a:gd name="T9" fmla="*/ 0 h 91"/>
                  <a:gd name="T10" fmla="*/ 82 w 149"/>
                  <a:gd name="T11" fmla="*/ 9 h 91"/>
                  <a:gd name="T12" fmla="*/ 149 w 149"/>
                  <a:gd name="T13" fmla="*/ 3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91">
                    <a:moveTo>
                      <a:pt x="149" y="38"/>
                    </a:moveTo>
                    <a:lnTo>
                      <a:pt x="149" y="91"/>
                    </a:lnTo>
                    <a:lnTo>
                      <a:pt x="0" y="57"/>
                    </a:lnTo>
                    <a:lnTo>
                      <a:pt x="0" y="19"/>
                    </a:lnTo>
                    <a:lnTo>
                      <a:pt x="20" y="0"/>
                    </a:lnTo>
                    <a:lnTo>
                      <a:pt x="82" y="9"/>
                    </a:lnTo>
                    <a:lnTo>
                      <a:pt x="149" y="38"/>
                    </a:lnTo>
                    <a:close/>
                  </a:path>
                </a:pathLst>
              </a:custGeom>
              <a:solidFill>
                <a:srgbClr val="00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8" name="Freeform 1543">
                <a:extLst>
                  <a:ext uri="{FF2B5EF4-FFF2-40B4-BE49-F238E27FC236}">
                    <a16:creationId xmlns:a16="http://schemas.microsoft.com/office/drawing/2014/main" id="{2D363C91-4280-F05F-9B28-766CEB2B458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783" y="5165"/>
                <a:ext cx="130" cy="130"/>
              </a:xfrm>
              <a:custGeom>
                <a:avLst/>
                <a:gdLst>
                  <a:gd name="T0" fmla="*/ 130 w 130"/>
                  <a:gd name="T1" fmla="*/ 20 h 130"/>
                  <a:gd name="T2" fmla="*/ 82 w 130"/>
                  <a:gd name="T3" fmla="*/ 111 h 130"/>
                  <a:gd name="T4" fmla="*/ 29 w 130"/>
                  <a:gd name="T5" fmla="*/ 130 h 130"/>
                  <a:gd name="T6" fmla="*/ 0 w 130"/>
                  <a:gd name="T7" fmla="*/ 63 h 130"/>
                  <a:gd name="T8" fmla="*/ 0 w 130"/>
                  <a:gd name="T9" fmla="*/ 48 h 130"/>
                  <a:gd name="T10" fmla="*/ 91 w 130"/>
                  <a:gd name="T11" fmla="*/ 0 h 130"/>
                  <a:gd name="T12" fmla="*/ 110 w 130"/>
                  <a:gd name="T13" fmla="*/ 0 h 130"/>
                  <a:gd name="T14" fmla="*/ 130 w 130"/>
                  <a:gd name="T15" fmla="*/ 2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0" h="130">
                    <a:moveTo>
                      <a:pt x="130" y="20"/>
                    </a:moveTo>
                    <a:lnTo>
                      <a:pt x="82" y="111"/>
                    </a:lnTo>
                    <a:lnTo>
                      <a:pt x="29" y="130"/>
                    </a:lnTo>
                    <a:lnTo>
                      <a:pt x="0" y="63"/>
                    </a:lnTo>
                    <a:lnTo>
                      <a:pt x="0" y="48"/>
                    </a:lnTo>
                    <a:lnTo>
                      <a:pt x="91" y="0"/>
                    </a:lnTo>
                    <a:lnTo>
                      <a:pt x="110" y="0"/>
                    </a:lnTo>
                    <a:lnTo>
                      <a:pt x="130" y="20"/>
                    </a:lnTo>
                    <a:close/>
                  </a:path>
                </a:pathLst>
              </a:custGeom>
              <a:solidFill>
                <a:srgbClr val="00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9" name="Freeform 1544">
                <a:extLst>
                  <a:ext uri="{FF2B5EF4-FFF2-40B4-BE49-F238E27FC236}">
                    <a16:creationId xmlns:a16="http://schemas.microsoft.com/office/drawing/2014/main" id="{7980DEDA-A0EC-5F6C-32EE-3DB35C08A8A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430" y="5185"/>
                <a:ext cx="599" cy="220"/>
              </a:xfrm>
              <a:custGeom>
                <a:avLst/>
                <a:gdLst>
                  <a:gd name="T0" fmla="*/ 455 w 599"/>
                  <a:gd name="T1" fmla="*/ 52 h 220"/>
                  <a:gd name="T2" fmla="*/ 556 w 599"/>
                  <a:gd name="T3" fmla="*/ 43 h 220"/>
                  <a:gd name="T4" fmla="*/ 556 w 599"/>
                  <a:gd name="T5" fmla="*/ 134 h 220"/>
                  <a:gd name="T6" fmla="*/ 599 w 599"/>
                  <a:gd name="T7" fmla="*/ 182 h 220"/>
                  <a:gd name="T8" fmla="*/ 278 w 599"/>
                  <a:gd name="T9" fmla="*/ 153 h 220"/>
                  <a:gd name="T10" fmla="*/ 0 w 599"/>
                  <a:gd name="T11" fmla="*/ 220 h 220"/>
                  <a:gd name="T12" fmla="*/ 62 w 599"/>
                  <a:gd name="T13" fmla="*/ 115 h 220"/>
                  <a:gd name="T14" fmla="*/ 134 w 599"/>
                  <a:gd name="T15" fmla="*/ 52 h 220"/>
                  <a:gd name="T16" fmla="*/ 244 w 599"/>
                  <a:gd name="T17" fmla="*/ 52 h 220"/>
                  <a:gd name="T18" fmla="*/ 364 w 599"/>
                  <a:gd name="T19" fmla="*/ 9 h 220"/>
                  <a:gd name="T20" fmla="*/ 407 w 599"/>
                  <a:gd name="T21" fmla="*/ 0 h 220"/>
                  <a:gd name="T22" fmla="*/ 436 w 599"/>
                  <a:gd name="T23" fmla="*/ 0 h 220"/>
                  <a:gd name="T24" fmla="*/ 455 w 599"/>
                  <a:gd name="T25" fmla="*/ 52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9" h="220">
                    <a:moveTo>
                      <a:pt x="455" y="52"/>
                    </a:moveTo>
                    <a:lnTo>
                      <a:pt x="556" y="43"/>
                    </a:lnTo>
                    <a:lnTo>
                      <a:pt x="556" y="134"/>
                    </a:lnTo>
                    <a:lnTo>
                      <a:pt x="599" y="182"/>
                    </a:lnTo>
                    <a:lnTo>
                      <a:pt x="278" y="153"/>
                    </a:lnTo>
                    <a:lnTo>
                      <a:pt x="0" y="220"/>
                    </a:lnTo>
                    <a:lnTo>
                      <a:pt x="62" y="115"/>
                    </a:lnTo>
                    <a:lnTo>
                      <a:pt x="134" y="52"/>
                    </a:lnTo>
                    <a:lnTo>
                      <a:pt x="244" y="52"/>
                    </a:lnTo>
                    <a:lnTo>
                      <a:pt x="364" y="9"/>
                    </a:lnTo>
                    <a:lnTo>
                      <a:pt x="407" y="0"/>
                    </a:lnTo>
                    <a:lnTo>
                      <a:pt x="436" y="0"/>
                    </a:lnTo>
                    <a:lnTo>
                      <a:pt x="455" y="52"/>
                    </a:lnTo>
                    <a:close/>
                  </a:path>
                </a:pathLst>
              </a:custGeom>
              <a:solidFill>
                <a:srgbClr val="009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0" name="Freeform 1545">
                <a:extLst>
                  <a:ext uri="{FF2B5EF4-FFF2-40B4-BE49-F238E27FC236}">
                    <a16:creationId xmlns:a16="http://schemas.microsoft.com/office/drawing/2014/main" id="{FC9BF883-4184-925C-8596-499D1EDD823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548" y="5213"/>
                <a:ext cx="173" cy="235"/>
              </a:xfrm>
              <a:custGeom>
                <a:avLst/>
                <a:gdLst>
                  <a:gd name="T0" fmla="*/ 163 w 173"/>
                  <a:gd name="T1" fmla="*/ 106 h 235"/>
                  <a:gd name="T2" fmla="*/ 125 w 173"/>
                  <a:gd name="T3" fmla="*/ 173 h 235"/>
                  <a:gd name="T4" fmla="*/ 72 w 173"/>
                  <a:gd name="T5" fmla="*/ 235 h 235"/>
                  <a:gd name="T6" fmla="*/ 34 w 173"/>
                  <a:gd name="T7" fmla="*/ 226 h 235"/>
                  <a:gd name="T8" fmla="*/ 0 w 173"/>
                  <a:gd name="T9" fmla="*/ 15 h 235"/>
                  <a:gd name="T10" fmla="*/ 14 w 173"/>
                  <a:gd name="T11" fmla="*/ 0 h 235"/>
                  <a:gd name="T12" fmla="*/ 173 w 173"/>
                  <a:gd name="T13" fmla="*/ 24 h 235"/>
                  <a:gd name="T14" fmla="*/ 163 w 173"/>
                  <a:gd name="T15" fmla="*/ 106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3" h="235">
                    <a:moveTo>
                      <a:pt x="163" y="106"/>
                    </a:moveTo>
                    <a:lnTo>
                      <a:pt x="125" y="173"/>
                    </a:lnTo>
                    <a:lnTo>
                      <a:pt x="72" y="235"/>
                    </a:lnTo>
                    <a:lnTo>
                      <a:pt x="34" y="226"/>
                    </a:lnTo>
                    <a:lnTo>
                      <a:pt x="0" y="15"/>
                    </a:lnTo>
                    <a:lnTo>
                      <a:pt x="14" y="0"/>
                    </a:lnTo>
                    <a:lnTo>
                      <a:pt x="173" y="24"/>
                    </a:lnTo>
                    <a:lnTo>
                      <a:pt x="163" y="106"/>
                    </a:lnTo>
                    <a:close/>
                  </a:path>
                </a:pathLst>
              </a:custGeom>
              <a:solidFill>
                <a:srgbClr val="66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1" name="Freeform 1546">
                <a:extLst>
                  <a:ext uri="{FF2B5EF4-FFF2-40B4-BE49-F238E27FC236}">
                    <a16:creationId xmlns:a16="http://schemas.microsoft.com/office/drawing/2014/main" id="{B3F3D813-85BA-B60C-293F-588730E52B1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855" y="5266"/>
                <a:ext cx="202" cy="274"/>
              </a:xfrm>
              <a:custGeom>
                <a:avLst/>
                <a:gdLst>
                  <a:gd name="T0" fmla="*/ 202 w 202"/>
                  <a:gd name="T1" fmla="*/ 192 h 274"/>
                  <a:gd name="T2" fmla="*/ 139 w 202"/>
                  <a:gd name="T3" fmla="*/ 274 h 274"/>
                  <a:gd name="T4" fmla="*/ 19 w 202"/>
                  <a:gd name="T5" fmla="*/ 264 h 274"/>
                  <a:gd name="T6" fmla="*/ 0 w 202"/>
                  <a:gd name="T7" fmla="*/ 235 h 274"/>
                  <a:gd name="T8" fmla="*/ 130 w 202"/>
                  <a:gd name="T9" fmla="*/ 43 h 274"/>
                  <a:gd name="T10" fmla="*/ 163 w 202"/>
                  <a:gd name="T11" fmla="*/ 0 h 274"/>
                  <a:gd name="T12" fmla="*/ 192 w 202"/>
                  <a:gd name="T13" fmla="*/ 34 h 274"/>
                  <a:gd name="T14" fmla="*/ 202 w 202"/>
                  <a:gd name="T15" fmla="*/ 192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4">
                    <a:moveTo>
                      <a:pt x="202" y="192"/>
                    </a:moveTo>
                    <a:lnTo>
                      <a:pt x="139" y="274"/>
                    </a:lnTo>
                    <a:lnTo>
                      <a:pt x="19" y="264"/>
                    </a:lnTo>
                    <a:lnTo>
                      <a:pt x="0" y="235"/>
                    </a:lnTo>
                    <a:lnTo>
                      <a:pt x="130" y="43"/>
                    </a:lnTo>
                    <a:lnTo>
                      <a:pt x="163" y="0"/>
                    </a:lnTo>
                    <a:lnTo>
                      <a:pt x="192" y="34"/>
                    </a:lnTo>
                    <a:lnTo>
                      <a:pt x="202" y="192"/>
                    </a:lnTo>
                    <a:close/>
                  </a:path>
                </a:pathLst>
              </a:custGeom>
              <a:solidFill>
                <a:srgbClr val="66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2" name="Freeform 1547">
                <a:extLst>
                  <a:ext uri="{FF2B5EF4-FFF2-40B4-BE49-F238E27FC236}">
                    <a16:creationId xmlns:a16="http://schemas.microsoft.com/office/drawing/2014/main" id="{D1D1CD20-36FD-3103-1FE8-9918C73CDBC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167" y="5276"/>
                <a:ext cx="129" cy="115"/>
              </a:xfrm>
              <a:custGeom>
                <a:avLst/>
                <a:gdLst>
                  <a:gd name="T0" fmla="*/ 129 w 129"/>
                  <a:gd name="T1" fmla="*/ 33 h 115"/>
                  <a:gd name="T2" fmla="*/ 110 w 129"/>
                  <a:gd name="T3" fmla="*/ 101 h 115"/>
                  <a:gd name="T4" fmla="*/ 38 w 129"/>
                  <a:gd name="T5" fmla="*/ 110 h 115"/>
                  <a:gd name="T6" fmla="*/ 29 w 129"/>
                  <a:gd name="T7" fmla="*/ 115 h 115"/>
                  <a:gd name="T8" fmla="*/ 19 w 129"/>
                  <a:gd name="T9" fmla="*/ 115 h 115"/>
                  <a:gd name="T10" fmla="*/ 0 w 129"/>
                  <a:gd name="T11" fmla="*/ 101 h 115"/>
                  <a:gd name="T12" fmla="*/ 10 w 129"/>
                  <a:gd name="T13" fmla="*/ 62 h 115"/>
                  <a:gd name="T14" fmla="*/ 67 w 129"/>
                  <a:gd name="T15" fmla="*/ 0 h 115"/>
                  <a:gd name="T16" fmla="*/ 110 w 129"/>
                  <a:gd name="T17" fmla="*/ 19 h 115"/>
                  <a:gd name="T18" fmla="*/ 129 w 129"/>
                  <a:gd name="T19" fmla="*/ 3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9" h="115">
                    <a:moveTo>
                      <a:pt x="129" y="33"/>
                    </a:moveTo>
                    <a:lnTo>
                      <a:pt x="110" y="101"/>
                    </a:lnTo>
                    <a:lnTo>
                      <a:pt x="38" y="110"/>
                    </a:lnTo>
                    <a:lnTo>
                      <a:pt x="29" y="115"/>
                    </a:lnTo>
                    <a:lnTo>
                      <a:pt x="19" y="115"/>
                    </a:lnTo>
                    <a:lnTo>
                      <a:pt x="0" y="101"/>
                    </a:lnTo>
                    <a:lnTo>
                      <a:pt x="10" y="62"/>
                    </a:lnTo>
                    <a:lnTo>
                      <a:pt x="67" y="0"/>
                    </a:lnTo>
                    <a:lnTo>
                      <a:pt x="110" y="19"/>
                    </a:lnTo>
                    <a:lnTo>
                      <a:pt x="129" y="33"/>
                    </a:lnTo>
                    <a:close/>
                  </a:path>
                </a:pathLst>
              </a:custGeom>
              <a:solidFill>
                <a:srgbClr val="66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3" name="Freeform 1548">
                <a:extLst>
                  <a:ext uri="{FF2B5EF4-FFF2-40B4-BE49-F238E27FC236}">
                    <a16:creationId xmlns:a16="http://schemas.microsoft.com/office/drawing/2014/main" id="{DE75B3E2-FD17-006E-13DA-663E5A9169D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653" y="5295"/>
                <a:ext cx="211" cy="192"/>
              </a:xfrm>
              <a:custGeom>
                <a:avLst/>
                <a:gdLst>
                  <a:gd name="T0" fmla="*/ 173 w 211"/>
                  <a:gd name="T1" fmla="*/ 43 h 192"/>
                  <a:gd name="T2" fmla="*/ 211 w 211"/>
                  <a:gd name="T3" fmla="*/ 82 h 192"/>
                  <a:gd name="T4" fmla="*/ 182 w 211"/>
                  <a:gd name="T5" fmla="*/ 173 h 192"/>
                  <a:gd name="T6" fmla="*/ 163 w 211"/>
                  <a:gd name="T7" fmla="*/ 192 h 192"/>
                  <a:gd name="T8" fmla="*/ 72 w 211"/>
                  <a:gd name="T9" fmla="*/ 182 h 192"/>
                  <a:gd name="T10" fmla="*/ 0 w 211"/>
                  <a:gd name="T11" fmla="*/ 144 h 192"/>
                  <a:gd name="T12" fmla="*/ 29 w 211"/>
                  <a:gd name="T13" fmla="*/ 34 h 192"/>
                  <a:gd name="T14" fmla="*/ 43 w 211"/>
                  <a:gd name="T15" fmla="*/ 14 h 192"/>
                  <a:gd name="T16" fmla="*/ 144 w 211"/>
                  <a:gd name="T17" fmla="*/ 0 h 192"/>
                  <a:gd name="T18" fmla="*/ 163 w 211"/>
                  <a:gd name="T19" fmla="*/ 0 h 192"/>
                  <a:gd name="T20" fmla="*/ 173 w 211"/>
                  <a:gd name="T21" fmla="*/ 43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1" h="192">
                    <a:moveTo>
                      <a:pt x="173" y="43"/>
                    </a:moveTo>
                    <a:lnTo>
                      <a:pt x="211" y="82"/>
                    </a:lnTo>
                    <a:lnTo>
                      <a:pt x="182" y="173"/>
                    </a:lnTo>
                    <a:lnTo>
                      <a:pt x="163" y="192"/>
                    </a:lnTo>
                    <a:lnTo>
                      <a:pt x="72" y="182"/>
                    </a:lnTo>
                    <a:lnTo>
                      <a:pt x="0" y="144"/>
                    </a:lnTo>
                    <a:lnTo>
                      <a:pt x="29" y="34"/>
                    </a:lnTo>
                    <a:lnTo>
                      <a:pt x="43" y="14"/>
                    </a:lnTo>
                    <a:lnTo>
                      <a:pt x="144" y="0"/>
                    </a:lnTo>
                    <a:lnTo>
                      <a:pt x="163" y="0"/>
                    </a:lnTo>
                    <a:lnTo>
                      <a:pt x="173" y="43"/>
                    </a:lnTo>
                    <a:close/>
                  </a:path>
                </a:pathLst>
              </a:custGeom>
              <a:solidFill>
                <a:srgbClr val="4F9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4" name="Freeform 1549">
                <a:extLst>
                  <a:ext uri="{FF2B5EF4-FFF2-40B4-BE49-F238E27FC236}">
                    <a16:creationId xmlns:a16="http://schemas.microsoft.com/office/drawing/2014/main" id="{E036EB6F-5718-5F7F-9660-9F4E9E1B62C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329" y="5300"/>
                <a:ext cx="63" cy="105"/>
              </a:xfrm>
              <a:custGeom>
                <a:avLst/>
                <a:gdLst>
                  <a:gd name="T0" fmla="*/ 0 w 63"/>
                  <a:gd name="T1" fmla="*/ 105 h 105"/>
                  <a:gd name="T2" fmla="*/ 29 w 63"/>
                  <a:gd name="T3" fmla="*/ 0 h 105"/>
                  <a:gd name="T4" fmla="*/ 63 w 63"/>
                  <a:gd name="T5" fmla="*/ 0 h 105"/>
                  <a:gd name="T6" fmla="*/ 0 w 63"/>
                  <a:gd name="T7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105">
                    <a:moveTo>
                      <a:pt x="0" y="105"/>
                    </a:moveTo>
                    <a:lnTo>
                      <a:pt x="29" y="0"/>
                    </a:lnTo>
                    <a:lnTo>
                      <a:pt x="63" y="0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007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5" name="Freeform 1550">
                <a:extLst>
                  <a:ext uri="{FF2B5EF4-FFF2-40B4-BE49-F238E27FC236}">
                    <a16:creationId xmlns:a16="http://schemas.microsoft.com/office/drawing/2014/main" id="{224064EA-3EEC-4895-63F1-85F07D7C367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454" y="5386"/>
                <a:ext cx="575" cy="211"/>
              </a:xfrm>
              <a:custGeom>
                <a:avLst/>
                <a:gdLst>
                  <a:gd name="T0" fmla="*/ 566 w 575"/>
                  <a:gd name="T1" fmla="*/ 24 h 211"/>
                  <a:gd name="T2" fmla="*/ 575 w 575"/>
                  <a:gd name="T3" fmla="*/ 19 h 211"/>
                  <a:gd name="T4" fmla="*/ 551 w 575"/>
                  <a:gd name="T5" fmla="*/ 53 h 211"/>
                  <a:gd name="T6" fmla="*/ 551 w 575"/>
                  <a:gd name="T7" fmla="*/ 163 h 211"/>
                  <a:gd name="T8" fmla="*/ 359 w 575"/>
                  <a:gd name="T9" fmla="*/ 211 h 211"/>
                  <a:gd name="T10" fmla="*/ 240 w 575"/>
                  <a:gd name="T11" fmla="*/ 202 h 211"/>
                  <a:gd name="T12" fmla="*/ 19 w 575"/>
                  <a:gd name="T13" fmla="*/ 82 h 211"/>
                  <a:gd name="T14" fmla="*/ 0 w 575"/>
                  <a:gd name="T15" fmla="*/ 62 h 211"/>
                  <a:gd name="T16" fmla="*/ 38 w 575"/>
                  <a:gd name="T17" fmla="*/ 34 h 211"/>
                  <a:gd name="T18" fmla="*/ 182 w 575"/>
                  <a:gd name="T19" fmla="*/ 0 h 211"/>
                  <a:gd name="T20" fmla="*/ 542 w 575"/>
                  <a:gd name="T21" fmla="*/ 5 h 211"/>
                  <a:gd name="T22" fmla="*/ 566 w 575"/>
                  <a:gd name="T23" fmla="*/ 24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5" h="211">
                    <a:moveTo>
                      <a:pt x="566" y="24"/>
                    </a:moveTo>
                    <a:lnTo>
                      <a:pt x="575" y="19"/>
                    </a:lnTo>
                    <a:lnTo>
                      <a:pt x="551" y="53"/>
                    </a:lnTo>
                    <a:lnTo>
                      <a:pt x="551" y="163"/>
                    </a:lnTo>
                    <a:lnTo>
                      <a:pt x="359" y="211"/>
                    </a:lnTo>
                    <a:lnTo>
                      <a:pt x="240" y="202"/>
                    </a:lnTo>
                    <a:lnTo>
                      <a:pt x="19" y="82"/>
                    </a:lnTo>
                    <a:lnTo>
                      <a:pt x="0" y="62"/>
                    </a:lnTo>
                    <a:lnTo>
                      <a:pt x="38" y="34"/>
                    </a:lnTo>
                    <a:lnTo>
                      <a:pt x="182" y="0"/>
                    </a:lnTo>
                    <a:lnTo>
                      <a:pt x="542" y="5"/>
                    </a:lnTo>
                    <a:lnTo>
                      <a:pt x="566" y="24"/>
                    </a:lnTo>
                    <a:close/>
                  </a:path>
                </a:pathLst>
              </a:custGeom>
              <a:solidFill>
                <a:srgbClr val="599E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6" name="Freeform 1551">
                <a:extLst>
                  <a:ext uri="{FF2B5EF4-FFF2-40B4-BE49-F238E27FC236}">
                    <a16:creationId xmlns:a16="http://schemas.microsoft.com/office/drawing/2014/main" id="{337BE86E-7401-A4BE-4789-8738035778C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316" y="5386"/>
                <a:ext cx="62" cy="134"/>
              </a:xfrm>
              <a:custGeom>
                <a:avLst/>
                <a:gdLst>
                  <a:gd name="T0" fmla="*/ 4 w 62"/>
                  <a:gd name="T1" fmla="*/ 130 h 134"/>
                  <a:gd name="T2" fmla="*/ 0 w 62"/>
                  <a:gd name="T3" fmla="*/ 134 h 134"/>
                  <a:gd name="T4" fmla="*/ 0 w 62"/>
                  <a:gd name="T5" fmla="*/ 91 h 134"/>
                  <a:gd name="T6" fmla="*/ 62 w 62"/>
                  <a:gd name="T7" fmla="*/ 0 h 134"/>
                  <a:gd name="T8" fmla="*/ 43 w 62"/>
                  <a:gd name="T9" fmla="*/ 82 h 134"/>
                  <a:gd name="T10" fmla="*/ 4 w 62"/>
                  <a:gd name="T11" fmla="*/ 13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134">
                    <a:moveTo>
                      <a:pt x="4" y="130"/>
                    </a:moveTo>
                    <a:lnTo>
                      <a:pt x="0" y="134"/>
                    </a:lnTo>
                    <a:lnTo>
                      <a:pt x="0" y="91"/>
                    </a:lnTo>
                    <a:lnTo>
                      <a:pt x="62" y="0"/>
                    </a:lnTo>
                    <a:lnTo>
                      <a:pt x="43" y="82"/>
                    </a:lnTo>
                    <a:lnTo>
                      <a:pt x="4" y="130"/>
                    </a:lnTo>
                    <a:close/>
                  </a:path>
                </a:pathLst>
              </a:custGeom>
              <a:solidFill>
                <a:srgbClr val="66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7" name="Freeform 1552">
                <a:extLst>
                  <a:ext uri="{FF2B5EF4-FFF2-40B4-BE49-F238E27FC236}">
                    <a16:creationId xmlns:a16="http://schemas.microsoft.com/office/drawing/2014/main" id="{B9F577BA-1034-9CCF-296C-F0F4464DD14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702" y="5410"/>
                <a:ext cx="254" cy="178"/>
              </a:xfrm>
              <a:custGeom>
                <a:avLst/>
                <a:gdLst>
                  <a:gd name="T0" fmla="*/ 119 w 254"/>
                  <a:gd name="T1" fmla="*/ 82 h 178"/>
                  <a:gd name="T2" fmla="*/ 119 w 254"/>
                  <a:gd name="T3" fmla="*/ 120 h 178"/>
                  <a:gd name="T4" fmla="*/ 153 w 254"/>
                  <a:gd name="T5" fmla="*/ 158 h 178"/>
                  <a:gd name="T6" fmla="*/ 235 w 254"/>
                  <a:gd name="T7" fmla="*/ 158 h 178"/>
                  <a:gd name="T8" fmla="*/ 244 w 254"/>
                  <a:gd name="T9" fmla="*/ 168 h 178"/>
                  <a:gd name="T10" fmla="*/ 254 w 254"/>
                  <a:gd name="T11" fmla="*/ 168 h 178"/>
                  <a:gd name="T12" fmla="*/ 244 w 254"/>
                  <a:gd name="T13" fmla="*/ 178 h 178"/>
                  <a:gd name="T14" fmla="*/ 191 w 254"/>
                  <a:gd name="T15" fmla="*/ 158 h 178"/>
                  <a:gd name="T16" fmla="*/ 119 w 254"/>
                  <a:gd name="T17" fmla="*/ 158 h 178"/>
                  <a:gd name="T18" fmla="*/ 28 w 254"/>
                  <a:gd name="T19" fmla="*/ 82 h 178"/>
                  <a:gd name="T20" fmla="*/ 0 w 254"/>
                  <a:gd name="T21" fmla="*/ 58 h 178"/>
                  <a:gd name="T22" fmla="*/ 0 w 254"/>
                  <a:gd name="T23" fmla="*/ 38 h 178"/>
                  <a:gd name="T24" fmla="*/ 119 w 254"/>
                  <a:gd name="T25" fmla="*/ 0 h 178"/>
                  <a:gd name="T26" fmla="*/ 148 w 254"/>
                  <a:gd name="T27" fmla="*/ 10 h 178"/>
                  <a:gd name="T28" fmla="*/ 119 w 254"/>
                  <a:gd name="T29" fmla="*/ 8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4" h="178">
                    <a:moveTo>
                      <a:pt x="119" y="82"/>
                    </a:moveTo>
                    <a:lnTo>
                      <a:pt x="119" y="120"/>
                    </a:lnTo>
                    <a:lnTo>
                      <a:pt x="153" y="158"/>
                    </a:lnTo>
                    <a:lnTo>
                      <a:pt x="235" y="158"/>
                    </a:lnTo>
                    <a:lnTo>
                      <a:pt x="244" y="168"/>
                    </a:lnTo>
                    <a:lnTo>
                      <a:pt x="254" y="168"/>
                    </a:lnTo>
                    <a:lnTo>
                      <a:pt x="244" y="178"/>
                    </a:lnTo>
                    <a:lnTo>
                      <a:pt x="191" y="158"/>
                    </a:lnTo>
                    <a:lnTo>
                      <a:pt x="119" y="158"/>
                    </a:lnTo>
                    <a:lnTo>
                      <a:pt x="28" y="82"/>
                    </a:lnTo>
                    <a:lnTo>
                      <a:pt x="0" y="58"/>
                    </a:lnTo>
                    <a:lnTo>
                      <a:pt x="0" y="38"/>
                    </a:lnTo>
                    <a:lnTo>
                      <a:pt x="119" y="0"/>
                    </a:lnTo>
                    <a:lnTo>
                      <a:pt x="148" y="10"/>
                    </a:lnTo>
                    <a:lnTo>
                      <a:pt x="119" y="82"/>
                    </a:lnTo>
                    <a:close/>
                  </a:path>
                </a:pathLst>
              </a:custGeom>
              <a:solidFill>
                <a:srgbClr val="007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8" name="Freeform 1553">
                <a:extLst>
                  <a:ext uri="{FF2B5EF4-FFF2-40B4-BE49-F238E27FC236}">
                    <a16:creationId xmlns:a16="http://schemas.microsoft.com/office/drawing/2014/main" id="{7F2C66AA-97E5-D65D-360D-2ADFE556F67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804" y="5420"/>
                <a:ext cx="92" cy="168"/>
              </a:xfrm>
              <a:custGeom>
                <a:avLst/>
                <a:gdLst>
                  <a:gd name="T0" fmla="*/ 92 w 92"/>
                  <a:gd name="T1" fmla="*/ 168 h 168"/>
                  <a:gd name="T2" fmla="*/ 72 w 92"/>
                  <a:gd name="T3" fmla="*/ 120 h 168"/>
                  <a:gd name="T4" fmla="*/ 0 w 92"/>
                  <a:gd name="T5" fmla="*/ 57 h 168"/>
                  <a:gd name="T6" fmla="*/ 58 w 92"/>
                  <a:gd name="T7" fmla="*/ 0 h 168"/>
                  <a:gd name="T8" fmla="*/ 82 w 92"/>
                  <a:gd name="T9" fmla="*/ 48 h 168"/>
                  <a:gd name="T10" fmla="*/ 92 w 92"/>
                  <a:gd name="T11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" h="168">
                    <a:moveTo>
                      <a:pt x="92" y="168"/>
                    </a:moveTo>
                    <a:lnTo>
                      <a:pt x="72" y="120"/>
                    </a:lnTo>
                    <a:lnTo>
                      <a:pt x="0" y="57"/>
                    </a:lnTo>
                    <a:lnTo>
                      <a:pt x="58" y="0"/>
                    </a:lnTo>
                    <a:lnTo>
                      <a:pt x="82" y="48"/>
                    </a:lnTo>
                    <a:lnTo>
                      <a:pt x="92" y="168"/>
                    </a:lnTo>
                    <a:close/>
                  </a:path>
                </a:pathLst>
              </a:custGeom>
              <a:solidFill>
                <a:srgbClr val="3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9" name="Freeform 1554">
                <a:extLst>
                  <a:ext uri="{FF2B5EF4-FFF2-40B4-BE49-F238E27FC236}">
                    <a16:creationId xmlns:a16="http://schemas.microsoft.com/office/drawing/2014/main" id="{78A20FED-2755-E699-01D3-D4E17A1B186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284" y="5439"/>
                <a:ext cx="316" cy="283"/>
              </a:xfrm>
              <a:custGeom>
                <a:avLst/>
                <a:gdLst>
                  <a:gd name="T0" fmla="*/ 287 w 316"/>
                  <a:gd name="T1" fmla="*/ 19 h 283"/>
                  <a:gd name="T2" fmla="*/ 297 w 316"/>
                  <a:gd name="T3" fmla="*/ 29 h 283"/>
                  <a:gd name="T4" fmla="*/ 316 w 316"/>
                  <a:gd name="T5" fmla="*/ 29 h 283"/>
                  <a:gd name="T6" fmla="*/ 215 w 316"/>
                  <a:gd name="T7" fmla="*/ 254 h 283"/>
                  <a:gd name="T8" fmla="*/ 196 w 316"/>
                  <a:gd name="T9" fmla="*/ 273 h 283"/>
                  <a:gd name="T10" fmla="*/ 168 w 316"/>
                  <a:gd name="T11" fmla="*/ 244 h 283"/>
                  <a:gd name="T12" fmla="*/ 105 w 316"/>
                  <a:gd name="T13" fmla="*/ 283 h 283"/>
                  <a:gd name="T14" fmla="*/ 96 w 316"/>
                  <a:gd name="T15" fmla="*/ 240 h 283"/>
                  <a:gd name="T16" fmla="*/ 67 w 316"/>
                  <a:gd name="T17" fmla="*/ 220 h 283"/>
                  <a:gd name="T18" fmla="*/ 28 w 316"/>
                  <a:gd name="T19" fmla="*/ 230 h 283"/>
                  <a:gd name="T20" fmla="*/ 14 w 316"/>
                  <a:gd name="T21" fmla="*/ 201 h 283"/>
                  <a:gd name="T22" fmla="*/ 0 w 316"/>
                  <a:gd name="T23" fmla="*/ 192 h 283"/>
                  <a:gd name="T24" fmla="*/ 28 w 316"/>
                  <a:gd name="T25" fmla="*/ 129 h 283"/>
                  <a:gd name="T26" fmla="*/ 67 w 316"/>
                  <a:gd name="T27" fmla="*/ 62 h 283"/>
                  <a:gd name="T28" fmla="*/ 67 w 316"/>
                  <a:gd name="T29" fmla="*/ 0 h 283"/>
                  <a:gd name="T30" fmla="*/ 148 w 316"/>
                  <a:gd name="T31" fmla="*/ 19 h 283"/>
                  <a:gd name="T32" fmla="*/ 287 w 316"/>
                  <a:gd name="T33" fmla="*/ 19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6" h="283">
                    <a:moveTo>
                      <a:pt x="287" y="19"/>
                    </a:moveTo>
                    <a:lnTo>
                      <a:pt x="297" y="29"/>
                    </a:lnTo>
                    <a:lnTo>
                      <a:pt x="316" y="29"/>
                    </a:lnTo>
                    <a:lnTo>
                      <a:pt x="215" y="254"/>
                    </a:lnTo>
                    <a:lnTo>
                      <a:pt x="196" y="273"/>
                    </a:lnTo>
                    <a:lnTo>
                      <a:pt x="168" y="244"/>
                    </a:lnTo>
                    <a:lnTo>
                      <a:pt x="105" y="283"/>
                    </a:lnTo>
                    <a:lnTo>
                      <a:pt x="96" y="240"/>
                    </a:lnTo>
                    <a:lnTo>
                      <a:pt x="67" y="220"/>
                    </a:lnTo>
                    <a:lnTo>
                      <a:pt x="28" y="230"/>
                    </a:lnTo>
                    <a:lnTo>
                      <a:pt x="14" y="201"/>
                    </a:lnTo>
                    <a:lnTo>
                      <a:pt x="0" y="192"/>
                    </a:lnTo>
                    <a:lnTo>
                      <a:pt x="28" y="129"/>
                    </a:lnTo>
                    <a:lnTo>
                      <a:pt x="67" y="62"/>
                    </a:lnTo>
                    <a:lnTo>
                      <a:pt x="67" y="0"/>
                    </a:lnTo>
                    <a:lnTo>
                      <a:pt x="148" y="19"/>
                    </a:lnTo>
                    <a:lnTo>
                      <a:pt x="287" y="19"/>
                    </a:lnTo>
                    <a:close/>
                  </a:path>
                </a:pathLst>
              </a:custGeom>
              <a:solidFill>
                <a:srgbClr val="598C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0" name="Freeform 1555">
                <a:extLst>
                  <a:ext uri="{FF2B5EF4-FFF2-40B4-BE49-F238E27FC236}">
                    <a16:creationId xmlns:a16="http://schemas.microsoft.com/office/drawing/2014/main" id="{5AB74E69-A34C-0D07-D56B-7E3F819642B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006" y="5468"/>
                <a:ext cx="624" cy="436"/>
              </a:xfrm>
              <a:custGeom>
                <a:avLst/>
                <a:gdLst>
                  <a:gd name="T0" fmla="*/ 528 w 624"/>
                  <a:gd name="T1" fmla="*/ 33 h 436"/>
                  <a:gd name="T2" fmla="*/ 542 w 624"/>
                  <a:gd name="T3" fmla="*/ 62 h 436"/>
                  <a:gd name="T4" fmla="*/ 523 w 624"/>
                  <a:gd name="T5" fmla="*/ 120 h 436"/>
                  <a:gd name="T6" fmla="*/ 566 w 624"/>
                  <a:gd name="T7" fmla="*/ 163 h 436"/>
                  <a:gd name="T8" fmla="*/ 556 w 624"/>
                  <a:gd name="T9" fmla="*/ 211 h 436"/>
                  <a:gd name="T10" fmla="*/ 624 w 624"/>
                  <a:gd name="T11" fmla="*/ 244 h 436"/>
                  <a:gd name="T12" fmla="*/ 566 w 624"/>
                  <a:gd name="T13" fmla="*/ 321 h 436"/>
                  <a:gd name="T14" fmla="*/ 494 w 624"/>
                  <a:gd name="T15" fmla="*/ 335 h 436"/>
                  <a:gd name="T16" fmla="*/ 484 w 624"/>
                  <a:gd name="T17" fmla="*/ 335 h 436"/>
                  <a:gd name="T18" fmla="*/ 475 w 624"/>
                  <a:gd name="T19" fmla="*/ 393 h 436"/>
                  <a:gd name="T20" fmla="*/ 412 w 624"/>
                  <a:gd name="T21" fmla="*/ 417 h 436"/>
                  <a:gd name="T22" fmla="*/ 350 w 624"/>
                  <a:gd name="T23" fmla="*/ 417 h 436"/>
                  <a:gd name="T24" fmla="*/ 321 w 624"/>
                  <a:gd name="T25" fmla="*/ 436 h 436"/>
                  <a:gd name="T26" fmla="*/ 240 w 624"/>
                  <a:gd name="T27" fmla="*/ 431 h 436"/>
                  <a:gd name="T28" fmla="*/ 81 w 624"/>
                  <a:gd name="T29" fmla="*/ 345 h 436"/>
                  <a:gd name="T30" fmla="*/ 0 w 624"/>
                  <a:gd name="T31" fmla="*/ 263 h 436"/>
                  <a:gd name="T32" fmla="*/ 173 w 624"/>
                  <a:gd name="T33" fmla="*/ 244 h 436"/>
                  <a:gd name="T34" fmla="*/ 312 w 624"/>
                  <a:gd name="T35" fmla="*/ 182 h 436"/>
                  <a:gd name="T36" fmla="*/ 403 w 624"/>
                  <a:gd name="T37" fmla="*/ 172 h 436"/>
                  <a:gd name="T38" fmla="*/ 432 w 624"/>
                  <a:gd name="T39" fmla="*/ 172 h 436"/>
                  <a:gd name="T40" fmla="*/ 446 w 624"/>
                  <a:gd name="T41" fmla="*/ 153 h 436"/>
                  <a:gd name="T42" fmla="*/ 302 w 624"/>
                  <a:gd name="T43" fmla="*/ 153 h 436"/>
                  <a:gd name="T44" fmla="*/ 144 w 624"/>
                  <a:gd name="T45" fmla="*/ 225 h 436"/>
                  <a:gd name="T46" fmla="*/ 10 w 624"/>
                  <a:gd name="T47" fmla="*/ 239 h 436"/>
                  <a:gd name="T48" fmla="*/ 91 w 624"/>
                  <a:gd name="T49" fmla="*/ 120 h 436"/>
                  <a:gd name="T50" fmla="*/ 264 w 624"/>
                  <a:gd name="T51" fmla="*/ 19 h 436"/>
                  <a:gd name="T52" fmla="*/ 384 w 624"/>
                  <a:gd name="T53" fmla="*/ 0 h 436"/>
                  <a:gd name="T54" fmla="*/ 475 w 624"/>
                  <a:gd name="T55" fmla="*/ 9 h 436"/>
                  <a:gd name="T56" fmla="*/ 528 w 624"/>
                  <a:gd name="T57" fmla="*/ 33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24" h="436">
                    <a:moveTo>
                      <a:pt x="528" y="33"/>
                    </a:moveTo>
                    <a:lnTo>
                      <a:pt x="542" y="62"/>
                    </a:lnTo>
                    <a:lnTo>
                      <a:pt x="523" y="120"/>
                    </a:lnTo>
                    <a:lnTo>
                      <a:pt x="566" y="163"/>
                    </a:lnTo>
                    <a:lnTo>
                      <a:pt x="556" y="211"/>
                    </a:lnTo>
                    <a:lnTo>
                      <a:pt x="624" y="244"/>
                    </a:lnTo>
                    <a:lnTo>
                      <a:pt x="566" y="321"/>
                    </a:lnTo>
                    <a:lnTo>
                      <a:pt x="494" y="335"/>
                    </a:lnTo>
                    <a:lnTo>
                      <a:pt x="484" y="335"/>
                    </a:lnTo>
                    <a:lnTo>
                      <a:pt x="475" y="393"/>
                    </a:lnTo>
                    <a:lnTo>
                      <a:pt x="412" y="417"/>
                    </a:lnTo>
                    <a:lnTo>
                      <a:pt x="350" y="417"/>
                    </a:lnTo>
                    <a:lnTo>
                      <a:pt x="321" y="436"/>
                    </a:lnTo>
                    <a:lnTo>
                      <a:pt x="240" y="431"/>
                    </a:lnTo>
                    <a:lnTo>
                      <a:pt x="81" y="345"/>
                    </a:lnTo>
                    <a:lnTo>
                      <a:pt x="0" y="263"/>
                    </a:lnTo>
                    <a:lnTo>
                      <a:pt x="173" y="244"/>
                    </a:lnTo>
                    <a:lnTo>
                      <a:pt x="312" y="182"/>
                    </a:lnTo>
                    <a:lnTo>
                      <a:pt x="403" y="172"/>
                    </a:lnTo>
                    <a:lnTo>
                      <a:pt x="432" y="172"/>
                    </a:lnTo>
                    <a:lnTo>
                      <a:pt x="446" y="153"/>
                    </a:lnTo>
                    <a:lnTo>
                      <a:pt x="302" y="153"/>
                    </a:lnTo>
                    <a:lnTo>
                      <a:pt x="144" y="225"/>
                    </a:lnTo>
                    <a:lnTo>
                      <a:pt x="10" y="239"/>
                    </a:lnTo>
                    <a:lnTo>
                      <a:pt x="91" y="120"/>
                    </a:lnTo>
                    <a:lnTo>
                      <a:pt x="264" y="19"/>
                    </a:lnTo>
                    <a:lnTo>
                      <a:pt x="384" y="0"/>
                    </a:lnTo>
                    <a:lnTo>
                      <a:pt x="475" y="9"/>
                    </a:lnTo>
                    <a:lnTo>
                      <a:pt x="528" y="33"/>
                    </a:lnTo>
                    <a:close/>
                  </a:path>
                </a:pathLst>
              </a:custGeom>
              <a:solidFill>
                <a:srgbClr val="72A8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1" name="Freeform 1556">
                <a:extLst>
                  <a:ext uri="{FF2B5EF4-FFF2-40B4-BE49-F238E27FC236}">
                    <a16:creationId xmlns:a16="http://schemas.microsoft.com/office/drawing/2014/main" id="{42457B49-6213-DFB3-5D93-518C62CB7A3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368" y="5501"/>
                <a:ext cx="537" cy="278"/>
              </a:xfrm>
              <a:custGeom>
                <a:avLst/>
                <a:gdLst>
                  <a:gd name="T0" fmla="*/ 537 w 537"/>
                  <a:gd name="T1" fmla="*/ 178 h 278"/>
                  <a:gd name="T2" fmla="*/ 537 w 537"/>
                  <a:gd name="T3" fmla="*/ 230 h 278"/>
                  <a:gd name="T4" fmla="*/ 499 w 537"/>
                  <a:gd name="T5" fmla="*/ 230 h 278"/>
                  <a:gd name="T6" fmla="*/ 494 w 537"/>
                  <a:gd name="T7" fmla="*/ 221 h 278"/>
                  <a:gd name="T8" fmla="*/ 508 w 537"/>
                  <a:gd name="T9" fmla="*/ 168 h 278"/>
                  <a:gd name="T10" fmla="*/ 475 w 537"/>
                  <a:gd name="T11" fmla="*/ 96 h 278"/>
                  <a:gd name="T12" fmla="*/ 393 w 537"/>
                  <a:gd name="T13" fmla="*/ 120 h 278"/>
                  <a:gd name="T14" fmla="*/ 364 w 537"/>
                  <a:gd name="T15" fmla="*/ 96 h 278"/>
                  <a:gd name="T16" fmla="*/ 302 w 537"/>
                  <a:gd name="T17" fmla="*/ 111 h 278"/>
                  <a:gd name="T18" fmla="*/ 153 w 537"/>
                  <a:gd name="T19" fmla="*/ 221 h 278"/>
                  <a:gd name="T20" fmla="*/ 110 w 537"/>
                  <a:gd name="T21" fmla="*/ 278 h 278"/>
                  <a:gd name="T22" fmla="*/ 72 w 537"/>
                  <a:gd name="T23" fmla="*/ 278 h 278"/>
                  <a:gd name="T24" fmla="*/ 0 w 537"/>
                  <a:gd name="T25" fmla="*/ 211 h 278"/>
                  <a:gd name="T26" fmla="*/ 0 w 537"/>
                  <a:gd name="T27" fmla="*/ 178 h 278"/>
                  <a:gd name="T28" fmla="*/ 43 w 537"/>
                  <a:gd name="T29" fmla="*/ 139 h 278"/>
                  <a:gd name="T30" fmla="*/ 24 w 537"/>
                  <a:gd name="T31" fmla="*/ 87 h 278"/>
                  <a:gd name="T32" fmla="*/ 0 w 537"/>
                  <a:gd name="T33" fmla="*/ 58 h 278"/>
                  <a:gd name="T34" fmla="*/ 14 w 537"/>
                  <a:gd name="T35" fmla="*/ 39 h 278"/>
                  <a:gd name="T36" fmla="*/ 115 w 537"/>
                  <a:gd name="T37" fmla="*/ 48 h 278"/>
                  <a:gd name="T38" fmla="*/ 302 w 537"/>
                  <a:gd name="T39" fmla="*/ 48 h 278"/>
                  <a:gd name="T40" fmla="*/ 398 w 537"/>
                  <a:gd name="T41" fmla="*/ 0 h 278"/>
                  <a:gd name="T42" fmla="*/ 465 w 537"/>
                  <a:gd name="T43" fmla="*/ 48 h 278"/>
                  <a:gd name="T44" fmla="*/ 537 w 537"/>
                  <a:gd name="T45" fmla="*/ 1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37" h="278">
                    <a:moveTo>
                      <a:pt x="537" y="178"/>
                    </a:moveTo>
                    <a:lnTo>
                      <a:pt x="537" y="230"/>
                    </a:lnTo>
                    <a:lnTo>
                      <a:pt x="499" y="230"/>
                    </a:lnTo>
                    <a:lnTo>
                      <a:pt x="494" y="221"/>
                    </a:lnTo>
                    <a:lnTo>
                      <a:pt x="508" y="168"/>
                    </a:lnTo>
                    <a:lnTo>
                      <a:pt x="475" y="96"/>
                    </a:lnTo>
                    <a:lnTo>
                      <a:pt x="393" y="120"/>
                    </a:lnTo>
                    <a:lnTo>
                      <a:pt x="364" y="96"/>
                    </a:lnTo>
                    <a:lnTo>
                      <a:pt x="302" y="111"/>
                    </a:lnTo>
                    <a:lnTo>
                      <a:pt x="153" y="221"/>
                    </a:lnTo>
                    <a:lnTo>
                      <a:pt x="110" y="278"/>
                    </a:lnTo>
                    <a:lnTo>
                      <a:pt x="72" y="278"/>
                    </a:lnTo>
                    <a:lnTo>
                      <a:pt x="0" y="211"/>
                    </a:lnTo>
                    <a:lnTo>
                      <a:pt x="0" y="178"/>
                    </a:lnTo>
                    <a:lnTo>
                      <a:pt x="43" y="139"/>
                    </a:lnTo>
                    <a:lnTo>
                      <a:pt x="24" y="87"/>
                    </a:lnTo>
                    <a:lnTo>
                      <a:pt x="0" y="58"/>
                    </a:lnTo>
                    <a:lnTo>
                      <a:pt x="14" y="39"/>
                    </a:lnTo>
                    <a:lnTo>
                      <a:pt x="115" y="48"/>
                    </a:lnTo>
                    <a:lnTo>
                      <a:pt x="302" y="48"/>
                    </a:lnTo>
                    <a:lnTo>
                      <a:pt x="398" y="0"/>
                    </a:lnTo>
                    <a:lnTo>
                      <a:pt x="465" y="48"/>
                    </a:lnTo>
                    <a:lnTo>
                      <a:pt x="537" y="178"/>
                    </a:lnTo>
                    <a:close/>
                  </a:path>
                </a:pathLst>
              </a:custGeom>
              <a:solidFill>
                <a:srgbClr val="0073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2" name="Freeform 1557">
                <a:extLst>
                  <a:ext uri="{FF2B5EF4-FFF2-40B4-BE49-F238E27FC236}">
                    <a16:creationId xmlns:a16="http://schemas.microsoft.com/office/drawing/2014/main" id="{2021BEEC-F609-97EF-19E6-CD044FE46A3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806" y="5516"/>
                <a:ext cx="432" cy="580"/>
              </a:xfrm>
              <a:custGeom>
                <a:avLst/>
                <a:gdLst>
                  <a:gd name="T0" fmla="*/ 273 w 432"/>
                  <a:gd name="T1" fmla="*/ 235 h 580"/>
                  <a:gd name="T2" fmla="*/ 163 w 432"/>
                  <a:gd name="T3" fmla="*/ 537 h 580"/>
                  <a:gd name="T4" fmla="*/ 110 w 432"/>
                  <a:gd name="T5" fmla="*/ 580 h 580"/>
                  <a:gd name="T6" fmla="*/ 0 w 432"/>
                  <a:gd name="T7" fmla="*/ 518 h 580"/>
                  <a:gd name="T8" fmla="*/ 29 w 432"/>
                  <a:gd name="T9" fmla="*/ 436 h 580"/>
                  <a:gd name="T10" fmla="*/ 29 w 432"/>
                  <a:gd name="T11" fmla="*/ 398 h 580"/>
                  <a:gd name="T12" fmla="*/ 0 w 432"/>
                  <a:gd name="T13" fmla="*/ 383 h 580"/>
                  <a:gd name="T14" fmla="*/ 38 w 432"/>
                  <a:gd name="T15" fmla="*/ 278 h 580"/>
                  <a:gd name="T16" fmla="*/ 19 w 432"/>
                  <a:gd name="T17" fmla="*/ 263 h 580"/>
                  <a:gd name="T18" fmla="*/ 72 w 432"/>
                  <a:gd name="T19" fmla="*/ 191 h 580"/>
                  <a:gd name="T20" fmla="*/ 326 w 432"/>
                  <a:gd name="T21" fmla="*/ 24 h 580"/>
                  <a:gd name="T22" fmla="*/ 422 w 432"/>
                  <a:gd name="T23" fmla="*/ 0 h 580"/>
                  <a:gd name="T24" fmla="*/ 432 w 432"/>
                  <a:gd name="T25" fmla="*/ 0 h 580"/>
                  <a:gd name="T26" fmla="*/ 273 w 432"/>
                  <a:gd name="T27" fmla="*/ 235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2" h="580">
                    <a:moveTo>
                      <a:pt x="273" y="235"/>
                    </a:moveTo>
                    <a:lnTo>
                      <a:pt x="163" y="537"/>
                    </a:lnTo>
                    <a:lnTo>
                      <a:pt x="110" y="580"/>
                    </a:lnTo>
                    <a:lnTo>
                      <a:pt x="0" y="518"/>
                    </a:lnTo>
                    <a:lnTo>
                      <a:pt x="29" y="436"/>
                    </a:lnTo>
                    <a:lnTo>
                      <a:pt x="29" y="398"/>
                    </a:lnTo>
                    <a:lnTo>
                      <a:pt x="0" y="383"/>
                    </a:lnTo>
                    <a:lnTo>
                      <a:pt x="38" y="278"/>
                    </a:lnTo>
                    <a:lnTo>
                      <a:pt x="19" y="263"/>
                    </a:lnTo>
                    <a:lnTo>
                      <a:pt x="72" y="191"/>
                    </a:lnTo>
                    <a:lnTo>
                      <a:pt x="326" y="24"/>
                    </a:lnTo>
                    <a:lnTo>
                      <a:pt x="422" y="0"/>
                    </a:lnTo>
                    <a:lnTo>
                      <a:pt x="432" y="0"/>
                    </a:lnTo>
                    <a:lnTo>
                      <a:pt x="273" y="235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3" name="Freeform 1558">
                <a:extLst>
                  <a:ext uri="{FF2B5EF4-FFF2-40B4-BE49-F238E27FC236}">
                    <a16:creationId xmlns:a16="http://schemas.microsoft.com/office/drawing/2014/main" id="{3EC095BC-CE52-83E8-8374-0C6263DC872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017" y="5530"/>
                <a:ext cx="331" cy="604"/>
              </a:xfrm>
              <a:custGeom>
                <a:avLst/>
                <a:gdLst>
                  <a:gd name="T0" fmla="*/ 331 w 331"/>
                  <a:gd name="T1" fmla="*/ 369 h 604"/>
                  <a:gd name="T2" fmla="*/ 317 w 331"/>
                  <a:gd name="T3" fmla="*/ 403 h 604"/>
                  <a:gd name="T4" fmla="*/ 264 w 331"/>
                  <a:gd name="T5" fmla="*/ 384 h 604"/>
                  <a:gd name="T6" fmla="*/ 254 w 331"/>
                  <a:gd name="T7" fmla="*/ 374 h 604"/>
                  <a:gd name="T8" fmla="*/ 235 w 331"/>
                  <a:gd name="T9" fmla="*/ 393 h 604"/>
                  <a:gd name="T10" fmla="*/ 235 w 331"/>
                  <a:gd name="T11" fmla="*/ 475 h 604"/>
                  <a:gd name="T12" fmla="*/ 211 w 331"/>
                  <a:gd name="T13" fmla="*/ 523 h 604"/>
                  <a:gd name="T14" fmla="*/ 154 w 331"/>
                  <a:gd name="T15" fmla="*/ 537 h 604"/>
                  <a:gd name="T16" fmla="*/ 115 w 331"/>
                  <a:gd name="T17" fmla="*/ 585 h 604"/>
                  <a:gd name="T18" fmla="*/ 101 w 331"/>
                  <a:gd name="T19" fmla="*/ 604 h 604"/>
                  <a:gd name="T20" fmla="*/ 29 w 331"/>
                  <a:gd name="T21" fmla="*/ 552 h 604"/>
                  <a:gd name="T22" fmla="*/ 0 w 331"/>
                  <a:gd name="T23" fmla="*/ 523 h 604"/>
                  <a:gd name="T24" fmla="*/ 125 w 331"/>
                  <a:gd name="T25" fmla="*/ 182 h 604"/>
                  <a:gd name="T26" fmla="*/ 264 w 331"/>
                  <a:gd name="T27" fmla="*/ 0 h 604"/>
                  <a:gd name="T28" fmla="*/ 307 w 331"/>
                  <a:gd name="T29" fmla="*/ 139 h 604"/>
                  <a:gd name="T30" fmla="*/ 331 w 331"/>
                  <a:gd name="T31" fmla="*/ 369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31" h="604">
                    <a:moveTo>
                      <a:pt x="331" y="369"/>
                    </a:moveTo>
                    <a:lnTo>
                      <a:pt x="317" y="403"/>
                    </a:lnTo>
                    <a:lnTo>
                      <a:pt x="264" y="384"/>
                    </a:lnTo>
                    <a:lnTo>
                      <a:pt x="254" y="374"/>
                    </a:lnTo>
                    <a:lnTo>
                      <a:pt x="235" y="393"/>
                    </a:lnTo>
                    <a:lnTo>
                      <a:pt x="235" y="475"/>
                    </a:lnTo>
                    <a:lnTo>
                      <a:pt x="211" y="523"/>
                    </a:lnTo>
                    <a:lnTo>
                      <a:pt x="154" y="537"/>
                    </a:lnTo>
                    <a:lnTo>
                      <a:pt x="115" y="585"/>
                    </a:lnTo>
                    <a:lnTo>
                      <a:pt x="101" y="604"/>
                    </a:lnTo>
                    <a:lnTo>
                      <a:pt x="29" y="552"/>
                    </a:lnTo>
                    <a:lnTo>
                      <a:pt x="0" y="523"/>
                    </a:lnTo>
                    <a:lnTo>
                      <a:pt x="125" y="182"/>
                    </a:lnTo>
                    <a:lnTo>
                      <a:pt x="264" y="0"/>
                    </a:lnTo>
                    <a:lnTo>
                      <a:pt x="307" y="139"/>
                    </a:lnTo>
                    <a:lnTo>
                      <a:pt x="331" y="369"/>
                    </a:lnTo>
                    <a:close/>
                  </a:path>
                </a:pathLst>
              </a:custGeom>
              <a:solidFill>
                <a:srgbClr val="00B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4" name="Freeform 1559">
                <a:extLst>
                  <a:ext uri="{FF2B5EF4-FFF2-40B4-BE49-F238E27FC236}">
                    <a16:creationId xmlns:a16="http://schemas.microsoft.com/office/drawing/2014/main" id="{3359A412-950B-7819-BFE5-32CF121F7D1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874" y="5597"/>
                <a:ext cx="292" cy="206"/>
              </a:xfrm>
              <a:custGeom>
                <a:avLst/>
                <a:gdLst>
                  <a:gd name="T0" fmla="*/ 292 w 292"/>
                  <a:gd name="T1" fmla="*/ 134 h 206"/>
                  <a:gd name="T2" fmla="*/ 225 w 292"/>
                  <a:gd name="T3" fmla="*/ 197 h 206"/>
                  <a:gd name="T4" fmla="*/ 172 w 292"/>
                  <a:gd name="T5" fmla="*/ 192 h 206"/>
                  <a:gd name="T6" fmla="*/ 153 w 292"/>
                  <a:gd name="T7" fmla="*/ 206 h 206"/>
                  <a:gd name="T8" fmla="*/ 14 w 292"/>
                  <a:gd name="T9" fmla="*/ 163 h 206"/>
                  <a:gd name="T10" fmla="*/ 0 w 292"/>
                  <a:gd name="T11" fmla="*/ 163 h 206"/>
                  <a:gd name="T12" fmla="*/ 24 w 292"/>
                  <a:gd name="T13" fmla="*/ 53 h 206"/>
                  <a:gd name="T14" fmla="*/ 72 w 292"/>
                  <a:gd name="T15" fmla="*/ 5 h 206"/>
                  <a:gd name="T16" fmla="*/ 110 w 292"/>
                  <a:gd name="T17" fmla="*/ 24 h 206"/>
                  <a:gd name="T18" fmla="*/ 206 w 292"/>
                  <a:gd name="T19" fmla="*/ 0 h 206"/>
                  <a:gd name="T20" fmla="*/ 264 w 292"/>
                  <a:gd name="T21" fmla="*/ 0 h 206"/>
                  <a:gd name="T22" fmla="*/ 292 w 292"/>
                  <a:gd name="T23" fmla="*/ 134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2" h="206">
                    <a:moveTo>
                      <a:pt x="292" y="134"/>
                    </a:moveTo>
                    <a:lnTo>
                      <a:pt x="225" y="197"/>
                    </a:lnTo>
                    <a:lnTo>
                      <a:pt x="172" y="192"/>
                    </a:lnTo>
                    <a:lnTo>
                      <a:pt x="153" y="206"/>
                    </a:lnTo>
                    <a:lnTo>
                      <a:pt x="14" y="163"/>
                    </a:lnTo>
                    <a:lnTo>
                      <a:pt x="0" y="163"/>
                    </a:lnTo>
                    <a:lnTo>
                      <a:pt x="24" y="53"/>
                    </a:lnTo>
                    <a:lnTo>
                      <a:pt x="72" y="5"/>
                    </a:lnTo>
                    <a:lnTo>
                      <a:pt x="110" y="24"/>
                    </a:lnTo>
                    <a:lnTo>
                      <a:pt x="206" y="0"/>
                    </a:lnTo>
                    <a:lnTo>
                      <a:pt x="264" y="0"/>
                    </a:lnTo>
                    <a:lnTo>
                      <a:pt x="292" y="134"/>
                    </a:lnTo>
                    <a:close/>
                  </a:path>
                </a:pathLst>
              </a:custGeom>
              <a:solidFill>
                <a:srgbClr val="447D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5" name="Freeform 1560">
                <a:extLst>
                  <a:ext uri="{FF2B5EF4-FFF2-40B4-BE49-F238E27FC236}">
                    <a16:creationId xmlns:a16="http://schemas.microsoft.com/office/drawing/2014/main" id="{63435CED-6FBD-549D-34EF-41B8748E94C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857" y="5640"/>
                <a:ext cx="412" cy="355"/>
              </a:xfrm>
              <a:custGeom>
                <a:avLst/>
                <a:gdLst>
                  <a:gd name="T0" fmla="*/ 321 w 412"/>
                  <a:gd name="T1" fmla="*/ 10 h 355"/>
                  <a:gd name="T2" fmla="*/ 340 w 412"/>
                  <a:gd name="T3" fmla="*/ 10 h 355"/>
                  <a:gd name="T4" fmla="*/ 345 w 412"/>
                  <a:gd name="T5" fmla="*/ 39 h 355"/>
                  <a:gd name="T6" fmla="*/ 311 w 412"/>
                  <a:gd name="T7" fmla="*/ 120 h 355"/>
                  <a:gd name="T8" fmla="*/ 331 w 412"/>
                  <a:gd name="T9" fmla="*/ 149 h 355"/>
                  <a:gd name="T10" fmla="*/ 412 w 412"/>
                  <a:gd name="T11" fmla="*/ 130 h 355"/>
                  <a:gd name="T12" fmla="*/ 345 w 412"/>
                  <a:gd name="T13" fmla="*/ 231 h 355"/>
                  <a:gd name="T14" fmla="*/ 383 w 412"/>
                  <a:gd name="T15" fmla="*/ 259 h 355"/>
                  <a:gd name="T16" fmla="*/ 383 w 412"/>
                  <a:gd name="T17" fmla="*/ 283 h 355"/>
                  <a:gd name="T18" fmla="*/ 273 w 412"/>
                  <a:gd name="T19" fmla="*/ 346 h 355"/>
                  <a:gd name="T20" fmla="*/ 67 w 412"/>
                  <a:gd name="T21" fmla="*/ 355 h 355"/>
                  <a:gd name="T22" fmla="*/ 0 w 412"/>
                  <a:gd name="T23" fmla="*/ 322 h 355"/>
                  <a:gd name="T24" fmla="*/ 0 w 412"/>
                  <a:gd name="T25" fmla="*/ 274 h 355"/>
                  <a:gd name="T26" fmla="*/ 81 w 412"/>
                  <a:gd name="T27" fmla="*/ 130 h 355"/>
                  <a:gd name="T28" fmla="*/ 192 w 412"/>
                  <a:gd name="T29" fmla="*/ 29 h 355"/>
                  <a:gd name="T30" fmla="*/ 259 w 412"/>
                  <a:gd name="T31" fmla="*/ 0 h 355"/>
                  <a:gd name="T32" fmla="*/ 311 w 412"/>
                  <a:gd name="T33" fmla="*/ 19 h 355"/>
                  <a:gd name="T34" fmla="*/ 321 w 412"/>
                  <a:gd name="T35" fmla="*/ 1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2" h="355">
                    <a:moveTo>
                      <a:pt x="321" y="10"/>
                    </a:moveTo>
                    <a:lnTo>
                      <a:pt x="340" y="10"/>
                    </a:lnTo>
                    <a:lnTo>
                      <a:pt x="345" y="39"/>
                    </a:lnTo>
                    <a:lnTo>
                      <a:pt x="311" y="120"/>
                    </a:lnTo>
                    <a:lnTo>
                      <a:pt x="331" y="149"/>
                    </a:lnTo>
                    <a:lnTo>
                      <a:pt x="412" y="130"/>
                    </a:lnTo>
                    <a:lnTo>
                      <a:pt x="345" y="231"/>
                    </a:lnTo>
                    <a:lnTo>
                      <a:pt x="383" y="259"/>
                    </a:lnTo>
                    <a:lnTo>
                      <a:pt x="383" y="283"/>
                    </a:lnTo>
                    <a:lnTo>
                      <a:pt x="273" y="346"/>
                    </a:lnTo>
                    <a:lnTo>
                      <a:pt x="67" y="355"/>
                    </a:lnTo>
                    <a:lnTo>
                      <a:pt x="0" y="322"/>
                    </a:lnTo>
                    <a:lnTo>
                      <a:pt x="0" y="274"/>
                    </a:lnTo>
                    <a:lnTo>
                      <a:pt x="81" y="130"/>
                    </a:lnTo>
                    <a:lnTo>
                      <a:pt x="192" y="29"/>
                    </a:lnTo>
                    <a:lnTo>
                      <a:pt x="259" y="0"/>
                    </a:lnTo>
                    <a:lnTo>
                      <a:pt x="311" y="19"/>
                    </a:lnTo>
                    <a:lnTo>
                      <a:pt x="321" y="10"/>
                    </a:lnTo>
                    <a:close/>
                  </a:path>
                </a:pathLst>
              </a:custGeom>
              <a:solidFill>
                <a:srgbClr val="61A3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6" name="Freeform 1561">
                <a:extLst>
                  <a:ext uri="{FF2B5EF4-FFF2-40B4-BE49-F238E27FC236}">
                    <a16:creationId xmlns:a16="http://schemas.microsoft.com/office/drawing/2014/main" id="{102312E3-68B8-89EA-34AB-2BDD6607BB7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368" y="5640"/>
                <a:ext cx="556" cy="537"/>
              </a:xfrm>
              <a:custGeom>
                <a:avLst/>
                <a:gdLst>
                  <a:gd name="T0" fmla="*/ 456 w 556"/>
                  <a:gd name="T1" fmla="*/ 10 h 537"/>
                  <a:gd name="T2" fmla="*/ 465 w 556"/>
                  <a:gd name="T3" fmla="*/ 39 h 537"/>
                  <a:gd name="T4" fmla="*/ 436 w 556"/>
                  <a:gd name="T5" fmla="*/ 82 h 537"/>
                  <a:gd name="T6" fmla="*/ 456 w 556"/>
                  <a:gd name="T7" fmla="*/ 111 h 537"/>
                  <a:gd name="T8" fmla="*/ 508 w 556"/>
                  <a:gd name="T9" fmla="*/ 139 h 537"/>
                  <a:gd name="T10" fmla="*/ 556 w 556"/>
                  <a:gd name="T11" fmla="*/ 139 h 537"/>
                  <a:gd name="T12" fmla="*/ 528 w 556"/>
                  <a:gd name="T13" fmla="*/ 221 h 537"/>
                  <a:gd name="T14" fmla="*/ 537 w 556"/>
                  <a:gd name="T15" fmla="*/ 245 h 537"/>
                  <a:gd name="T16" fmla="*/ 537 w 556"/>
                  <a:gd name="T17" fmla="*/ 264 h 537"/>
                  <a:gd name="T18" fmla="*/ 484 w 556"/>
                  <a:gd name="T19" fmla="*/ 283 h 537"/>
                  <a:gd name="T20" fmla="*/ 456 w 556"/>
                  <a:gd name="T21" fmla="*/ 312 h 537"/>
                  <a:gd name="T22" fmla="*/ 484 w 556"/>
                  <a:gd name="T23" fmla="*/ 341 h 537"/>
                  <a:gd name="T24" fmla="*/ 528 w 556"/>
                  <a:gd name="T25" fmla="*/ 341 h 537"/>
                  <a:gd name="T26" fmla="*/ 537 w 556"/>
                  <a:gd name="T27" fmla="*/ 374 h 537"/>
                  <a:gd name="T28" fmla="*/ 537 w 556"/>
                  <a:gd name="T29" fmla="*/ 403 h 537"/>
                  <a:gd name="T30" fmla="*/ 384 w 556"/>
                  <a:gd name="T31" fmla="*/ 485 h 537"/>
                  <a:gd name="T32" fmla="*/ 134 w 556"/>
                  <a:gd name="T33" fmla="*/ 537 h 537"/>
                  <a:gd name="T34" fmla="*/ 33 w 556"/>
                  <a:gd name="T35" fmla="*/ 537 h 537"/>
                  <a:gd name="T36" fmla="*/ 43 w 556"/>
                  <a:gd name="T37" fmla="*/ 504 h 537"/>
                  <a:gd name="T38" fmla="*/ 235 w 556"/>
                  <a:gd name="T39" fmla="*/ 302 h 537"/>
                  <a:gd name="T40" fmla="*/ 245 w 556"/>
                  <a:gd name="T41" fmla="*/ 302 h 537"/>
                  <a:gd name="T42" fmla="*/ 245 w 556"/>
                  <a:gd name="T43" fmla="*/ 274 h 537"/>
                  <a:gd name="T44" fmla="*/ 192 w 556"/>
                  <a:gd name="T45" fmla="*/ 293 h 537"/>
                  <a:gd name="T46" fmla="*/ 0 w 556"/>
                  <a:gd name="T47" fmla="*/ 514 h 537"/>
                  <a:gd name="T48" fmla="*/ 9 w 556"/>
                  <a:gd name="T49" fmla="*/ 403 h 537"/>
                  <a:gd name="T50" fmla="*/ 115 w 556"/>
                  <a:gd name="T51" fmla="*/ 183 h 537"/>
                  <a:gd name="T52" fmla="*/ 192 w 556"/>
                  <a:gd name="T53" fmla="*/ 91 h 537"/>
                  <a:gd name="T54" fmla="*/ 345 w 556"/>
                  <a:gd name="T55" fmla="*/ 0 h 537"/>
                  <a:gd name="T56" fmla="*/ 393 w 556"/>
                  <a:gd name="T57" fmla="*/ 19 h 537"/>
                  <a:gd name="T58" fmla="*/ 456 w 556"/>
                  <a:gd name="T59" fmla="*/ 1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56" h="537">
                    <a:moveTo>
                      <a:pt x="456" y="10"/>
                    </a:moveTo>
                    <a:lnTo>
                      <a:pt x="465" y="39"/>
                    </a:lnTo>
                    <a:lnTo>
                      <a:pt x="436" y="82"/>
                    </a:lnTo>
                    <a:lnTo>
                      <a:pt x="456" y="111"/>
                    </a:lnTo>
                    <a:lnTo>
                      <a:pt x="508" y="139"/>
                    </a:lnTo>
                    <a:lnTo>
                      <a:pt x="556" y="139"/>
                    </a:lnTo>
                    <a:lnTo>
                      <a:pt x="528" y="221"/>
                    </a:lnTo>
                    <a:lnTo>
                      <a:pt x="537" y="245"/>
                    </a:lnTo>
                    <a:lnTo>
                      <a:pt x="537" y="264"/>
                    </a:lnTo>
                    <a:lnTo>
                      <a:pt x="484" y="283"/>
                    </a:lnTo>
                    <a:lnTo>
                      <a:pt x="456" y="312"/>
                    </a:lnTo>
                    <a:lnTo>
                      <a:pt x="484" y="341"/>
                    </a:lnTo>
                    <a:lnTo>
                      <a:pt x="528" y="341"/>
                    </a:lnTo>
                    <a:lnTo>
                      <a:pt x="537" y="374"/>
                    </a:lnTo>
                    <a:lnTo>
                      <a:pt x="537" y="403"/>
                    </a:lnTo>
                    <a:lnTo>
                      <a:pt x="384" y="485"/>
                    </a:lnTo>
                    <a:lnTo>
                      <a:pt x="134" y="537"/>
                    </a:lnTo>
                    <a:lnTo>
                      <a:pt x="33" y="537"/>
                    </a:lnTo>
                    <a:lnTo>
                      <a:pt x="43" y="504"/>
                    </a:lnTo>
                    <a:lnTo>
                      <a:pt x="235" y="302"/>
                    </a:lnTo>
                    <a:lnTo>
                      <a:pt x="245" y="302"/>
                    </a:lnTo>
                    <a:lnTo>
                      <a:pt x="245" y="274"/>
                    </a:lnTo>
                    <a:lnTo>
                      <a:pt x="192" y="293"/>
                    </a:lnTo>
                    <a:lnTo>
                      <a:pt x="0" y="514"/>
                    </a:lnTo>
                    <a:lnTo>
                      <a:pt x="9" y="403"/>
                    </a:lnTo>
                    <a:lnTo>
                      <a:pt x="115" y="183"/>
                    </a:lnTo>
                    <a:lnTo>
                      <a:pt x="192" y="91"/>
                    </a:lnTo>
                    <a:lnTo>
                      <a:pt x="345" y="0"/>
                    </a:lnTo>
                    <a:lnTo>
                      <a:pt x="393" y="19"/>
                    </a:lnTo>
                    <a:lnTo>
                      <a:pt x="456" y="10"/>
                    </a:lnTo>
                    <a:close/>
                  </a:path>
                </a:pathLst>
              </a:custGeom>
              <a:solidFill>
                <a:srgbClr val="99BD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7" name="Freeform 1562">
                <a:extLst>
                  <a:ext uri="{FF2B5EF4-FFF2-40B4-BE49-F238E27FC236}">
                    <a16:creationId xmlns:a16="http://schemas.microsoft.com/office/drawing/2014/main" id="{BB4A80BF-FD36-6720-953B-DAF87E1606A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514" y="5751"/>
                <a:ext cx="240" cy="220"/>
              </a:xfrm>
              <a:custGeom>
                <a:avLst/>
                <a:gdLst>
                  <a:gd name="T0" fmla="*/ 240 w 240"/>
                  <a:gd name="T1" fmla="*/ 19 h 220"/>
                  <a:gd name="T2" fmla="*/ 149 w 240"/>
                  <a:gd name="T3" fmla="*/ 62 h 220"/>
                  <a:gd name="T4" fmla="*/ 177 w 240"/>
                  <a:gd name="T5" fmla="*/ 134 h 220"/>
                  <a:gd name="T6" fmla="*/ 149 w 240"/>
                  <a:gd name="T7" fmla="*/ 148 h 220"/>
                  <a:gd name="T8" fmla="*/ 129 w 240"/>
                  <a:gd name="T9" fmla="*/ 172 h 220"/>
                  <a:gd name="T10" fmla="*/ 129 w 240"/>
                  <a:gd name="T11" fmla="*/ 201 h 220"/>
                  <a:gd name="T12" fmla="*/ 149 w 240"/>
                  <a:gd name="T13" fmla="*/ 211 h 220"/>
                  <a:gd name="T14" fmla="*/ 149 w 240"/>
                  <a:gd name="T15" fmla="*/ 220 h 220"/>
                  <a:gd name="T16" fmla="*/ 0 w 240"/>
                  <a:gd name="T17" fmla="*/ 148 h 220"/>
                  <a:gd name="T18" fmla="*/ 29 w 240"/>
                  <a:gd name="T19" fmla="*/ 62 h 220"/>
                  <a:gd name="T20" fmla="*/ 29 w 240"/>
                  <a:gd name="T21" fmla="*/ 38 h 220"/>
                  <a:gd name="T22" fmla="*/ 211 w 240"/>
                  <a:gd name="T23" fmla="*/ 0 h 220"/>
                  <a:gd name="T24" fmla="*/ 240 w 240"/>
                  <a:gd name="T25" fmla="*/ 9 h 220"/>
                  <a:gd name="T26" fmla="*/ 240 w 240"/>
                  <a:gd name="T27" fmla="*/ 19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0" h="220">
                    <a:moveTo>
                      <a:pt x="240" y="19"/>
                    </a:moveTo>
                    <a:lnTo>
                      <a:pt x="149" y="62"/>
                    </a:lnTo>
                    <a:lnTo>
                      <a:pt x="177" y="134"/>
                    </a:lnTo>
                    <a:lnTo>
                      <a:pt x="149" y="148"/>
                    </a:lnTo>
                    <a:lnTo>
                      <a:pt x="129" y="172"/>
                    </a:lnTo>
                    <a:lnTo>
                      <a:pt x="129" y="201"/>
                    </a:lnTo>
                    <a:lnTo>
                      <a:pt x="149" y="211"/>
                    </a:lnTo>
                    <a:lnTo>
                      <a:pt x="149" y="220"/>
                    </a:lnTo>
                    <a:lnTo>
                      <a:pt x="0" y="148"/>
                    </a:lnTo>
                    <a:lnTo>
                      <a:pt x="29" y="62"/>
                    </a:lnTo>
                    <a:lnTo>
                      <a:pt x="29" y="38"/>
                    </a:lnTo>
                    <a:lnTo>
                      <a:pt x="211" y="0"/>
                    </a:lnTo>
                    <a:lnTo>
                      <a:pt x="240" y="9"/>
                    </a:lnTo>
                    <a:lnTo>
                      <a:pt x="240" y="19"/>
                    </a:lnTo>
                    <a:close/>
                  </a:path>
                </a:pathLst>
              </a:custGeom>
              <a:solidFill>
                <a:srgbClr val="508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8" name="Freeform 1563">
                <a:extLst>
                  <a:ext uri="{FF2B5EF4-FFF2-40B4-BE49-F238E27FC236}">
                    <a16:creationId xmlns:a16="http://schemas.microsoft.com/office/drawing/2014/main" id="{D7108497-2EC0-2243-2770-A4EADBF96E6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944" y="5770"/>
                <a:ext cx="235" cy="254"/>
              </a:xfrm>
              <a:custGeom>
                <a:avLst/>
                <a:gdLst>
                  <a:gd name="T0" fmla="*/ 91 w 235"/>
                  <a:gd name="T1" fmla="*/ 43 h 254"/>
                  <a:gd name="T2" fmla="*/ 33 w 235"/>
                  <a:gd name="T3" fmla="*/ 101 h 254"/>
                  <a:gd name="T4" fmla="*/ 33 w 235"/>
                  <a:gd name="T5" fmla="*/ 172 h 254"/>
                  <a:gd name="T6" fmla="*/ 182 w 235"/>
                  <a:gd name="T7" fmla="*/ 225 h 254"/>
                  <a:gd name="T8" fmla="*/ 235 w 235"/>
                  <a:gd name="T9" fmla="*/ 225 h 254"/>
                  <a:gd name="T10" fmla="*/ 9 w 235"/>
                  <a:gd name="T11" fmla="*/ 254 h 254"/>
                  <a:gd name="T12" fmla="*/ 0 w 235"/>
                  <a:gd name="T13" fmla="*/ 225 h 254"/>
                  <a:gd name="T14" fmla="*/ 33 w 235"/>
                  <a:gd name="T15" fmla="*/ 0 h 254"/>
                  <a:gd name="T16" fmla="*/ 72 w 235"/>
                  <a:gd name="T17" fmla="*/ 19 h 254"/>
                  <a:gd name="T18" fmla="*/ 91 w 235"/>
                  <a:gd name="T19" fmla="*/ 4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5" h="254">
                    <a:moveTo>
                      <a:pt x="91" y="43"/>
                    </a:moveTo>
                    <a:lnTo>
                      <a:pt x="33" y="101"/>
                    </a:lnTo>
                    <a:lnTo>
                      <a:pt x="33" y="172"/>
                    </a:lnTo>
                    <a:lnTo>
                      <a:pt x="182" y="225"/>
                    </a:lnTo>
                    <a:lnTo>
                      <a:pt x="235" y="225"/>
                    </a:lnTo>
                    <a:lnTo>
                      <a:pt x="9" y="254"/>
                    </a:lnTo>
                    <a:lnTo>
                      <a:pt x="0" y="225"/>
                    </a:lnTo>
                    <a:lnTo>
                      <a:pt x="33" y="0"/>
                    </a:lnTo>
                    <a:lnTo>
                      <a:pt x="72" y="19"/>
                    </a:lnTo>
                    <a:lnTo>
                      <a:pt x="91" y="43"/>
                    </a:lnTo>
                    <a:close/>
                  </a:path>
                </a:pathLst>
              </a:custGeom>
              <a:solidFill>
                <a:srgbClr val="3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9" name="Freeform 1564">
                <a:extLst>
                  <a:ext uri="{FF2B5EF4-FFF2-40B4-BE49-F238E27FC236}">
                    <a16:creationId xmlns:a16="http://schemas.microsoft.com/office/drawing/2014/main" id="{8F15352D-2141-26B3-53A0-77DC9B6345C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634" y="5789"/>
                <a:ext cx="624" cy="456"/>
              </a:xfrm>
              <a:custGeom>
                <a:avLst/>
                <a:gdLst>
                  <a:gd name="T0" fmla="*/ 494 w 624"/>
                  <a:gd name="T1" fmla="*/ 153 h 456"/>
                  <a:gd name="T2" fmla="*/ 576 w 624"/>
                  <a:gd name="T3" fmla="*/ 307 h 456"/>
                  <a:gd name="T4" fmla="*/ 576 w 624"/>
                  <a:gd name="T5" fmla="*/ 336 h 456"/>
                  <a:gd name="T6" fmla="*/ 292 w 624"/>
                  <a:gd name="T7" fmla="*/ 192 h 456"/>
                  <a:gd name="T8" fmla="*/ 273 w 624"/>
                  <a:gd name="T9" fmla="*/ 206 h 456"/>
                  <a:gd name="T10" fmla="*/ 624 w 624"/>
                  <a:gd name="T11" fmla="*/ 417 h 456"/>
                  <a:gd name="T12" fmla="*/ 403 w 624"/>
                  <a:gd name="T13" fmla="*/ 456 h 456"/>
                  <a:gd name="T14" fmla="*/ 230 w 624"/>
                  <a:gd name="T15" fmla="*/ 446 h 456"/>
                  <a:gd name="T16" fmla="*/ 221 w 624"/>
                  <a:gd name="T17" fmla="*/ 436 h 456"/>
                  <a:gd name="T18" fmla="*/ 201 w 624"/>
                  <a:gd name="T19" fmla="*/ 436 h 456"/>
                  <a:gd name="T20" fmla="*/ 230 w 624"/>
                  <a:gd name="T21" fmla="*/ 408 h 456"/>
                  <a:gd name="T22" fmla="*/ 91 w 624"/>
                  <a:gd name="T23" fmla="*/ 355 h 456"/>
                  <a:gd name="T24" fmla="*/ 0 w 624"/>
                  <a:gd name="T25" fmla="*/ 278 h 456"/>
                  <a:gd name="T26" fmla="*/ 38 w 624"/>
                  <a:gd name="T27" fmla="*/ 264 h 456"/>
                  <a:gd name="T28" fmla="*/ 48 w 624"/>
                  <a:gd name="T29" fmla="*/ 206 h 456"/>
                  <a:gd name="T30" fmla="*/ 62 w 624"/>
                  <a:gd name="T31" fmla="*/ 192 h 456"/>
                  <a:gd name="T32" fmla="*/ 57 w 624"/>
                  <a:gd name="T33" fmla="*/ 144 h 456"/>
                  <a:gd name="T34" fmla="*/ 101 w 624"/>
                  <a:gd name="T35" fmla="*/ 96 h 456"/>
                  <a:gd name="T36" fmla="*/ 81 w 624"/>
                  <a:gd name="T37" fmla="*/ 72 h 456"/>
                  <a:gd name="T38" fmla="*/ 81 w 624"/>
                  <a:gd name="T39" fmla="*/ 43 h 456"/>
                  <a:gd name="T40" fmla="*/ 173 w 624"/>
                  <a:gd name="T41" fmla="*/ 0 h 456"/>
                  <a:gd name="T42" fmla="*/ 374 w 624"/>
                  <a:gd name="T43" fmla="*/ 53 h 456"/>
                  <a:gd name="T44" fmla="*/ 494 w 624"/>
                  <a:gd name="T45" fmla="*/ 153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24" h="456">
                    <a:moveTo>
                      <a:pt x="494" y="153"/>
                    </a:moveTo>
                    <a:lnTo>
                      <a:pt x="576" y="307"/>
                    </a:lnTo>
                    <a:lnTo>
                      <a:pt x="576" y="336"/>
                    </a:lnTo>
                    <a:lnTo>
                      <a:pt x="292" y="192"/>
                    </a:lnTo>
                    <a:lnTo>
                      <a:pt x="273" y="206"/>
                    </a:lnTo>
                    <a:lnTo>
                      <a:pt x="624" y="417"/>
                    </a:lnTo>
                    <a:lnTo>
                      <a:pt x="403" y="456"/>
                    </a:lnTo>
                    <a:lnTo>
                      <a:pt x="230" y="446"/>
                    </a:lnTo>
                    <a:lnTo>
                      <a:pt x="221" y="436"/>
                    </a:lnTo>
                    <a:lnTo>
                      <a:pt x="201" y="436"/>
                    </a:lnTo>
                    <a:lnTo>
                      <a:pt x="230" y="408"/>
                    </a:lnTo>
                    <a:lnTo>
                      <a:pt x="91" y="355"/>
                    </a:lnTo>
                    <a:lnTo>
                      <a:pt x="0" y="278"/>
                    </a:lnTo>
                    <a:lnTo>
                      <a:pt x="38" y="264"/>
                    </a:lnTo>
                    <a:lnTo>
                      <a:pt x="48" y="206"/>
                    </a:lnTo>
                    <a:lnTo>
                      <a:pt x="62" y="192"/>
                    </a:lnTo>
                    <a:lnTo>
                      <a:pt x="57" y="144"/>
                    </a:lnTo>
                    <a:lnTo>
                      <a:pt x="101" y="96"/>
                    </a:lnTo>
                    <a:lnTo>
                      <a:pt x="81" y="72"/>
                    </a:lnTo>
                    <a:lnTo>
                      <a:pt x="81" y="43"/>
                    </a:lnTo>
                    <a:lnTo>
                      <a:pt x="173" y="0"/>
                    </a:lnTo>
                    <a:lnTo>
                      <a:pt x="374" y="53"/>
                    </a:lnTo>
                    <a:lnTo>
                      <a:pt x="494" y="153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0" name="Freeform 1565">
                <a:extLst>
                  <a:ext uri="{FF2B5EF4-FFF2-40B4-BE49-F238E27FC236}">
                    <a16:creationId xmlns:a16="http://schemas.microsoft.com/office/drawing/2014/main" id="{120EDFB7-BC75-F26D-8223-DDBBE0CB38D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409" y="5789"/>
                <a:ext cx="273" cy="182"/>
              </a:xfrm>
              <a:custGeom>
                <a:avLst/>
                <a:gdLst>
                  <a:gd name="T0" fmla="*/ 273 w 273"/>
                  <a:gd name="T1" fmla="*/ 34 h 182"/>
                  <a:gd name="T2" fmla="*/ 235 w 273"/>
                  <a:gd name="T3" fmla="*/ 163 h 182"/>
                  <a:gd name="T4" fmla="*/ 221 w 273"/>
                  <a:gd name="T5" fmla="*/ 182 h 182"/>
                  <a:gd name="T6" fmla="*/ 53 w 273"/>
                  <a:gd name="T7" fmla="*/ 182 h 182"/>
                  <a:gd name="T8" fmla="*/ 9 w 273"/>
                  <a:gd name="T9" fmla="*/ 144 h 182"/>
                  <a:gd name="T10" fmla="*/ 0 w 273"/>
                  <a:gd name="T11" fmla="*/ 134 h 182"/>
                  <a:gd name="T12" fmla="*/ 110 w 273"/>
                  <a:gd name="T13" fmla="*/ 96 h 182"/>
                  <a:gd name="T14" fmla="*/ 125 w 273"/>
                  <a:gd name="T15" fmla="*/ 82 h 182"/>
                  <a:gd name="T16" fmla="*/ 125 w 273"/>
                  <a:gd name="T17" fmla="*/ 72 h 182"/>
                  <a:gd name="T18" fmla="*/ 110 w 273"/>
                  <a:gd name="T19" fmla="*/ 53 h 182"/>
                  <a:gd name="T20" fmla="*/ 192 w 273"/>
                  <a:gd name="T21" fmla="*/ 24 h 182"/>
                  <a:gd name="T22" fmla="*/ 211 w 273"/>
                  <a:gd name="T23" fmla="*/ 0 h 182"/>
                  <a:gd name="T24" fmla="*/ 254 w 273"/>
                  <a:gd name="T25" fmla="*/ 14 h 182"/>
                  <a:gd name="T26" fmla="*/ 273 w 273"/>
                  <a:gd name="T27" fmla="*/ 3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3" h="182">
                    <a:moveTo>
                      <a:pt x="273" y="34"/>
                    </a:moveTo>
                    <a:lnTo>
                      <a:pt x="235" y="163"/>
                    </a:lnTo>
                    <a:lnTo>
                      <a:pt x="221" y="182"/>
                    </a:lnTo>
                    <a:lnTo>
                      <a:pt x="53" y="182"/>
                    </a:lnTo>
                    <a:lnTo>
                      <a:pt x="9" y="144"/>
                    </a:lnTo>
                    <a:lnTo>
                      <a:pt x="0" y="134"/>
                    </a:lnTo>
                    <a:lnTo>
                      <a:pt x="110" y="96"/>
                    </a:lnTo>
                    <a:lnTo>
                      <a:pt x="125" y="82"/>
                    </a:lnTo>
                    <a:lnTo>
                      <a:pt x="125" y="72"/>
                    </a:lnTo>
                    <a:lnTo>
                      <a:pt x="110" y="53"/>
                    </a:lnTo>
                    <a:lnTo>
                      <a:pt x="192" y="24"/>
                    </a:lnTo>
                    <a:lnTo>
                      <a:pt x="211" y="0"/>
                    </a:lnTo>
                    <a:lnTo>
                      <a:pt x="254" y="14"/>
                    </a:lnTo>
                    <a:lnTo>
                      <a:pt x="273" y="34"/>
                    </a:lnTo>
                    <a:close/>
                  </a:path>
                </a:pathLst>
              </a:custGeom>
              <a:solidFill>
                <a:srgbClr val="007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1" name="Freeform 1566">
                <a:extLst>
                  <a:ext uri="{FF2B5EF4-FFF2-40B4-BE49-F238E27FC236}">
                    <a16:creationId xmlns:a16="http://schemas.microsoft.com/office/drawing/2014/main" id="{C7072EEE-AD08-77BE-64A6-5C648B0AAC1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016" y="5851"/>
                <a:ext cx="191" cy="111"/>
              </a:xfrm>
              <a:custGeom>
                <a:avLst/>
                <a:gdLst>
                  <a:gd name="T0" fmla="*/ 182 w 191"/>
                  <a:gd name="T1" fmla="*/ 111 h 111"/>
                  <a:gd name="T2" fmla="*/ 81 w 191"/>
                  <a:gd name="T3" fmla="*/ 101 h 111"/>
                  <a:gd name="T4" fmla="*/ 9 w 191"/>
                  <a:gd name="T5" fmla="*/ 72 h 111"/>
                  <a:gd name="T6" fmla="*/ 0 w 191"/>
                  <a:gd name="T7" fmla="*/ 72 h 111"/>
                  <a:gd name="T8" fmla="*/ 0 w 191"/>
                  <a:gd name="T9" fmla="*/ 24 h 111"/>
                  <a:gd name="T10" fmla="*/ 62 w 191"/>
                  <a:gd name="T11" fmla="*/ 0 h 111"/>
                  <a:gd name="T12" fmla="*/ 191 w 191"/>
                  <a:gd name="T13" fmla="*/ 72 h 111"/>
                  <a:gd name="T14" fmla="*/ 182 w 191"/>
                  <a:gd name="T1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1" h="111">
                    <a:moveTo>
                      <a:pt x="182" y="111"/>
                    </a:moveTo>
                    <a:lnTo>
                      <a:pt x="81" y="101"/>
                    </a:lnTo>
                    <a:lnTo>
                      <a:pt x="9" y="72"/>
                    </a:lnTo>
                    <a:lnTo>
                      <a:pt x="0" y="72"/>
                    </a:lnTo>
                    <a:lnTo>
                      <a:pt x="0" y="24"/>
                    </a:lnTo>
                    <a:lnTo>
                      <a:pt x="62" y="0"/>
                    </a:lnTo>
                    <a:lnTo>
                      <a:pt x="191" y="72"/>
                    </a:lnTo>
                    <a:lnTo>
                      <a:pt x="182" y="111"/>
                    </a:lnTo>
                    <a:close/>
                  </a:path>
                </a:pathLst>
              </a:custGeom>
              <a:solidFill>
                <a:srgbClr val="007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2" name="Freeform 1567">
                <a:extLst>
                  <a:ext uri="{FF2B5EF4-FFF2-40B4-BE49-F238E27FC236}">
                    <a16:creationId xmlns:a16="http://schemas.microsoft.com/office/drawing/2014/main" id="{D2CE0639-1270-2403-C908-C1C10A0FFCA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202" y="5923"/>
                <a:ext cx="422" cy="240"/>
              </a:xfrm>
              <a:custGeom>
                <a:avLst/>
                <a:gdLst>
                  <a:gd name="T0" fmla="*/ 403 w 422"/>
                  <a:gd name="T1" fmla="*/ 63 h 240"/>
                  <a:gd name="T2" fmla="*/ 422 w 422"/>
                  <a:gd name="T3" fmla="*/ 82 h 240"/>
                  <a:gd name="T4" fmla="*/ 422 w 422"/>
                  <a:gd name="T5" fmla="*/ 101 h 240"/>
                  <a:gd name="T6" fmla="*/ 384 w 422"/>
                  <a:gd name="T7" fmla="*/ 120 h 240"/>
                  <a:gd name="T8" fmla="*/ 379 w 422"/>
                  <a:gd name="T9" fmla="*/ 144 h 240"/>
                  <a:gd name="T10" fmla="*/ 403 w 422"/>
                  <a:gd name="T11" fmla="*/ 192 h 240"/>
                  <a:gd name="T12" fmla="*/ 422 w 422"/>
                  <a:gd name="T13" fmla="*/ 192 h 240"/>
                  <a:gd name="T14" fmla="*/ 422 w 422"/>
                  <a:gd name="T15" fmla="*/ 202 h 240"/>
                  <a:gd name="T16" fmla="*/ 360 w 422"/>
                  <a:gd name="T17" fmla="*/ 231 h 240"/>
                  <a:gd name="T18" fmla="*/ 29 w 422"/>
                  <a:gd name="T19" fmla="*/ 240 h 240"/>
                  <a:gd name="T20" fmla="*/ 0 w 422"/>
                  <a:gd name="T21" fmla="*/ 221 h 240"/>
                  <a:gd name="T22" fmla="*/ 29 w 422"/>
                  <a:gd name="T23" fmla="*/ 144 h 240"/>
                  <a:gd name="T24" fmla="*/ 178 w 422"/>
                  <a:gd name="T25" fmla="*/ 19 h 240"/>
                  <a:gd name="T26" fmla="*/ 206 w 422"/>
                  <a:gd name="T27" fmla="*/ 0 h 240"/>
                  <a:gd name="T28" fmla="*/ 321 w 422"/>
                  <a:gd name="T29" fmla="*/ 19 h 240"/>
                  <a:gd name="T30" fmla="*/ 403 w 422"/>
                  <a:gd name="T31" fmla="*/ 63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2" h="240">
                    <a:moveTo>
                      <a:pt x="403" y="63"/>
                    </a:moveTo>
                    <a:lnTo>
                      <a:pt x="422" y="82"/>
                    </a:lnTo>
                    <a:lnTo>
                      <a:pt x="422" y="101"/>
                    </a:lnTo>
                    <a:lnTo>
                      <a:pt x="384" y="120"/>
                    </a:lnTo>
                    <a:lnTo>
                      <a:pt x="379" y="144"/>
                    </a:lnTo>
                    <a:lnTo>
                      <a:pt x="403" y="192"/>
                    </a:lnTo>
                    <a:lnTo>
                      <a:pt x="422" y="192"/>
                    </a:lnTo>
                    <a:lnTo>
                      <a:pt x="422" y="202"/>
                    </a:lnTo>
                    <a:lnTo>
                      <a:pt x="360" y="231"/>
                    </a:lnTo>
                    <a:lnTo>
                      <a:pt x="29" y="240"/>
                    </a:lnTo>
                    <a:lnTo>
                      <a:pt x="0" y="221"/>
                    </a:lnTo>
                    <a:lnTo>
                      <a:pt x="29" y="144"/>
                    </a:lnTo>
                    <a:lnTo>
                      <a:pt x="178" y="19"/>
                    </a:lnTo>
                    <a:lnTo>
                      <a:pt x="206" y="0"/>
                    </a:lnTo>
                    <a:lnTo>
                      <a:pt x="321" y="19"/>
                    </a:lnTo>
                    <a:lnTo>
                      <a:pt x="403" y="63"/>
                    </a:lnTo>
                    <a:close/>
                  </a:path>
                </a:pathLst>
              </a:custGeom>
              <a:solidFill>
                <a:srgbClr val="599E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3" name="Freeform 1568">
                <a:extLst>
                  <a:ext uri="{FF2B5EF4-FFF2-40B4-BE49-F238E27FC236}">
                    <a16:creationId xmlns:a16="http://schemas.microsoft.com/office/drawing/2014/main" id="{DA2E36F1-2B1E-EB90-403A-CFDCD29EB8D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236" y="5942"/>
                <a:ext cx="355" cy="173"/>
              </a:xfrm>
              <a:custGeom>
                <a:avLst/>
                <a:gdLst>
                  <a:gd name="T0" fmla="*/ 245 w 355"/>
                  <a:gd name="T1" fmla="*/ 72 h 173"/>
                  <a:gd name="T2" fmla="*/ 355 w 355"/>
                  <a:gd name="T3" fmla="*/ 63 h 173"/>
                  <a:gd name="T4" fmla="*/ 182 w 355"/>
                  <a:gd name="T5" fmla="*/ 173 h 173"/>
                  <a:gd name="T6" fmla="*/ 0 w 355"/>
                  <a:gd name="T7" fmla="*/ 72 h 173"/>
                  <a:gd name="T8" fmla="*/ 53 w 355"/>
                  <a:gd name="T9" fmla="*/ 0 h 173"/>
                  <a:gd name="T10" fmla="*/ 135 w 355"/>
                  <a:gd name="T11" fmla="*/ 10 h 173"/>
                  <a:gd name="T12" fmla="*/ 245 w 355"/>
                  <a:gd name="T13" fmla="*/ 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5" h="173">
                    <a:moveTo>
                      <a:pt x="245" y="72"/>
                    </a:moveTo>
                    <a:lnTo>
                      <a:pt x="355" y="63"/>
                    </a:lnTo>
                    <a:lnTo>
                      <a:pt x="182" y="173"/>
                    </a:lnTo>
                    <a:lnTo>
                      <a:pt x="0" y="72"/>
                    </a:lnTo>
                    <a:lnTo>
                      <a:pt x="53" y="0"/>
                    </a:lnTo>
                    <a:lnTo>
                      <a:pt x="135" y="10"/>
                    </a:lnTo>
                    <a:lnTo>
                      <a:pt x="245" y="72"/>
                    </a:lnTo>
                    <a:close/>
                  </a:path>
                </a:pathLst>
              </a:custGeom>
              <a:solidFill>
                <a:srgbClr val="007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4" name="Freeform 1569">
                <a:extLst>
                  <a:ext uri="{FF2B5EF4-FFF2-40B4-BE49-F238E27FC236}">
                    <a16:creationId xmlns:a16="http://schemas.microsoft.com/office/drawing/2014/main" id="{B7068C9E-206A-F7A1-BBE3-F912A3CDBA1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442" y="5995"/>
                <a:ext cx="451" cy="331"/>
              </a:xfrm>
              <a:custGeom>
                <a:avLst/>
                <a:gdLst>
                  <a:gd name="T0" fmla="*/ 341 w 451"/>
                  <a:gd name="T1" fmla="*/ 48 h 331"/>
                  <a:gd name="T2" fmla="*/ 360 w 451"/>
                  <a:gd name="T3" fmla="*/ 67 h 331"/>
                  <a:gd name="T4" fmla="*/ 423 w 451"/>
                  <a:gd name="T5" fmla="*/ 72 h 331"/>
                  <a:gd name="T6" fmla="*/ 423 w 451"/>
                  <a:gd name="T7" fmla="*/ 139 h 331"/>
                  <a:gd name="T8" fmla="*/ 451 w 451"/>
                  <a:gd name="T9" fmla="*/ 159 h 331"/>
                  <a:gd name="T10" fmla="*/ 408 w 451"/>
                  <a:gd name="T11" fmla="*/ 250 h 331"/>
                  <a:gd name="T12" fmla="*/ 298 w 451"/>
                  <a:gd name="T13" fmla="*/ 312 h 331"/>
                  <a:gd name="T14" fmla="*/ 240 w 451"/>
                  <a:gd name="T15" fmla="*/ 312 h 331"/>
                  <a:gd name="T16" fmla="*/ 221 w 451"/>
                  <a:gd name="T17" fmla="*/ 331 h 331"/>
                  <a:gd name="T18" fmla="*/ 29 w 451"/>
                  <a:gd name="T19" fmla="*/ 322 h 331"/>
                  <a:gd name="T20" fmla="*/ 58 w 451"/>
                  <a:gd name="T21" fmla="*/ 288 h 331"/>
                  <a:gd name="T22" fmla="*/ 58 w 451"/>
                  <a:gd name="T23" fmla="*/ 278 h 331"/>
                  <a:gd name="T24" fmla="*/ 48 w 451"/>
                  <a:gd name="T25" fmla="*/ 264 h 331"/>
                  <a:gd name="T26" fmla="*/ 188 w 451"/>
                  <a:gd name="T27" fmla="*/ 168 h 331"/>
                  <a:gd name="T28" fmla="*/ 240 w 451"/>
                  <a:gd name="T29" fmla="*/ 159 h 331"/>
                  <a:gd name="T30" fmla="*/ 269 w 451"/>
                  <a:gd name="T31" fmla="*/ 159 h 331"/>
                  <a:gd name="T32" fmla="*/ 288 w 451"/>
                  <a:gd name="T33" fmla="*/ 139 h 331"/>
                  <a:gd name="T34" fmla="*/ 178 w 451"/>
                  <a:gd name="T35" fmla="*/ 139 h 331"/>
                  <a:gd name="T36" fmla="*/ 58 w 451"/>
                  <a:gd name="T37" fmla="*/ 230 h 331"/>
                  <a:gd name="T38" fmla="*/ 48 w 451"/>
                  <a:gd name="T39" fmla="*/ 240 h 331"/>
                  <a:gd name="T40" fmla="*/ 0 w 451"/>
                  <a:gd name="T41" fmla="*/ 168 h 331"/>
                  <a:gd name="T42" fmla="*/ 20 w 451"/>
                  <a:gd name="T43" fmla="*/ 130 h 331"/>
                  <a:gd name="T44" fmla="*/ 221 w 451"/>
                  <a:gd name="T45" fmla="*/ 10 h 331"/>
                  <a:gd name="T46" fmla="*/ 260 w 451"/>
                  <a:gd name="T47" fmla="*/ 0 h 331"/>
                  <a:gd name="T48" fmla="*/ 322 w 451"/>
                  <a:gd name="T49" fmla="*/ 0 h 331"/>
                  <a:gd name="T50" fmla="*/ 341 w 451"/>
                  <a:gd name="T51" fmla="*/ 48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51" h="331">
                    <a:moveTo>
                      <a:pt x="341" y="48"/>
                    </a:moveTo>
                    <a:lnTo>
                      <a:pt x="360" y="67"/>
                    </a:lnTo>
                    <a:lnTo>
                      <a:pt x="423" y="72"/>
                    </a:lnTo>
                    <a:lnTo>
                      <a:pt x="423" y="139"/>
                    </a:lnTo>
                    <a:lnTo>
                      <a:pt x="451" y="159"/>
                    </a:lnTo>
                    <a:lnTo>
                      <a:pt x="408" y="250"/>
                    </a:lnTo>
                    <a:lnTo>
                      <a:pt x="298" y="312"/>
                    </a:lnTo>
                    <a:lnTo>
                      <a:pt x="240" y="312"/>
                    </a:lnTo>
                    <a:lnTo>
                      <a:pt x="221" y="331"/>
                    </a:lnTo>
                    <a:lnTo>
                      <a:pt x="29" y="322"/>
                    </a:lnTo>
                    <a:lnTo>
                      <a:pt x="58" y="288"/>
                    </a:lnTo>
                    <a:lnTo>
                      <a:pt x="58" y="278"/>
                    </a:lnTo>
                    <a:lnTo>
                      <a:pt x="48" y="264"/>
                    </a:lnTo>
                    <a:lnTo>
                      <a:pt x="188" y="168"/>
                    </a:lnTo>
                    <a:lnTo>
                      <a:pt x="240" y="159"/>
                    </a:lnTo>
                    <a:lnTo>
                      <a:pt x="269" y="159"/>
                    </a:lnTo>
                    <a:lnTo>
                      <a:pt x="288" y="139"/>
                    </a:lnTo>
                    <a:lnTo>
                      <a:pt x="178" y="139"/>
                    </a:lnTo>
                    <a:lnTo>
                      <a:pt x="58" y="230"/>
                    </a:lnTo>
                    <a:lnTo>
                      <a:pt x="48" y="240"/>
                    </a:lnTo>
                    <a:lnTo>
                      <a:pt x="0" y="168"/>
                    </a:lnTo>
                    <a:lnTo>
                      <a:pt x="20" y="130"/>
                    </a:lnTo>
                    <a:lnTo>
                      <a:pt x="221" y="10"/>
                    </a:lnTo>
                    <a:lnTo>
                      <a:pt x="260" y="0"/>
                    </a:lnTo>
                    <a:lnTo>
                      <a:pt x="322" y="0"/>
                    </a:lnTo>
                    <a:lnTo>
                      <a:pt x="341" y="48"/>
                    </a:lnTo>
                    <a:close/>
                  </a:path>
                </a:pathLst>
              </a:custGeom>
              <a:solidFill>
                <a:srgbClr val="8DBD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5" name="Freeform 1570">
                <a:extLst>
                  <a:ext uri="{FF2B5EF4-FFF2-40B4-BE49-F238E27FC236}">
                    <a16:creationId xmlns:a16="http://schemas.microsoft.com/office/drawing/2014/main" id="{6E07F896-4DC5-6895-7531-319165A9262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319" y="6024"/>
                <a:ext cx="446" cy="547"/>
              </a:xfrm>
              <a:custGeom>
                <a:avLst/>
                <a:gdLst>
                  <a:gd name="T0" fmla="*/ 446 w 446"/>
                  <a:gd name="T1" fmla="*/ 19 h 547"/>
                  <a:gd name="T2" fmla="*/ 346 w 446"/>
                  <a:gd name="T3" fmla="*/ 259 h 547"/>
                  <a:gd name="T4" fmla="*/ 303 w 446"/>
                  <a:gd name="T5" fmla="*/ 504 h 547"/>
                  <a:gd name="T6" fmla="*/ 255 w 446"/>
                  <a:gd name="T7" fmla="*/ 547 h 547"/>
                  <a:gd name="T8" fmla="*/ 183 w 446"/>
                  <a:gd name="T9" fmla="*/ 475 h 547"/>
                  <a:gd name="T10" fmla="*/ 115 w 446"/>
                  <a:gd name="T11" fmla="*/ 504 h 547"/>
                  <a:gd name="T12" fmla="*/ 63 w 446"/>
                  <a:gd name="T13" fmla="*/ 412 h 547"/>
                  <a:gd name="T14" fmla="*/ 63 w 446"/>
                  <a:gd name="T15" fmla="*/ 341 h 547"/>
                  <a:gd name="T16" fmla="*/ 43 w 446"/>
                  <a:gd name="T17" fmla="*/ 321 h 547"/>
                  <a:gd name="T18" fmla="*/ 0 w 446"/>
                  <a:gd name="T19" fmla="*/ 321 h 547"/>
                  <a:gd name="T20" fmla="*/ 72 w 446"/>
                  <a:gd name="T21" fmla="*/ 173 h 547"/>
                  <a:gd name="T22" fmla="*/ 197 w 446"/>
                  <a:gd name="T23" fmla="*/ 58 h 547"/>
                  <a:gd name="T24" fmla="*/ 336 w 446"/>
                  <a:gd name="T25" fmla="*/ 0 h 547"/>
                  <a:gd name="T26" fmla="*/ 437 w 446"/>
                  <a:gd name="T27" fmla="*/ 10 h 547"/>
                  <a:gd name="T28" fmla="*/ 446 w 446"/>
                  <a:gd name="T29" fmla="*/ 19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6" h="547">
                    <a:moveTo>
                      <a:pt x="446" y="19"/>
                    </a:moveTo>
                    <a:lnTo>
                      <a:pt x="346" y="259"/>
                    </a:lnTo>
                    <a:lnTo>
                      <a:pt x="303" y="504"/>
                    </a:lnTo>
                    <a:lnTo>
                      <a:pt x="255" y="547"/>
                    </a:lnTo>
                    <a:lnTo>
                      <a:pt x="183" y="475"/>
                    </a:lnTo>
                    <a:lnTo>
                      <a:pt x="115" y="504"/>
                    </a:lnTo>
                    <a:lnTo>
                      <a:pt x="63" y="412"/>
                    </a:lnTo>
                    <a:lnTo>
                      <a:pt x="63" y="341"/>
                    </a:lnTo>
                    <a:lnTo>
                      <a:pt x="43" y="321"/>
                    </a:lnTo>
                    <a:lnTo>
                      <a:pt x="0" y="321"/>
                    </a:lnTo>
                    <a:lnTo>
                      <a:pt x="72" y="173"/>
                    </a:lnTo>
                    <a:lnTo>
                      <a:pt x="197" y="58"/>
                    </a:lnTo>
                    <a:lnTo>
                      <a:pt x="336" y="0"/>
                    </a:lnTo>
                    <a:lnTo>
                      <a:pt x="437" y="10"/>
                    </a:lnTo>
                    <a:lnTo>
                      <a:pt x="446" y="19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6" name="Freeform 1571">
                <a:extLst>
                  <a:ext uri="{FF2B5EF4-FFF2-40B4-BE49-F238E27FC236}">
                    <a16:creationId xmlns:a16="http://schemas.microsoft.com/office/drawing/2014/main" id="{495D6C5D-47D0-A991-3598-E8CA9406C68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866" y="6024"/>
                <a:ext cx="998" cy="293"/>
              </a:xfrm>
              <a:custGeom>
                <a:avLst/>
                <a:gdLst>
                  <a:gd name="T0" fmla="*/ 806 w 998"/>
                  <a:gd name="T1" fmla="*/ 264 h 293"/>
                  <a:gd name="T2" fmla="*/ 998 w 998"/>
                  <a:gd name="T3" fmla="*/ 293 h 293"/>
                  <a:gd name="T4" fmla="*/ 614 w 998"/>
                  <a:gd name="T5" fmla="*/ 249 h 293"/>
                  <a:gd name="T6" fmla="*/ 254 w 998"/>
                  <a:gd name="T7" fmla="*/ 139 h 293"/>
                  <a:gd name="T8" fmla="*/ 0 w 998"/>
                  <a:gd name="T9" fmla="*/ 0 h 293"/>
                  <a:gd name="T10" fmla="*/ 365 w 998"/>
                  <a:gd name="T11" fmla="*/ 163 h 293"/>
                  <a:gd name="T12" fmla="*/ 806 w 998"/>
                  <a:gd name="T13" fmla="*/ 264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8" h="293">
                    <a:moveTo>
                      <a:pt x="806" y="264"/>
                    </a:moveTo>
                    <a:lnTo>
                      <a:pt x="998" y="293"/>
                    </a:lnTo>
                    <a:lnTo>
                      <a:pt x="614" y="249"/>
                    </a:lnTo>
                    <a:lnTo>
                      <a:pt x="254" y="139"/>
                    </a:lnTo>
                    <a:lnTo>
                      <a:pt x="0" y="0"/>
                    </a:lnTo>
                    <a:lnTo>
                      <a:pt x="365" y="163"/>
                    </a:lnTo>
                    <a:lnTo>
                      <a:pt x="806" y="264"/>
                    </a:lnTo>
                    <a:close/>
                  </a:path>
                </a:pathLst>
              </a:custGeom>
              <a:solidFill>
                <a:srgbClr val="CC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7" name="Freeform 1572">
                <a:extLst>
                  <a:ext uri="{FF2B5EF4-FFF2-40B4-BE49-F238E27FC236}">
                    <a16:creationId xmlns:a16="http://schemas.microsoft.com/office/drawing/2014/main" id="{9B0D2FC6-2658-2B10-77AD-713C9FFB384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934" y="6043"/>
                <a:ext cx="518" cy="403"/>
              </a:xfrm>
              <a:custGeom>
                <a:avLst/>
                <a:gdLst>
                  <a:gd name="T0" fmla="*/ 446 w 518"/>
                  <a:gd name="T1" fmla="*/ 91 h 403"/>
                  <a:gd name="T2" fmla="*/ 518 w 518"/>
                  <a:gd name="T3" fmla="*/ 202 h 403"/>
                  <a:gd name="T4" fmla="*/ 504 w 518"/>
                  <a:gd name="T5" fmla="*/ 264 h 403"/>
                  <a:gd name="T6" fmla="*/ 508 w 518"/>
                  <a:gd name="T7" fmla="*/ 355 h 403"/>
                  <a:gd name="T8" fmla="*/ 475 w 518"/>
                  <a:gd name="T9" fmla="*/ 365 h 403"/>
                  <a:gd name="T10" fmla="*/ 456 w 518"/>
                  <a:gd name="T11" fmla="*/ 403 h 403"/>
                  <a:gd name="T12" fmla="*/ 326 w 518"/>
                  <a:gd name="T13" fmla="*/ 384 h 403"/>
                  <a:gd name="T14" fmla="*/ 273 w 518"/>
                  <a:gd name="T15" fmla="*/ 384 h 403"/>
                  <a:gd name="T16" fmla="*/ 211 w 518"/>
                  <a:gd name="T17" fmla="*/ 365 h 403"/>
                  <a:gd name="T18" fmla="*/ 72 w 518"/>
                  <a:gd name="T19" fmla="*/ 211 h 403"/>
                  <a:gd name="T20" fmla="*/ 0 w 518"/>
                  <a:gd name="T21" fmla="*/ 39 h 403"/>
                  <a:gd name="T22" fmla="*/ 211 w 518"/>
                  <a:gd name="T23" fmla="*/ 91 h 403"/>
                  <a:gd name="T24" fmla="*/ 365 w 518"/>
                  <a:gd name="T25" fmla="*/ 245 h 403"/>
                  <a:gd name="T26" fmla="*/ 374 w 518"/>
                  <a:gd name="T27" fmla="*/ 245 h 403"/>
                  <a:gd name="T28" fmla="*/ 355 w 518"/>
                  <a:gd name="T29" fmla="*/ 202 h 403"/>
                  <a:gd name="T30" fmla="*/ 216 w 518"/>
                  <a:gd name="T31" fmla="*/ 63 h 403"/>
                  <a:gd name="T32" fmla="*/ 53 w 518"/>
                  <a:gd name="T33" fmla="*/ 19 h 403"/>
                  <a:gd name="T34" fmla="*/ 120 w 518"/>
                  <a:gd name="T35" fmla="*/ 0 h 403"/>
                  <a:gd name="T36" fmla="*/ 302 w 518"/>
                  <a:gd name="T37" fmla="*/ 10 h 403"/>
                  <a:gd name="T38" fmla="*/ 446 w 518"/>
                  <a:gd name="T39" fmla="*/ 91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18" h="403">
                    <a:moveTo>
                      <a:pt x="446" y="91"/>
                    </a:moveTo>
                    <a:lnTo>
                      <a:pt x="518" y="202"/>
                    </a:lnTo>
                    <a:lnTo>
                      <a:pt x="504" y="264"/>
                    </a:lnTo>
                    <a:lnTo>
                      <a:pt x="508" y="355"/>
                    </a:lnTo>
                    <a:lnTo>
                      <a:pt x="475" y="365"/>
                    </a:lnTo>
                    <a:lnTo>
                      <a:pt x="456" y="403"/>
                    </a:lnTo>
                    <a:lnTo>
                      <a:pt x="326" y="384"/>
                    </a:lnTo>
                    <a:lnTo>
                      <a:pt x="273" y="384"/>
                    </a:lnTo>
                    <a:lnTo>
                      <a:pt x="211" y="365"/>
                    </a:lnTo>
                    <a:lnTo>
                      <a:pt x="72" y="211"/>
                    </a:lnTo>
                    <a:lnTo>
                      <a:pt x="0" y="39"/>
                    </a:lnTo>
                    <a:lnTo>
                      <a:pt x="211" y="91"/>
                    </a:lnTo>
                    <a:lnTo>
                      <a:pt x="365" y="245"/>
                    </a:lnTo>
                    <a:lnTo>
                      <a:pt x="374" y="245"/>
                    </a:lnTo>
                    <a:lnTo>
                      <a:pt x="355" y="202"/>
                    </a:lnTo>
                    <a:lnTo>
                      <a:pt x="216" y="63"/>
                    </a:lnTo>
                    <a:lnTo>
                      <a:pt x="53" y="19"/>
                    </a:lnTo>
                    <a:lnTo>
                      <a:pt x="120" y="0"/>
                    </a:lnTo>
                    <a:lnTo>
                      <a:pt x="302" y="10"/>
                    </a:lnTo>
                    <a:lnTo>
                      <a:pt x="446" y="91"/>
                    </a:lnTo>
                    <a:close/>
                  </a:path>
                </a:pathLst>
              </a:custGeom>
              <a:solidFill>
                <a:srgbClr val="72A8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8" name="Freeform 1573">
                <a:extLst>
                  <a:ext uri="{FF2B5EF4-FFF2-40B4-BE49-F238E27FC236}">
                    <a16:creationId xmlns:a16="http://schemas.microsoft.com/office/drawing/2014/main" id="{6A5791B7-9B27-1149-AFED-79913E327DE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665" y="6062"/>
                <a:ext cx="220" cy="528"/>
              </a:xfrm>
              <a:custGeom>
                <a:avLst/>
                <a:gdLst>
                  <a:gd name="T0" fmla="*/ 220 w 220"/>
                  <a:gd name="T1" fmla="*/ 317 h 528"/>
                  <a:gd name="T2" fmla="*/ 201 w 220"/>
                  <a:gd name="T3" fmla="*/ 336 h 528"/>
                  <a:gd name="T4" fmla="*/ 201 w 220"/>
                  <a:gd name="T5" fmla="*/ 403 h 528"/>
                  <a:gd name="T6" fmla="*/ 120 w 220"/>
                  <a:gd name="T7" fmla="*/ 389 h 528"/>
                  <a:gd name="T8" fmla="*/ 100 w 220"/>
                  <a:gd name="T9" fmla="*/ 389 h 528"/>
                  <a:gd name="T10" fmla="*/ 57 w 220"/>
                  <a:gd name="T11" fmla="*/ 509 h 528"/>
                  <a:gd name="T12" fmla="*/ 38 w 220"/>
                  <a:gd name="T13" fmla="*/ 528 h 528"/>
                  <a:gd name="T14" fmla="*/ 0 w 220"/>
                  <a:gd name="T15" fmla="*/ 494 h 528"/>
                  <a:gd name="T16" fmla="*/ 19 w 220"/>
                  <a:gd name="T17" fmla="*/ 327 h 528"/>
                  <a:gd name="T18" fmla="*/ 91 w 220"/>
                  <a:gd name="T19" fmla="*/ 92 h 528"/>
                  <a:gd name="T20" fmla="*/ 153 w 220"/>
                  <a:gd name="T21" fmla="*/ 0 h 528"/>
                  <a:gd name="T22" fmla="*/ 220 w 220"/>
                  <a:gd name="T23" fmla="*/ 144 h 528"/>
                  <a:gd name="T24" fmla="*/ 220 w 220"/>
                  <a:gd name="T25" fmla="*/ 317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0" h="528">
                    <a:moveTo>
                      <a:pt x="220" y="317"/>
                    </a:moveTo>
                    <a:lnTo>
                      <a:pt x="201" y="336"/>
                    </a:lnTo>
                    <a:lnTo>
                      <a:pt x="201" y="403"/>
                    </a:lnTo>
                    <a:lnTo>
                      <a:pt x="120" y="389"/>
                    </a:lnTo>
                    <a:lnTo>
                      <a:pt x="100" y="389"/>
                    </a:lnTo>
                    <a:lnTo>
                      <a:pt x="57" y="509"/>
                    </a:lnTo>
                    <a:lnTo>
                      <a:pt x="38" y="528"/>
                    </a:lnTo>
                    <a:lnTo>
                      <a:pt x="0" y="494"/>
                    </a:lnTo>
                    <a:lnTo>
                      <a:pt x="19" y="327"/>
                    </a:lnTo>
                    <a:lnTo>
                      <a:pt x="91" y="92"/>
                    </a:lnTo>
                    <a:lnTo>
                      <a:pt x="153" y="0"/>
                    </a:lnTo>
                    <a:lnTo>
                      <a:pt x="220" y="144"/>
                    </a:lnTo>
                    <a:lnTo>
                      <a:pt x="220" y="317"/>
                    </a:lnTo>
                    <a:close/>
                  </a:path>
                </a:pathLst>
              </a:custGeom>
              <a:solidFill>
                <a:srgbClr val="00B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9" name="Freeform 1574">
                <a:extLst>
                  <a:ext uri="{FF2B5EF4-FFF2-40B4-BE49-F238E27FC236}">
                    <a16:creationId xmlns:a16="http://schemas.microsoft.com/office/drawing/2014/main" id="{336AE21D-2F4D-DB68-EEBD-F0056D655C5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843" y="6115"/>
                <a:ext cx="144" cy="221"/>
              </a:xfrm>
              <a:custGeom>
                <a:avLst/>
                <a:gdLst>
                  <a:gd name="T0" fmla="*/ 9 w 144"/>
                  <a:gd name="T1" fmla="*/ 211 h 221"/>
                  <a:gd name="T2" fmla="*/ 0 w 144"/>
                  <a:gd name="T3" fmla="*/ 221 h 221"/>
                  <a:gd name="T4" fmla="*/ 62 w 144"/>
                  <a:gd name="T5" fmla="*/ 0 h 221"/>
                  <a:gd name="T6" fmla="*/ 144 w 144"/>
                  <a:gd name="T7" fmla="*/ 173 h 221"/>
                  <a:gd name="T8" fmla="*/ 9 w 144"/>
                  <a:gd name="T9" fmla="*/ 211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221">
                    <a:moveTo>
                      <a:pt x="9" y="211"/>
                    </a:moveTo>
                    <a:lnTo>
                      <a:pt x="0" y="221"/>
                    </a:lnTo>
                    <a:lnTo>
                      <a:pt x="62" y="0"/>
                    </a:lnTo>
                    <a:lnTo>
                      <a:pt x="144" y="173"/>
                    </a:lnTo>
                    <a:lnTo>
                      <a:pt x="9" y="211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0" name="Freeform 1575">
                <a:extLst>
                  <a:ext uri="{FF2B5EF4-FFF2-40B4-BE49-F238E27FC236}">
                    <a16:creationId xmlns:a16="http://schemas.microsoft.com/office/drawing/2014/main" id="{1B98F2D9-5E20-5E8B-F08A-5FC4213FCC9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694" y="6144"/>
                <a:ext cx="110" cy="153"/>
              </a:xfrm>
              <a:custGeom>
                <a:avLst/>
                <a:gdLst>
                  <a:gd name="T0" fmla="*/ 0 w 110"/>
                  <a:gd name="T1" fmla="*/ 53 h 153"/>
                  <a:gd name="T2" fmla="*/ 0 w 110"/>
                  <a:gd name="T3" fmla="*/ 33 h 153"/>
                  <a:gd name="T4" fmla="*/ 110 w 110"/>
                  <a:gd name="T5" fmla="*/ 0 h 153"/>
                  <a:gd name="T6" fmla="*/ 67 w 110"/>
                  <a:gd name="T7" fmla="*/ 153 h 153"/>
                  <a:gd name="T8" fmla="*/ 0 w 110"/>
                  <a:gd name="T9" fmla="*/ 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53">
                    <a:moveTo>
                      <a:pt x="0" y="53"/>
                    </a:moveTo>
                    <a:lnTo>
                      <a:pt x="0" y="33"/>
                    </a:lnTo>
                    <a:lnTo>
                      <a:pt x="110" y="0"/>
                    </a:lnTo>
                    <a:lnTo>
                      <a:pt x="67" y="15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3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1" name="Freeform 1576">
                <a:extLst>
                  <a:ext uri="{FF2B5EF4-FFF2-40B4-BE49-F238E27FC236}">
                    <a16:creationId xmlns:a16="http://schemas.microsoft.com/office/drawing/2014/main" id="{B65AC0C0-8B42-8BAD-47F3-1FE3E6D3B45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656" y="6154"/>
                <a:ext cx="196" cy="503"/>
              </a:xfrm>
              <a:custGeom>
                <a:avLst/>
                <a:gdLst>
                  <a:gd name="T0" fmla="*/ 0 w 196"/>
                  <a:gd name="T1" fmla="*/ 503 h 503"/>
                  <a:gd name="T2" fmla="*/ 168 w 196"/>
                  <a:gd name="T3" fmla="*/ 81 h 503"/>
                  <a:gd name="T4" fmla="*/ 196 w 196"/>
                  <a:gd name="T5" fmla="*/ 0 h 503"/>
                  <a:gd name="T6" fmla="*/ 86 w 196"/>
                  <a:gd name="T7" fmla="*/ 335 h 503"/>
                  <a:gd name="T8" fmla="*/ 0 w 196"/>
                  <a:gd name="T9" fmla="*/ 503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503">
                    <a:moveTo>
                      <a:pt x="0" y="503"/>
                    </a:moveTo>
                    <a:lnTo>
                      <a:pt x="168" y="81"/>
                    </a:lnTo>
                    <a:lnTo>
                      <a:pt x="196" y="0"/>
                    </a:lnTo>
                    <a:lnTo>
                      <a:pt x="86" y="335"/>
                    </a:lnTo>
                    <a:lnTo>
                      <a:pt x="0" y="503"/>
                    </a:lnTo>
                    <a:close/>
                  </a:path>
                </a:pathLst>
              </a:custGeom>
              <a:solidFill>
                <a:srgbClr val="99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2" name="Freeform 1577">
                <a:extLst>
                  <a:ext uri="{FF2B5EF4-FFF2-40B4-BE49-F238E27FC236}">
                    <a16:creationId xmlns:a16="http://schemas.microsoft.com/office/drawing/2014/main" id="{414CD822-394F-16A4-8E10-ED32CA04BF5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493" y="6197"/>
                <a:ext cx="230" cy="311"/>
              </a:xfrm>
              <a:custGeom>
                <a:avLst/>
                <a:gdLst>
                  <a:gd name="T0" fmla="*/ 230 w 230"/>
                  <a:gd name="T1" fmla="*/ 110 h 311"/>
                  <a:gd name="T2" fmla="*/ 230 w 230"/>
                  <a:gd name="T3" fmla="*/ 201 h 311"/>
                  <a:gd name="T4" fmla="*/ 182 w 230"/>
                  <a:gd name="T5" fmla="*/ 311 h 311"/>
                  <a:gd name="T6" fmla="*/ 100 w 230"/>
                  <a:gd name="T7" fmla="*/ 249 h 311"/>
                  <a:gd name="T8" fmla="*/ 0 w 230"/>
                  <a:gd name="T9" fmla="*/ 100 h 311"/>
                  <a:gd name="T10" fmla="*/ 9 w 230"/>
                  <a:gd name="T11" fmla="*/ 57 h 311"/>
                  <a:gd name="T12" fmla="*/ 38 w 230"/>
                  <a:gd name="T13" fmla="*/ 48 h 311"/>
                  <a:gd name="T14" fmla="*/ 91 w 230"/>
                  <a:gd name="T15" fmla="*/ 9 h 311"/>
                  <a:gd name="T16" fmla="*/ 129 w 230"/>
                  <a:gd name="T17" fmla="*/ 0 h 311"/>
                  <a:gd name="T18" fmla="*/ 158 w 230"/>
                  <a:gd name="T19" fmla="*/ 19 h 311"/>
                  <a:gd name="T20" fmla="*/ 230 w 230"/>
                  <a:gd name="T21" fmla="*/ 11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0" h="311">
                    <a:moveTo>
                      <a:pt x="230" y="110"/>
                    </a:moveTo>
                    <a:lnTo>
                      <a:pt x="230" y="201"/>
                    </a:lnTo>
                    <a:lnTo>
                      <a:pt x="182" y="311"/>
                    </a:lnTo>
                    <a:lnTo>
                      <a:pt x="100" y="249"/>
                    </a:lnTo>
                    <a:lnTo>
                      <a:pt x="0" y="100"/>
                    </a:lnTo>
                    <a:lnTo>
                      <a:pt x="9" y="57"/>
                    </a:lnTo>
                    <a:lnTo>
                      <a:pt x="38" y="48"/>
                    </a:lnTo>
                    <a:lnTo>
                      <a:pt x="91" y="9"/>
                    </a:lnTo>
                    <a:lnTo>
                      <a:pt x="129" y="0"/>
                    </a:lnTo>
                    <a:lnTo>
                      <a:pt x="158" y="19"/>
                    </a:lnTo>
                    <a:lnTo>
                      <a:pt x="230" y="110"/>
                    </a:lnTo>
                    <a:close/>
                  </a:path>
                </a:pathLst>
              </a:custGeom>
              <a:solidFill>
                <a:srgbClr val="0073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3" name="Freeform 1578">
                <a:extLst>
                  <a:ext uri="{FF2B5EF4-FFF2-40B4-BE49-F238E27FC236}">
                    <a16:creationId xmlns:a16="http://schemas.microsoft.com/office/drawing/2014/main" id="{4F670CB4-A31C-6E4D-51DC-B3C92517A2C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092" y="6225"/>
                <a:ext cx="431" cy="466"/>
              </a:xfrm>
              <a:custGeom>
                <a:avLst/>
                <a:gdLst>
                  <a:gd name="T0" fmla="*/ 422 w 431"/>
                  <a:gd name="T1" fmla="*/ 173 h 466"/>
                  <a:gd name="T2" fmla="*/ 431 w 431"/>
                  <a:gd name="T3" fmla="*/ 173 h 466"/>
                  <a:gd name="T4" fmla="*/ 350 w 431"/>
                  <a:gd name="T5" fmla="*/ 211 h 466"/>
                  <a:gd name="T6" fmla="*/ 331 w 431"/>
                  <a:gd name="T7" fmla="*/ 255 h 466"/>
                  <a:gd name="T8" fmla="*/ 340 w 431"/>
                  <a:gd name="T9" fmla="*/ 264 h 466"/>
                  <a:gd name="T10" fmla="*/ 340 w 431"/>
                  <a:gd name="T11" fmla="*/ 283 h 466"/>
                  <a:gd name="T12" fmla="*/ 288 w 431"/>
                  <a:gd name="T13" fmla="*/ 293 h 466"/>
                  <a:gd name="T14" fmla="*/ 268 w 431"/>
                  <a:gd name="T15" fmla="*/ 293 h 466"/>
                  <a:gd name="T16" fmla="*/ 249 w 431"/>
                  <a:gd name="T17" fmla="*/ 312 h 466"/>
                  <a:gd name="T18" fmla="*/ 316 w 431"/>
                  <a:gd name="T19" fmla="*/ 355 h 466"/>
                  <a:gd name="T20" fmla="*/ 316 w 431"/>
                  <a:gd name="T21" fmla="*/ 394 h 466"/>
                  <a:gd name="T22" fmla="*/ 158 w 431"/>
                  <a:gd name="T23" fmla="*/ 466 h 466"/>
                  <a:gd name="T24" fmla="*/ 96 w 431"/>
                  <a:gd name="T25" fmla="*/ 403 h 466"/>
                  <a:gd name="T26" fmla="*/ 67 w 431"/>
                  <a:gd name="T27" fmla="*/ 312 h 466"/>
                  <a:gd name="T28" fmla="*/ 0 w 431"/>
                  <a:gd name="T29" fmla="*/ 192 h 466"/>
                  <a:gd name="T30" fmla="*/ 14 w 431"/>
                  <a:gd name="T31" fmla="*/ 82 h 466"/>
                  <a:gd name="T32" fmla="*/ 57 w 431"/>
                  <a:gd name="T33" fmla="*/ 0 h 466"/>
                  <a:gd name="T34" fmla="*/ 288 w 431"/>
                  <a:gd name="T35" fmla="*/ 130 h 466"/>
                  <a:gd name="T36" fmla="*/ 422 w 431"/>
                  <a:gd name="T37" fmla="*/ 173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466">
                    <a:moveTo>
                      <a:pt x="422" y="173"/>
                    </a:moveTo>
                    <a:lnTo>
                      <a:pt x="431" y="173"/>
                    </a:lnTo>
                    <a:lnTo>
                      <a:pt x="350" y="211"/>
                    </a:lnTo>
                    <a:lnTo>
                      <a:pt x="331" y="255"/>
                    </a:lnTo>
                    <a:lnTo>
                      <a:pt x="340" y="264"/>
                    </a:lnTo>
                    <a:lnTo>
                      <a:pt x="340" y="283"/>
                    </a:lnTo>
                    <a:lnTo>
                      <a:pt x="288" y="293"/>
                    </a:lnTo>
                    <a:lnTo>
                      <a:pt x="268" y="293"/>
                    </a:lnTo>
                    <a:lnTo>
                      <a:pt x="249" y="312"/>
                    </a:lnTo>
                    <a:lnTo>
                      <a:pt x="316" y="355"/>
                    </a:lnTo>
                    <a:lnTo>
                      <a:pt x="316" y="394"/>
                    </a:lnTo>
                    <a:lnTo>
                      <a:pt x="158" y="466"/>
                    </a:lnTo>
                    <a:lnTo>
                      <a:pt x="96" y="403"/>
                    </a:lnTo>
                    <a:lnTo>
                      <a:pt x="67" y="312"/>
                    </a:lnTo>
                    <a:lnTo>
                      <a:pt x="0" y="192"/>
                    </a:lnTo>
                    <a:lnTo>
                      <a:pt x="14" y="82"/>
                    </a:lnTo>
                    <a:lnTo>
                      <a:pt x="57" y="0"/>
                    </a:lnTo>
                    <a:lnTo>
                      <a:pt x="288" y="130"/>
                    </a:lnTo>
                    <a:lnTo>
                      <a:pt x="422" y="173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4" name="Freeform 1579">
                <a:extLst>
                  <a:ext uri="{FF2B5EF4-FFF2-40B4-BE49-F238E27FC236}">
                    <a16:creationId xmlns:a16="http://schemas.microsoft.com/office/drawing/2014/main" id="{6FFA26F2-38C8-2FC9-A939-FB3FE6F5FCA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368" y="6225"/>
                <a:ext cx="206" cy="331"/>
              </a:xfrm>
              <a:custGeom>
                <a:avLst/>
                <a:gdLst>
                  <a:gd name="T0" fmla="*/ 72 w 206"/>
                  <a:gd name="T1" fmla="*/ 58 h 331"/>
                  <a:gd name="T2" fmla="*/ 144 w 206"/>
                  <a:gd name="T3" fmla="*/ 154 h 331"/>
                  <a:gd name="T4" fmla="*/ 206 w 206"/>
                  <a:gd name="T5" fmla="*/ 255 h 331"/>
                  <a:gd name="T6" fmla="*/ 192 w 206"/>
                  <a:gd name="T7" fmla="*/ 322 h 331"/>
                  <a:gd name="T8" fmla="*/ 182 w 206"/>
                  <a:gd name="T9" fmla="*/ 331 h 331"/>
                  <a:gd name="T10" fmla="*/ 96 w 206"/>
                  <a:gd name="T11" fmla="*/ 226 h 331"/>
                  <a:gd name="T12" fmla="*/ 72 w 206"/>
                  <a:gd name="T13" fmla="*/ 173 h 331"/>
                  <a:gd name="T14" fmla="*/ 53 w 206"/>
                  <a:gd name="T15" fmla="*/ 154 h 331"/>
                  <a:gd name="T16" fmla="*/ 62 w 206"/>
                  <a:gd name="T17" fmla="*/ 144 h 331"/>
                  <a:gd name="T18" fmla="*/ 0 w 206"/>
                  <a:gd name="T19" fmla="*/ 0 h 331"/>
                  <a:gd name="T20" fmla="*/ 110 w 206"/>
                  <a:gd name="T21" fmla="*/ 0 h 331"/>
                  <a:gd name="T22" fmla="*/ 72 w 206"/>
                  <a:gd name="T23" fmla="*/ 58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6" h="331">
                    <a:moveTo>
                      <a:pt x="72" y="58"/>
                    </a:moveTo>
                    <a:lnTo>
                      <a:pt x="144" y="154"/>
                    </a:lnTo>
                    <a:lnTo>
                      <a:pt x="206" y="255"/>
                    </a:lnTo>
                    <a:lnTo>
                      <a:pt x="192" y="322"/>
                    </a:lnTo>
                    <a:lnTo>
                      <a:pt x="182" y="331"/>
                    </a:lnTo>
                    <a:lnTo>
                      <a:pt x="96" y="226"/>
                    </a:lnTo>
                    <a:lnTo>
                      <a:pt x="72" y="173"/>
                    </a:lnTo>
                    <a:lnTo>
                      <a:pt x="53" y="154"/>
                    </a:lnTo>
                    <a:lnTo>
                      <a:pt x="62" y="144"/>
                    </a:lnTo>
                    <a:lnTo>
                      <a:pt x="0" y="0"/>
                    </a:lnTo>
                    <a:lnTo>
                      <a:pt x="110" y="0"/>
                    </a:lnTo>
                    <a:lnTo>
                      <a:pt x="72" y="58"/>
                    </a:lnTo>
                    <a:close/>
                  </a:path>
                </a:pathLst>
              </a:custGeom>
              <a:solidFill>
                <a:srgbClr val="3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5" name="Freeform 1580">
                <a:extLst>
                  <a:ext uri="{FF2B5EF4-FFF2-40B4-BE49-F238E27FC236}">
                    <a16:creationId xmlns:a16="http://schemas.microsoft.com/office/drawing/2014/main" id="{FB595E94-7D51-96B6-4B6D-E9F913D72AD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176" y="6259"/>
                <a:ext cx="153" cy="77"/>
              </a:xfrm>
              <a:custGeom>
                <a:avLst/>
                <a:gdLst>
                  <a:gd name="T0" fmla="*/ 153 w 153"/>
                  <a:gd name="T1" fmla="*/ 77 h 77"/>
                  <a:gd name="T2" fmla="*/ 72 w 153"/>
                  <a:gd name="T3" fmla="*/ 0 h 77"/>
                  <a:gd name="T4" fmla="*/ 62 w 153"/>
                  <a:gd name="T5" fmla="*/ 0 h 77"/>
                  <a:gd name="T6" fmla="*/ 43 w 153"/>
                  <a:gd name="T7" fmla="*/ 24 h 77"/>
                  <a:gd name="T8" fmla="*/ 43 w 153"/>
                  <a:gd name="T9" fmla="*/ 58 h 77"/>
                  <a:gd name="T10" fmla="*/ 0 w 153"/>
                  <a:gd name="T11" fmla="*/ 24 h 77"/>
                  <a:gd name="T12" fmla="*/ 53 w 153"/>
                  <a:gd name="T13" fmla="*/ 0 h 77"/>
                  <a:gd name="T14" fmla="*/ 125 w 153"/>
                  <a:gd name="T15" fmla="*/ 0 h 77"/>
                  <a:gd name="T16" fmla="*/ 153 w 153"/>
                  <a:gd name="T1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77">
                    <a:moveTo>
                      <a:pt x="153" y="77"/>
                    </a:moveTo>
                    <a:lnTo>
                      <a:pt x="72" y="0"/>
                    </a:lnTo>
                    <a:lnTo>
                      <a:pt x="62" y="0"/>
                    </a:lnTo>
                    <a:lnTo>
                      <a:pt x="43" y="24"/>
                    </a:lnTo>
                    <a:lnTo>
                      <a:pt x="43" y="58"/>
                    </a:lnTo>
                    <a:lnTo>
                      <a:pt x="0" y="24"/>
                    </a:lnTo>
                    <a:lnTo>
                      <a:pt x="53" y="0"/>
                    </a:lnTo>
                    <a:lnTo>
                      <a:pt x="125" y="0"/>
                    </a:lnTo>
                    <a:lnTo>
                      <a:pt x="153" y="77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6" name="Freeform 1581">
                <a:extLst>
                  <a:ext uri="{FF2B5EF4-FFF2-40B4-BE49-F238E27FC236}">
                    <a16:creationId xmlns:a16="http://schemas.microsoft.com/office/drawing/2014/main" id="{0566370A-FA3D-D6F0-4A54-FD2EA600346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855" y="6259"/>
                <a:ext cx="552" cy="288"/>
              </a:xfrm>
              <a:custGeom>
                <a:avLst/>
                <a:gdLst>
                  <a:gd name="T0" fmla="*/ 513 w 552"/>
                  <a:gd name="T1" fmla="*/ 58 h 288"/>
                  <a:gd name="T2" fmla="*/ 494 w 552"/>
                  <a:gd name="T3" fmla="*/ 96 h 288"/>
                  <a:gd name="T4" fmla="*/ 552 w 552"/>
                  <a:gd name="T5" fmla="*/ 168 h 288"/>
                  <a:gd name="T6" fmla="*/ 523 w 552"/>
                  <a:gd name="T7" fmla="*/ 192 h 288"/>
                  <a:gd name="T8" fmla="*/ 513 w 552"/>
                  <a:gd name="T9" fmla="*/ 269 h 288"/>
                  <a:gd name="T10" fmla="*/ 465 w 552"/>
                  <a:gd name="T11" fmla="*/ 288 h 288"/>
                  <a:gd name="T12" fmla="*/ 322 w 552"/>
                  <a:gd name="T13" fmla="*/ 259 h 288"/>
                  <a:gd name="T14" fmla="*/ 67 w 552"/>
                  <a:gd name="T15" fmla="*/ 168 h 288"/>
                  <a:gd name="T16" fmla="*/ 211 w 552"/>
                  <a:gd name="T17" fmla="*/ 120 h 288"/>
                  <a:gd name="T18" fmla="*/ 350 w 552"/>
                  <a:gd name="T19" fmla="*/ 120 h 288"/>
                  <a:gd name="T20" fmla="*/ 355 w 552"/>
                  <a:gd name="T21" fmla="*/ 110 h 288"/>
                  <a:gd name="T22" fmla="*/ 341 w 552"/>
                  <a:gd name="T23" fmla="*/ 96 h 288"/>
                  <a:gd name="T24" fmla="*/ 120 w 552"/>
                  <a:gd name="T25" fmla="*/ 110 h 288"/>
                  <a:gd name="T26" fmla="*/ 58 w 552"/>
                  <a:gd name="T27" fmla="*/ 149 h 288"/>
                  <a:gd name="T28" fmla="*/ 0 w 552"/>
                  <a:gd name="T29" fmla="*/ 139 h 288"/>
                  <a:gd name="T30" fmla="*/ 221 w 552"/>
                  <a:gd name="T31" fmla="*/ 29 h 288"/>
                  <a:gd name="T32" fmla="*/ 384 w 552"/>
                  <a:gd name="T33" fmla="*/ 0 h 288"/>
                  <a:gd name="T34" fmla="*/ 494 w 552"/>
                  <a:gd name="T35" fmla="*/ 38 h 288"/>
                  <a:gd name="T36" fmla="*/ 513 w 552"/>
                  <a:gd name="T37" fmla="*/ 5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2" h="288">
                    <a:moveTo>
                      <a:pt x="513" y="58"/>
                    </a:moveTo>
                    <a:lnTo>
                      <a:pt x="494" y="96"/>
                    </a:lnTo>
                    <a:lnTo>
                      <a:pt x="552" y="168"/>
                    </a:lnTo>
                    <a:lnTo>
                      <a:pt x="523" y="192"/>
                    </a:lnTo>
                    <a:lnTo>
                      <a:pt x="513" y="269"/>
                    </a:lnTo>
                    <a:lnTo>
                      <a:pt x="465" y="288"/>
                    </a:lnTo>
                    <a:lnTo>
                      <a:pt x="322" y="259"/>
                    </a:lnTo>
                    <a:lnTo>
                      <a:pt x="67" y="168"/>
                    </a:lnTo>
                    <a:lnTo>
                      <a:pt x="211" y="120"/>
                    </a:lnTo>
                    <a:lnTo>
                      <a:pt x="350" y="120"/>
                    </a:lnTo>
                    <a:lnTo>
                      <a:pt x="355" y="110"/>
                    </a:lnTo>
                    <a:lnTo>
                      <a:pt x="341" y="96"/>
                    </a:lnTo>
                    <a:lnTo>
                      <a:pt x="120" y="110"/>
                    </a:lnTo>
                    <a:lnTo>
                      <a:pt x="58" y="149"/>
                    </a:lnTo>
                    <a:lnTo>
                      <a:pt x="0" y="139"/>
                    </a:lnTo>
                    <a:lnTo>
                      <a:pt x="221" y="29"/>
                    </a:lnTo>
                    <a:lnTo>
                      <a:pt x="384" y="0"/>
                    </a:lnTo>
                    <a:lnTo>
                      <a:pt x="494" y="38"/>
                    </a:lnTo>
                    <a:lnTo>
                      <a:pt x="513" y="58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7" name="Freeform 1582">
                <a:extLst>
                  <a:ext uri="{FF2B5EF4-FFF2-40B4-BE49-F238E27FC236}">
                    <a16:creationId xmlns:a16="http://schemas.microsoft.com/office/drawing/2014/main" id="{DA3ACA51-D983-09ED-0C1B-CBCBD9357B1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946" y="6283"/>
                <a:ext cx="518" cy="307"/>
              </a:xfrm>
              <a:custGeom>
                <a:avLst/>
                <a:gdLst>
                  <a:gd name="T0" fmla="*/ 273 w 518"/>
                  <a:gd name="T1" fmla="*/ 86 h 307"/>
                  <a:gd name="T2" fmla="*/ 283 w 518"/>
                  <a:gd name="T3" fmla="*/ 96 h 307"/>
                  <a:gd name="T4" fmla="*/ 312 w 518"/>
                  <a:gd name="T5" fmla="*/ 96 h 307"/>
                  <a:gd name="T6" fmla="*/ 326 w 518"/>
                  <a:gd name="T7" fmla="*/ 82 h 307"/>
                  <a:gd name="T8" fmla="*/ 412 w 518"/>
                  <a:gd name="T9" fmla="*/ 134 h 307"/>
                  <a:gd name="T10" fmla="*/ 518 w 518"/>
                  <a:gd name="T11" fmla="*/ 297 h 307"/>
                  <a:gd name="T12" fmla="*/ 302 w 518"/>
                  <a:gd name="T13" fmla="*/ 192 h 307"/>
                  <a:gd name="T14" fmla="*/ 283 w 518"/>
                  <a:gd name="T15" fmla="*/ 192 h 307"/>
                  <a:gd name="T16" fmla="*/ 273 w 518"/>
                  <a:gd name="T17" fmla="*/ 197 h 307"/>
                  <a:gd name="T18" fmla="*/ 484 w 518"/>
                  <a:gd name="T19" fmla="*/ 307 h 307"/>
                  <a:gd name="T20" fmla="*/ 340 w 518"/>
                  <a:gd name="T21" fmla="*/ 307 h 307"/>
                  <a:gd name="T22" fmla="*/ 192 w 518"/>
                  <a:gd name="T23" fmla="*/ 297 h 307"/>
                  <a:gd name="T24" fmla="*/ 148 w 518"/>
                  <a:gd name="T25" fmla="*/ 273 h 307"/>
                  <a:gd name="T26" fmla="*/ 129 w 518"/>
                  <a:gd name="T27" fmla="*/ 254 h 307"/>
                  <a:gd name="T28" fmla="*/ 211 w 518"/>
                  <a:gd name="T29" fmla="*/ 134 h 307"/>
                  <a:gd name="T30" fmla="*/ 172 w 518"/>
                  <a:gd name="T31" fmla="*/ 53 h 307"/>
                  <a:gd name="T32" fmla="*/ 91 w 518"/>
                  <a:gd name="T33" fmla="*/ 24 h 307"/>
                  <a:gd name="T34" fmla="*/ 72 w 518"/>
                  <a:gd name="T35" fmla="*/ 5 h 307"/>
                  <a:gd name="T36" fmla="*/ 0 w 518"/>
                  <a:gd name="T37" fmla="*/ 5 h 307"/>
                  <a:gd name="T38" fmla="*/ 9 w 518"/>
                  <a:gd name="T39" fmla="*/ 0 h 307"/>
                  <a:gd name="T40" fmla="*/ 148 w 518"/>
                  <a:gd name="T41" fmla="*/ 5 h 307"/>
                  <a:gd name="T42" fmla="*/ 273 w 518"/>
                  <a:gd name="T43" fmla="*/ 86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8" h="307">
                    <a:moveTo>
                      <a:pt x="273" y="86"/>
                    </a:moveTo>
                    <a:lnTo>
                      <a:pt x="283" y="96"/>
                    </a:lnTo>
                    <a:lnTo>
                      <a:pt x="312" y="96"/>
                    </a:lnTo>
                    <a:lnTo>
                      <a:pt x="326" y="82"/>
                    </a:lnTo>
                    <a:lnTo>
                      <a:pt x="412" y="134"/>
                    </a:lnTo>
                    <a:lnTo>
                      <a:pt x="518" y="297"/>
                    </a:lnTo>
                    <a:lnTo>
                      <a:pt x="302" y="192"/>
                    </a:lnTo>
                    <a:lnTo>
                      <a:pt x="283" y="192"/>
                    </a:lnTo>
                    <a:lnTo>
                      <a:pt x="273" y="197"/>
                    </a:lnTo>
                    <a:lnTo>
                      <a:pt x="484" y="307"/>
                    </a:lnTo>
                    <a:lnTo>
                      <a:pt x="340" y="307"/>
                    </a:lnTo>
                    <a:lnTo>
                      <a:pt x="192" y="297"/>
                    </a:lnTo>
                    <a:lnTo>
                      <a:pt x="148" y="273"/>
                    </a:lnTo>
                    <a:lnTo>
                      <a:pt x="129" y="254"/>
                    </a:lnTo>
                    <a:lnTo>
                      <a:pt x="211" y="134"/>
                    </a:lnTo>
                    <a:lnTo>
                      <a:pt x="172" y="53"/>
                    </a:lnTo>
                    <a:lnTo>
                      <a:pt x="91" y="24"/>
                    </a:lnTo>
                    <a:lnTo>
                      <a:pt x="72" y="5"/>
                    </a:lnTo>
                    <a:lnTo>
                      <a:pt x="0" y="5"/>
                    </a:lnTo>
                    <a:lnTo>
                      <a:pt x="9" y="0"/>
                    </a:lnTo>
                    <a:lnTo>
                      <a:pt x="148" y="5"/>
                    </a:lnTo>
                    <a:lnTo>
                      <a:pt x="273" y="86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8" name="Freeform 1583">
                <a:extLst>
                  <a:ext uri="{FF2B5EF4-FFF2-40B4-BE49-F238E27FC236}">
                    <a16:creationId xmlns:a16="http://schemas.microsoft.com/office/drawing/2014/main" id="{E2EBB38A-DD17-5067-17EF-42C57813505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855" y="6336"/>
                <a:ext cx="244" cy="273"/>
              </a:xfrm>
              <a:custGeom>
                <a:avLst/>
                <a:gdLst>
                  <a:gd name="T0" fmla="*/ 163 w 244"/>
                  <a:gd name="T1" fmla="*/ 43 h 273"/>
                  <a:gd name="T2" fmla="*/ 220 w 244"/>
                  <a:gd name="T3" fmla="*/ 43 h 273"/>
                  <a:gd name="T4" fmla="*/ 244 w 244"/>
                  <a:gd name="T5" fmla="*/ 72 h 273"/>
                  <a:gd name="T6" fmla="*/ 220 w 244"/>
                  <a:gd name="T7" fmla="*/ 139 h 273"/>
                  <a:gd name="T8" fmla="*/ 110 w 244"/>
                  <a:gd name="T9" fmla="*/ 244 h 273"/>
                  <a:gd name="T10" fmla="*/ 33 w 244"/>
                  <a:gd name="T11" fmla="*/ 273 h 273"/>
                  <a:gd name="T12" fmla="*/ 33 w 244"/>
                  <a:gd name="T13" fmla="*/ 144 h 273"/>
                  <a:gd name="T14" fmla="*/ 0 w 244"/>
                  <a:gd name="T15" fmla="*/ 81 h 273"/>
                  <a:gd name="T16" fmla="*/ 0 w 244"/>
                  <a:gd name="T17" fmla="*/ 43 h 273"/>
                  <a:gd name="T18" fmla="*/ 100 w 244"/>
                  <a:gd name="T19" fmla="*/ 0 h 273"/>
                  <a:gd name="T20" fmla="*/ 134 w 244"/>
                  <a:gd name="T21" fmla="*/ 0 h 273"/>
                  <a:gd name="T22" fmla="*/ 163 w 244"/>
                  <a:gd name="T23" fmla="*/ 4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4" h="273">
                    <a:moveTo>
                      <a:pt x="163" y="43"/>
                    </a:moveTo>
                    <a:lnTo>
                      <a:pt x="220" y="43"/>
                    </a:lnTo>
                    <a:lnTo>
                      <a:pt x="244" y="72"/>
                    </a:lnTo>
                    <a:lnTo>
                      <a:pt x="220" y="139"/>
                    </a:lnTo>
                    <a:lnTo>
                      <a:pt x="110" y="244"/>
                    </a:lnTo>
                    <a:lnTo>
                      <a:pt x="33" y="273"/>
                    </a:lnTo>
                    <a:lnTo>
                      <a:pt x="33" y="144"/>
                    </a:lnTo>
                    <a:lnTo>
                      <a:pt x="0" y="81"/>
                    </a:lnTo>
                    <a:lnTo>
                      <a:pt x="0" y="43"/>
                    </a:lnTo>
                    <a:lnTo>
                      <a:pt x="100" y="0"/>
                    </a:lnTo>
                    <a:lnTo>
                      <a:pt x="134" y="0"/>
                    </a:lnTo>
                    <a:lnTo>
                      <a:pt x="163" y="43"/>
                    </a:lnTo>
                    <a:close/>
                  </a:path>
                </a:pathLst>
              </a:custGeom>
              <a:solidFill>
                <a:srgbClr val="AAB4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9" name="Freeform 1584">
                <a:extLst>
                  <a:ext uri="{FF2B5EF4-FFF2-40B4-BE49-F238E27FC236}">
                    <a16:creationId xmlns:a16="http://schemas.microsoft.com/office/drawing/2014/main" id="{779A89F6-2E5B-A588-72FF-B044F6F723C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776" y="6336"/>
                <a:ext cx="388" cy="235"/>
              </a:xfrm>
              <a:custGeom>
                <a:avLst/>
                <a:gdLst>
                  <a:gd name="T0" fmla="*/ 340 w 388"/>
                  <a:gd name="T1" fmla="*/ 110 h 235"/>
                  <a:gd name="T2" fmla="*/ 388 w 388"/>
                  <a:gd name="T3" fmla="*/ 115 h 235"/>
                  <a:gd name="T4" fmla="*/ 374 w 388"/>
                  <a:gd name="T5" fmla="*/ 201 h 235"/>
                  <a:gd name="T6" fmla="*/ 359 w 388"/>
                  <a:gd name="T7" fmla="*/ 220 h 235"/>
                  <a:gd name="T8" fmla="*/ 292 w 388"/>
                  <a:gd name="T9" fmla="*/ 220 h 235"/>
                  <a:gd name="T10" fmla="*/ 278 w 388"/>
                  <a:gd name="T11" fmla="*/ 235 h 235"/>
                  <a:gd name="T12" fmla="*/ 168 w 388"/>
                  <a:gd name="T13" fmla="*/ 220 h 235"/>
                  <a:gd name="T14" fmla="*/ 19 w 388"/>
                  <a:gd name="T15" fmla="*/ 153 h 235"/>
                  <a:gd name="T16" fmla="*/ 0 w 388"/>
                  <a:gd name="T17" fmla="*/ 153 h 235"/>
                  <a:gd name="T18" fmla="*/ 67 w 388"/>
                  <a:gd name="T19" fmla="*/ 43 h 235"/>
                  <a:gd name="T20" fmla="*/ 168 w 388"/>
                  <a:gd name="T21" fmla="*/ 0 h 235"/>
                  <a:gd name="T22" fmla="*/ 278 w 388"/>
                  <a:gd name="T23" fmla="*/ 29 h 235"/>
                  <a:gd name="T24" fmla="*/ 340 w 388"/>
                  <a:gd name="T25" fmla="*/ 11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8" h="235">
                    <a:moveTo>
                      <a:pt x="340" y="110"/>
                    </a:moveTo>
                    <a:lnTo>
                      <a:pt x="388" y="115"/>
                    </a:lnTo>
                    <a:lnTo>
                      <a:pt x="374" y="201"/>
                    </a:lnTo>
                    <a:lnTo>
                      <a:pt x="359" y="220"/>
                    </a:lnTo>
                    <a:lnTo>
                      <a:pt x="292" y="220"/>
                    </a:lnTo>
                    <a:lnTo>
                      <a:pt x="278" y="235"/>
                    </a:lnTo>
                    <a:lnTo>
                      <a:pt x="168" y="220"/>
                    </a:lnTo>
                    <a:lnTo>
                      <a:pt x="19" y="153"/>
                    </a:lnTo>
                    <a:lnTo>
                      <a:pt x="0" y="153"/>
                    </a:lnTo>
                    <a:lnTo>
                      <a:pt x="67" y="43"/>
                    </a:lnTo>
                    <a:lnTo>
                      <a:pt x="168" y="0"/>
                    </a:lnTo>
                    <a:lnTo>
                      <a:pt x="278" y="29"/>
                    </a:lnTo>
                    <a:lnTo>
                      <a:pt x="340" y="110"/>
                    </a:lnTo>
                    <a:close/>
                  </a:path>
                </a:pathLst>
              </a:custGeom>
              <a:solidFill>
                <a:srgbClr val="61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0" name="Freeform 1585">
                <a:extLst>
                  <a:ext uri="{FF2B5EF4-FFF2-40B4-BE49-F238E27FC236}">
                    <a16:creationId xmlns:a16="http://schemas.microsoft.com/office/drawing/2014/main" id="{A35AB8CD-D1AA-6F9C-87B1-BD4232FAD59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706" y="6365"/>
                <a:ext cx="149" cy="292"/>
              </a:xfrm>
              <a:custGeom>
                <a:avLst/>
                <a:gdLst>
                  <a:gd name="T0" fmla="*/ 110 w 149"/>
                  <a:gd name="T1" fmla="*/ 86 h 292"/>
                  <a:gd name="T2" fmla="*/ 149 w 149"/>
                  <a:gd name="T3" fmla="*/ 143 h 292"/>
                  <a:gd name="T4" fmla="*/ 91 w 149"/>
                  <a:gd name="T5" fmla="*/ 254 h 292"/>
                  <a:gd name="T6" fmla="*/ 57 w 149"/>
                  <a:gd name="T7" fmla="*/ 292 h 292"/>
                  <a:gd name="T8" fmla="*/ 38 w 149"/>
                  <a:gd name="T9" fmla="*/ 292 h 292"/>
                  <a:gd name="T10" fmla="*/ 72 w 149"/>
                  <a:gd name="T11" fmla="*/ 215 h 292"/>
                  <a:gd name="T12" fmla="*/ 29 w 149"/>
                  <a:gd name="T13" fmla="*/ 134 h 292"/>
                  <a:gd name="T14" fmla="*/ 0 w 149"/>
                  <a:gd name="T15" fmla="*/ 110 h 292"/>
                  <a:gd name="T16" fmla="*/ 9 w 149"/>
                  <a:gd name="T17" fmla="*/ 71 h 292"/>
                  <a:gd name="T18" fmla="*/ 91 w 149"/>
                  <a:gd name="T19" fmla="*/ 0 h 292"/>
                  <a:gd name="T20" fmla="*/ 72 w 149"/>
                  <a:gd name="T21" fmla="*/ 14 h 292"/>
                  <a:gd name="T22" fmla="*/ 110 w 149"/>
                  <a:gd name="T23" fmla="*/ 86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9" h="292">
                    <a:moveTo>
                      <a:pt x="110" y="86"/>
                    </a:moveTo>
                    <a:lnTo>
                      <a:pt x="149" y="143"/>
                    </a:lnTo>
                    <a:lnTo>
                      <a:pt x="91" y="254"/>
                    </a:lnTo>
                    <a:lnTo>
                      <a:pt x="57" y="292"/>
                    </a:lnTo>
                    <a:lnTo>
                      <a:pt x="38" y="292"/>
                    </a:lnTo>
                    <a:lnTo>
                      <a:pt x="72" y="215"/>
                    </a:lnTo>
                    <a:lnTo>
                      <a:pt x="29" y="134"/>
                    </a:lnTo>
                    <a:lnTo>
                      <a:pt x="0" y="110"/>
                    </a:lnTo>
                    <a:lnTo>
                      <a:pt x="9" y="71"/>
                    </a:lnTo>
                    <a:lnTo>
                      <a:pt x="91" y="0"/>
                    </a:lnTo>
                    <a:lnTo>
                      <a:pt x="72" y="14"/>
                    </a:lnTo>
                    <a:lnTo>
                      <a:pt x="110" y="86"/>
                    </a:lnTo>
                    <a:close/>
                  </a:path>
                </a:pathLst>
              </a:custGeom>
              <a:solidFill>
                <a:srgbClr val="C4CC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1" name="Freeform 1586">
                <a:extLst>
                  <a:ext uri="{FF2B5EF4-FFF2-40B4-BE49-F238E27FC236}">
                    <a16:creationId xmlns:a16="http://schemas.microsoft.com/office/drawing/2014/main" id="{20402DED-0B5A-092E-1E78-0214A375542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610" y="6408"/>
                <a:ext cx="346" cy="585"/>
              </a:xfrm>
              <a:custGeom>
                <a:avLst/>
                <a:gdLst>
                  <a:gd name="T0" fmla="*/ 202 w 346"/>
                  <a:gd name="T1" fmla="*/ 182 h 585"/>
                  <a:gd name="T2" fmla="*/ 192 w 346"/>
                  <a:gd name="T3" fmla="*/ 345 h 585"/>
                  <a:gd name="T4" fmla="*/ 226 w 346"/>
                  <a:gd name="T5" fmla="*/ 283 h 585"/>
                  <a:gd name="T6" fmla="*/ 216 w 346"/>
                  <a:gd name="T7" fmla="*/ 129 h 585"/>
                  <a:gd name="T8" fmla="*/ 183 w 346"/>
                  <a:gd name="T9" fmla="*/ 57 h 585"/>
                  <a:gd name="T10" fmla="*/ 283 w 346"/>
                  <a:gd name="T11" fmla="*/ 139 h 585"/>
                  <a:gd name="T12" fmla="*/ 346 w 346"/>
                  <a:gd name="T13" fmla="*/ 263 h 585"/>
                  <a:gd name="T14" fmla="*/ 336 w 346"/>
                  <a:gd name="T15" fmla="*/ 412 h 585"/>
                  <a:gd name="T16" fmla="*/ 327 w 346"/>
                  <a:gd name="T17" fmla="*/ 412 h 585"/>
                  <a:gd name="T18" fmla="*/ 312 w 346"/>
                  <a:gd name="T19" fmla="*/ 431 h 585"/>
                  <a:gd name="T20" fmla="*/ 303 w 346"/>
                  <a:gd name="T21" fmla="*/ 422 h 585"/>
                  <a:gd name="T22" fmla="*/ 283 w 346"/>
                  <a:gd name="T23" fmla="*/ 422 h 585"/>
                  <a:gd name="T24" fmla="*/ 264 w 346"/>
                  <a:gd name="T25" fmla="*/ 441 h 585"/>
                  <a:gd name="T26" fmla="*/ 283 w 346"/>
                  <a:gd name="T27" fmla="*/ 503 h 585"/>
                  <a:gd name="T28" fmla="*/ 264 w 346"/>
                  <a:gd name="T29" fmla="*/ 551 h 585"/>
                  <a:gd name="T30" fmla="*/ 264 w 346"/>
                  <a:gd name="T31" fmla="*/ 556 h 585"/>
                  <a:gd name="T32" fmla="*/ 245 w 346"/>
                  <a:gd name="T33" fmla="*/ 575 h 585"/>
                  <a:gd name="T34" fmla="*/ 111 w 346"/>
                  <a:gd name="T35" fmla="*/ 575 h 585"/>
                  <a:gd name="T36" fmla="*/ 101 w 346"/>
                  <a:gd name="T37" fmla="*/ 585 h 585"/>
                  <a:gd name="T38" fmla="*/ 72 w 346"/>
                  <a:gd name="T39" fmla="*/ 556 h 585"/>
                  <a:gd name="T40" fmla="*/ 53 w 346"/>
                  <a:gd name="T41" fmla="*/ 494 h 585"/>
                  <a:gd name="T42" fmla="*/ 0 w 346"/>
                  <a:gd name="T43" fmla="*/ 383 h 585"/>
                  <a:gd name="T44" fmla="*/ 24 w 346"/>
                  <a:gd name="T45" fmla="*/ 249 h 585"/>
                  <a:gd name="T46" fmla="*/ 120 w 346"/>
                  <a:gd name="T47" fmla="*/ 67 h 585"/>
                  <a:gd name="T48" fmla="*/ 111 w 346"/>
                  <a:gd name="T49" fmla="*/ 0 h 585"/>
                  <a:gd name="T50" fmla="*/ 164 w 346"/>
                  <a:gd name="T51" fmla="*/ 72 h 585"/>
                  <a:gd name="T52" fmla="*/ 202 w 346"/>
                  <a:gd name="T53" fmla="*/ 182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46" h="585">
                    <a:moveTo>
                      <a:pt x="202" y="182"/>
                    </a:moveTo>
                    <a:lnTo>
                      <a:pt x="192" y="345"/>
                    </a:lnTo>
                    <a:lnTo>
                      <a:pt x="226" y="283"/>
                    </a:lnTo>
                    <a:lnTo>
                      <a:pt x="216" y="129"/>
                    </a:lnTo>
                    <a:lnTo>
                      <a:pt x="183" y="57"/>
                    </a:lnTo>
                    <a:lnTo>
                      <a:pt x="283" y="139"/>
                    </a:lnTo>
                    <a:lnTo>
                      <a:pt x="346" y="263"/>
                    </a:lnTo>
                    <a:lnTo>
                      <a:pt x="336" y="412"/>
                    </a:lnTo>
                    <a:lnTo>
                      <a:pt x="327" y="412"/>
                    </a:lnTo>
                    <a:lnTo>
                      <a:pt x="312" y="431"/>
                    </a:lnTo>
                    <a:lnTo>
                      <a:pt x="303" y="422"/>
                    </a:lnTo>
                    <a:lnTo>
                      <a:pt x="283" y="422"/>
                    </a:lnTo>
                    <a:lnTo>
                      <a:pt x="264" y="441"/>
                    </a:lnTo>
                    <a:lnTo>
                      <a:pt x="283" y="503"/>
                    </a:lnTo>
                    <a:lnTo>
                      <a:pt x="264" y="551"/>
                    </a:lnTo>
                    <a:lnTo>
                      <a:pt x="264" y="556"/>
                    </a:lnTo>
                    <a:lnTo>
                      <a:pt x="245" y="575"/>
                    </a:lnTo>
                    <a:lnTo>
                      <a:pt x="111" y="575"/>
                    </a:lnTo>
                    <a:lnTo>
                      <a:pt x="101" y="585"/>
                    </a:lnTo>
                    <a:lnTo>
                      <a:pt x="72" y="556"/>
                    </a:lnTo>
                    <a:lnTo>
                      <a:pt x="53" y="494"/>
                    </a:lnTo>
                    <a:lnTo>
                      <a:pt x="0" y="383"/>
                    </a:lnTo>
                    <a:lnTo>
                      <a:pt x="24" y="249"/>
                    </a:lnTo>
                    <a:lnTo>
                      <a:pt x="120" y="67"/>
                    </a:lnTo>
                    <a:lnTo>
                      <a:pt x="111" y="0"/>
                    </a:lnTo>
                    <a:lnTo>
                      <a:pt x="164" y="72"/>
                    </a:lnTo>
                    <a:lnTo>
                      <a:pt x="202" y="182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2" name="Freeform 1587">
                <a:extLst>
                  <a:ext uri="{FF2B5EF4-FFF2-40B4-BE49-F238E27FC236}">
                    <a16:creationId xmlns:a16="http://schemas.microsoft.com/office/drawing/2014/main" id="{45D9E0D1-2B08-47F8-64F3-B2001FEDC53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514" y="6480"/>
                <a:ext cx="211" cy="350"/>
              </a:xfrm>
              <a:custGeom>
                <a:avLst/>
                <a:gdLst>
                  <a:gd name="T0" fmla="*/ 192 w 211"/>
                  <a:gd name="T1" fmla="*/ 48 h 350"/>
                  <a:gd name="T2" fmla="*/ 211 w 211"/>
                  <a:gd name="T3" fmla="*/ 76 h 350"/>
                  <a:gd name="T4" fmla="*/ 211 w 211"/>
                  <a:gd name="T5" fmla="*/ 139 h 350"/>
                  <a:gd name="T6" fmla="*/ 149 w 211"/>
                  <a:gd name="T7" fmla="*/ 220 h 350"/>
                  <a:gd name="T8" fmla="*/ 67 w 211"/>
                  <a:gd name="T9" fmla="*/ 350 h 350"/>
                  <a:gd name="T10" fmla="*/ 48 w 211"/>
                  <a:gd name="T11" fmla="*/ 331 h 350"/>
                  <a:gd name="T12" fmla="*/ 19 w 211"/>
                  <a:gd name="T13" fmla="*/ 120 h 350"/>
                  <a:gd name="T14" fmla="*/ 0 w 211"/>
                  <a:gd name="T15" fmla="*/ 100 h 350"/>
                  <a:gd name="T16" fmla="*/ 0 w 211"/>
                  <a:gd name="T17" fmla="*/ 67 h 350"/>
                  <a:gd name="T18" fmla="*/ 120 w 211"/>
                  <a:gd name="T19" fmla="*/ 0 h 350"/>
                  <a:gd name="T20" fmla="*/ 139 w 211"/>
                  <a:gd name="T21" fmla="*/ 38 h 350"/>
                  <a:gd name="T22" fmla="*/ 192 w 211"/>
                  <a:gd name="T23" fmla="*/ 48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1" h="350">
                    <a:moveTo>
                      <a:pt x="192" y="48"/>
                    </a:moveTo>
                    <a:lnTo>
                      <a:pt x="211" y="76"/>
                    </a:lnTo>
                    <a:lnTo>
                      <a:pt x="211" y="139"/>
                    </a:lnTo>
                    <a:lnTo>
                      <a:pt x="149" y="220"/>
                    </a:lnTo>
                    <a:lnTo>
                      <a:pt x="67" y="350"/>
                    </a:lnTo>
                    <a:lnTo>
                      <a:pt x="48" y="331"/>
                    </a:lnTo>
                    <a:lnTo>
                      <a:pt x="19" y="120"/>
                    </a:lnTo>
                    <a:lnTo>
                      <a:pt x="0" y="100"/>
                    </a:lnTo>
                    <a:lnTo>
                      <a:pt x="0" y="67"/>
                    </a:lnTo>
                    <a:lnTo>
                      <a:pt x="120" y="0"/>
                    </a:lnTo>
                    <a:lnTo>
                      <a:pt x="139" y="38"/>
                    </a:lnTo>
                    <a:lnTo>
                      <a:pt x="192" y="48"/>
                    </a:lnTo>
                    <a:close/>
                  </a:path>
                </a:pathLst>
              </a:custGeom>
              <a:solidFill>
                <a:srgbClr val="AAB4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3" name="Freeform 1588">
                <a:extLst>
                  <a:ext uri="{FF2B5EF4-FFF2-40B4-BE49-F238E27FC236}">
                    <a16:creationId xmlns:a16="http://schemas.microsoft.com/office/drawing/2014/main" id="{F6AD412A-068C-5C98-2B29-B46E4A51E8A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078" y="6489"/>
                <a:ext cx="412" cy="513"/>
              </a:xfrm>
              <a:custGeom>
                <a:avLst/>
                <a:gdLst>
                  <a:gd name="T0" fmla="*/ 412 w 412"/>
                  <a:gd name="T1" fmla="*/ 221 h 513"/>
                  <a:gd name="T2" fmla="*/ 412 w 412"/>
                  <a:gd name="T3" fmla="*/ 341 h 513"/>
                  <a:gd name="T4" fmla="*/ 364 w 412"/>
                  <a:gd name="T5" fmla="*/ 341 h 513"/>
                  <a:gd name="T6" fmla="*/ 293 w 412"/>
                  <a:gd name="T7" fmla="*/ 475 h 513"/>
                  <a:gd name="T8" fmla="*/ 293 w 412"/>
                  <a:gd name="T9" fmla="*/ 494 h 513"/>
                  <a:gd name="T10" fmla="*/ 278 w 412"/>
                  <a:gd name="T11" fmla="*/ 513 h 513"/>
                  <a:gd name="T12" fmla="*/ 230 w 412"/>
                  <a:gd name="T13" fmla="*/ 456 h 513"/>
                  <a:gd name="T14" fmla="*/ 173 w 412"/>
                  <a:gd name="T15" fmla="*/ 485 h 513"/>
                  <a:gd name="T16" fmla="*/ 168 w 412"/>
                  <a:gd name="T17" fmla="*/ 302 h 513"/>
                  <a:gd name="T18" fmla="*/ 110 w 412"/>
                  <a:gd name="T19" fmla="*/ 302 h 513"/>
                  <a:gd name="T20" fmla="*/ 86 w 412"/>
                  <a:gd name="T21" fmla="*/ 322 h 513"/>
                  <a:gd name="T22" fmla="*/ 29 w 412"/>
                  <a:gd name="T23" fmla="*/ 278 h 513"/>
                  <a:gd name="T24" fmla="*/ 0 w 412"/>
                  <a:gd name="T25" fmla="*/ 278 h 513"/>
                  <a:gd name="T26" fmla="*/ 9 w 412"/>
                  <a:gd name="T27" fmla="*/ 139 h 513"/>
                  <a:gd name="T28" fmla="*/ 29 w 412"/>
                  <a:gd name="T29" fmla="*/ 101 h 513"/>
                  <a:gd name="T30" fmla="*/ 86 w 412"/>
                  <a:gd name="T31" fmla="*/ 91 h 513"/>
                  <a:gd name="T32" fmla="*/ 120 w 412"/>
                  <a:gd name="T33" fmla="*/ 58 h 513"/>
                  <a:gd name="T34" fmla="*/ 120 w 412"/>
                  <a:gd name="T35" fmla="*/ 0 h 513"/>
                  <a:gd name="T36" fmla="*/ 264 w 412"/>
                  <a:gd name="T37" fmla="*/ 58 h 513"/>
                  <a:gd name="T38" fmla="*/ 412 w 412"/>
                  <a:gd name="T39" fmla="*/ 221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12" h="513">
                    <a:moveTo>
                      <a:pt x="412" y="221"/>
                    </a:moveTo>
                    <a:lnTo>
                      <a:pt x="412" y="341"/>
                    </a:lnTo>
                    <a:lnTo>
                      <a:pt x="364" y="341"/>
                    </a:lnTo>
                    <a:lnTo>
                      <a:pt x="293" y="475"/>
                    </a:lnTo>
                    <a:lnTo>
                      <a:pt x="293" y="494"/>
                    </a:lnTo>
                    <a:lnTo>
                      <a:pt x="278" y="513"/>
                    </a:lnTo>
                    <a:lnTo>
                      <a:pt x="230" y="456"/>
                    </a:lnTo>
                    <a:lnTo>
                      <a:pt x="173" y="485"/>
                    </a:lnTo>
                    <a:lnTo>
                      <a:pt x="168" y="302"/>
                    </a:lnTo>
                    <a:lnTo>
                      <a:pt x="110" y="302"/>
                    </a:lnTo>
                    <a:lnTo>
                      <a:pt x="86" y="322"/>
                    </a:lnTo>
                    <a:lnTo>
                      <a:pt x="29" y="278"/>
                    </a:lnTo>
                    <a:lnTo>
                      <a:pt x="0" y="278"/>
                    </a:lnTo>
                    <a:lnTo>
                      <a:pt x="9" y="139"/>
                    </a:lnTo>
                    <a:lnTo>
                      <a:pt x="29" y="101"/>
                    </a:lnTo>
                    <a:lnTo>
                      <a:pt x="86" y="91"/>
                    </a:lnTo>
                    <a:lnTo>
                      <a:pt x="120" y="58"/>
                    </a:lnTo>
                    <a:lnTo>
                      <a:pt x="120" y="0"/>
                    </a:lnTo>
                    <a:lnTo>
                      <a:pt x="264" y="58"/>
                    </a:lnTo>
                    <a:lnTo>
                      <a:pt x="412" y="221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4" name="Freeform 1589">
                <a:extLst>
                  <a:ext uri="{FF2B5EF4-FFF2-40B4-BE49-F238E27FC236}">
                    <a16:creationId xmlns:a16="http://schemas.microsoft.com/office/drawing/2014/main" id="{D9A0DC87-117C-6BD4-F3C5-78B76D6471E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732" y="6537"/>
                <a:ext cx="322" cy="245"/>
              </a:xfrm>
              <a:custGeom>
                <a:avLst/>
                <a:gdLst>
                  <a:gd name="T0" fmla="*/ 264 w 322"/>
                  <a:gd name="T1" fmla="*/ 72 h 245"/>
                  <a:gd name="T2" fmla="*/ 322 w 322"/>
                  <a:gd name="T3" fmla="*/ 72 h 245"/>
                  <a:gd name="T4" fmla="*/ 303 w 322"/>
                  <a:gd name="T5" fmla="*/ 173 h 245"/>
                  <a:gd name="T6" fmla="*/ 312 w 322"/>
                  <a:gd name="T7" fmla="*/ 235 h 245"/>
                  <a:gd name="T8" fmla="*/ 322 w 322"/>
                  <a:gd name="T9" fmla="*/ 245 h 245"/>
                  <a:gd name="T10" fmla="*/ 202 w 322"/>
                  <a:gd name="T11" fmla="*/ 173 h 245"/>
                  <a:gd name="T12" fmla="*/ 154 w 322"/>
                  <a:gd name="T13" fmla="*/ 163 h 245"/>
                  <a:gd name="T14" fmla="*/ 111 w 322"/>
                  <a:gd name="T15" fmla="*/ 134 h 245"/>
                  <a:gd name="T16" fmla="*/ 53 w 322"/>
                  <a:gd name="T17" fmla="*/ 120 h 245"/>
                  <a:gd name="T18" fmla="*/ 53 w 322"/>
                  <a:gd name="T19" fmla="*/ 111 h 245"/>
                  <a:gd name="T20" fmla="*/ 183 w 322"/>
                  <a:gd name="T21" fmla="*/ 111 h 245"/>
                  <a:gd name="T22" fmla="*/ 221 w 322"/>
                  <a:gd name="T23" fmla="*/ 120 h 245"/>
                  <a:gd name="T24" fmla="*/ 245 w 322"/>
                  <a:gd name="T25" fmla="*/ 120 h 245"/>
                  <a:gd name="T26" fmla="*/ 255 w 322"/>
                  <a:gd name="T27" fmla="*/ 111 h 245"/>
                  <a:gd name="T28" fmla="*/ 240 w 322"/>
                  <a:gd name="T29" fmla="*/ 91 h 245"/>
                  <a:gd name="T30" fmla="*/ 44 w 322"/>
                  <a:gd name="T31" fmla="*/ 72 h 245"/>
                  <a:gd name="T32" fmla="*/ 0 w 322"/>
                  <a:gd name="T33" fmla="*/ 82 h 245"/>
                  <a:gd name="T34" fmla="*/ 34 w 322"/>
                  <a:gd name="T35" fmla="*/ 0 h 245"/>
                  <a:gd name="T36" fmla="*/ 164 w 322"/>
                  <a:gd name="T37" fmla="*/ 24 h 245"/>
                  <a:gd name="T38" fmla="*/ 264 w 322"/>
                  <a:gd name="T39" fmla="*/ 72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22" h="245">
                    <a:moveTo>
                      <a:pt x="264" y="72"/>
                    </a:moveTo>
                    <a:lnTo>
                      <a:pt x="322" y="72"/>
                    </a:lnTo>
                    <a:lnTo>
                      <a:pt x="303" y="173"/>
                    </a:lnTo>
                    <a:lnTo>
                      <a:pt x="312" y="235"/>
                    </a:lnTo>
                    <a:lnTo>
                      <a:pt x="322" y="245"/>
                    </a:lnTo>
                    <a:lnTo>
                      <a:pt x="202" y="173"/>
                    </a:lnTo>
                    <a:lnTo>
                      <a:pt x="154" y="163"/>
                    </a:lnTo>
                    <a:lnTo>
                      <a:pt x="111" y="134"/>
                    </a:lnTo>
                    <a:lnTo>
                      <a:pt x="53" y="120"/>
                    </a:lnTo>
                    <a:lnTo>
                      <a:pt x="53" y="111"/>
                    </a:lnTo>
                    <a:lnTo>
                      <a:pt x="183" y="111"/>
                    </a:lnTo>
                    <a:lnTo>
                      <a:pt x="221" y="120"/>
                    </a:lnTo>
                    <a:lnTo>
                      <a:pt x="245" y="120"/>
                    </a:lnTo>
                    <a:lnTo>
                      <a:pt x="255" y="111"/>
                    </a:lnTo>
                    <a:lnTo>
                      <a:pt x="240" y="91"/>
                    </a:lnTo>
                    <a:lnTo>
                      <a:pt x="44" y="72"/>
                    </a:lnTo>
                    <a:lnTo>
                      <a:pt x="0" y="82"/>
                    </a:lnTo>
                    <a:lnTo>
                      <a:pt x="34" y="0"/>
                    </a:lnTo>
                    <a:lnTo>
                      <a:pt x="164" y="24"/>
                    </a:lnTo>
                    <a:lnTo>
                      <a:pt x="264" y="72"/>
                    </a:lnTo>
                    <a:close/>
                  </a:path>
                </a:pathLst>
              </a:custGeom>
              <a:solidFill>
                <a:srgbClr val="007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5" name="Freeform 1590">
                <a:extLst>
                  <a:ext uri="{FF2B5EF4-FFF2-40B4-BE49-F238E27FC236}">
                    <a16:creationId xmlns:a16="http://schemas.microsoft.com/office/drawing/2014/main" id="{E2D05633-26FB-076F-56CD-CD4AC3E1FD4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217" y="6537"/>
                <a:ext cx="154" cy="216"/>
              </a:xfrm>
              <a:custGeom>
                <a:avLst/>
                <a:gdLst>
                  <a:gd name="T0" fmla="*/ 154 w 154"/>
                  <a:gd name="T1" fmla="*/ 216 h 216"/>
                  <a:gd name="T2" fmla="*/ 29 w 154"/>
                  <a:gd name="T3" fmla="*/ 34 h 216"/>
                  <a:gd name="T4" fmla="*/ 0 w 154"/>
                  <a:gd name="T5" fmla="*/ 19 h 216"/>
                  <a:gd name="T6" fmla="*/ 0 w 154"/>
                  <a:gd name="T7" fmla="*/ 0 h 216"/>
                  <a:gd name="T8" fmla="*/ 139 w 154"/>
                  <a:gd name="T9" fmla="*/ 154 h 216"/>
                  <a:gd name="T10" fmla="*/ 154 w 154"/>
                  <a:gd name="T11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4" h="216">
                    <a:moveTo>
                      <a:pt x="154" y="216"/>
                    </a:moveTo>
                    <a:lnTo>
                      <a:pt x="29" y="34"/>
                    </a:lnTo>
                    <a:lnTo>
                      <a:pt x="0" y="19"/>
                    </a:lnTo>
                    <a:lnTo>
                      <a:pt x="0" y="0"/>
                    </a:lnTo>
                    <a:lnTo>
                      <a:pt x="139" y="154"/>
                    </a:lnTo>
                    <a:lnTo>
                      <a:pt x="154" y="2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6" name="Freeform 1591">
                <a:extLst>
                  <a:ext uri="{FF2B5EF4-FFF2-40B4-BE49-F238E27FC236}">
                    <a16:creationId xmlns:a16="http://schemas.microsoft.com/office/drawing/2014/main" id="{E100B449-F704-E907-C7DA-00720DAB74C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622" y="6547"/>
                <a:ext cx="29" cy="81"/>
              </a:xfrm>
              <a:custGeom>
                <a:avLst/>
                <a:gdLst>
                  <a:gd name="T0" fmla="*/ 0 w 29"/>
                  <a:gd name="T1" fmla="*/ 24 h 81"/>
                  <a:gd name="T2" fmla="*/ 29 w 29"/>
                  <a:gd name="T3" fmla="*/ 0 h 81"/>
                  <a:gd name="T4" fmla="*/ 0 w 29"/>
                  <a:gd name="T5" fmla="*/ 81 h 81"/>
                  <a:gd name="T6" fmla="*/ 0 w 29"/>
                  <a:gd name="T7" fmla="*/ 2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81">
                    <a:moveTo>
                      <a:pt x="0" y="24"/>
                    </a:moveTo>
                    <a:lnTo>
                      <a:pt x="29" y="0"/>
                    </a:lnTo>
                    <a:lnTo>
                      <a:pt x="0" y="8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99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7" name="Freeform 1592">
                <a:extLst>
                  <a:ext uri="{FF2B5EF4-FFF2-40B4-BE49-F238E27FC236}">
                    <a16:creationId xmlns:a16="http://schemas.microsoft.com/office/drawing/2014/main" id="{20D8DD73-5BED-A5E3-DD95-83EDAB2C1BA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984" y="6556"/>
                <a:ext cx="125" cy="53"/>
              </a:xfrm>
              <a:custGeom>
                <a:avLst/>
                <a:gdLst>
                  <a:gd name="T0" fmla="*/ 0 w 125"/>
                  <a:gd name="T1" fmla="*/ 53 h 53"/>
                  <a:gd name="T2" fmla="*/ 62 w 125"/>
                  <a:gd name="T3" fmla="*/ 0 h 53"/>
                  <a:gd name="T4" fmla="*/ 125 w 125"/>
                  <a:gd name="T5" fmla="*/ 53 h 53"/>
                  <a:gd name="T6" fmla="*/ 0 w 125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53">
                    <a:moveTo>
                      <a:pt x="0" y="53"/>
                    </a:moveTo>
                    <a:lnTo>
                      <a:pt x="62" y="0"/>
                    </a:lnTo>
                    <a:lnTo>
                      <a:pt x="125" y="5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3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8" name="Freeform 1593">
                <a:extLst>
                  <a:ext uri="{FF2B5EF4-FFF2-40B4-BE49-F238E27FC236}">
                    <a16:creationId xmlns:a16="http://schemas.microsoft.com/office/drawing/2014/main" id="{62A95B22-7428-FC0C-FEAD-C662C7C29AF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287" y="6609"/>
                <a:ext cx="384" cy="211"/>
              </a:xfrm>
              <a:custGeom>
                <a:avLst/>
                <a:gdLst>
                  <a:gd name="T0" fmla="*/ 355 w 384"/>
                  <a:gd name="T1" fmla="*/ 120 h 211"/>
                  <a:gd name="T2" fmla="*/ 384 w 384"/>
                  <a:gd name="T3" fmla="*/ 144 h 211"/>
                  <a:gd name="T4" fmla="*/ 355 w 384"/>
                  <a:gd name="T5" fmla="*/ 192 h 211"/>
                  <a:gd name="T6" fmla="*/ 273 w 384"/>
                  <a:gd name="T7" fmla="*/ 211 h 211"/>
                  <a:gd name="T8" fmla="*/ 43 w 384"/>
                  <a:gd name="T9" fmla="*/ 144 h 211"/>
                  <a:gd name="T10" fmla="*/ 9 w 384"/>
                  <a:gd name="T11" fmla="*/ 120 h 211"/>
                  <a:gd name="T12" fmla="*/ 0 w 384"/>
                  <a:gd name="T13" fmla="*/ 120 h 211"/>
                  <a:gd name="T14" fmla="*/ 0 w 384"/>
                  <a:gd name="T15" fmla="*/ 101 h 211"/>
                  <a:gd name="T16" fmla="*/ 139 w 384"/>
                  <a:gd name="T17" fmla="*/ 19 h 211"/>
                  <a:gd name="T18" fmla="*/ 182 w 384"/>
                  <a:gd name="T19" fmla="*/ 0 h 211"/>
                  <a:gd name="T20" fmla="*/ 345 w 384"/>
                  <a:gd name="T21" fmla="*/ 39 h 211"/>
                  <a:gd name="T22" fmla="*/ 355 w 384"/>
                  <a:gd name="T23" fmla="*/ 12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4" h="211">
                    <a:moveTo>
                      <a:pt x="355" y="120"/>
                    </a:moveTo>
                    <a:lnTo>
                      <a:pt x="384" y="144"/>
                    </a:lnTo>
                    <a:lnTo>
                      <a:pt x="355" y="192"/>
                    </a:lnTo>
                    <a:lnTo>
                      <a:pt x="273" y="211"/>
                    </a:lnTo>
                    <a:lnTo>
                      <a:pt x="43" y="144"/>
                    </a:lnTo>
                    <a:lnTo>
                      <a:pt x="9" y="120"/>
                    </a:lnTo>
                    <a:lnTo>
                      <a:pt x="0" y="120"/>
                    </a:lnTo>
                    <a:lnTo>
                      <a:pt x="0" y="101"/>
                    </a:lnTo>
                    <a:lnTo>
                      <a:pt x="139" y="19"/>
                    </a:lnTo>
                    <a:lnTo>
                      <a:pt x="182" y="0"/>
                    </a:lnTo>
                    <a:lnTo>
                      <a:pt x="345" y="39"/>
                    </a:lnTo>
                    <a:lnTo>
                      <a:pt x="355" y="120"/>
                    </a:lnTo>
                    <a:close/>
                  </a:path>
                </a:pathLst>
              </a:custGeom>
              <a:solidFill>
                <a:srgbClr val="7DC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9" name="Freeform 1594">
                <a:extLst>
                  <a:ext uri="{FF2B5EF4-FFF2-40B4-BE49-F238E27FC236}">
                    <a16:creationId xmlns:a16="http://schemas.microsoft.com/office/drawing/2014/main" id="{84FEB846-CF15-754F-9760-D3B8BB530A1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754" y="6628"/>
                <a:ext cx="777" cy="120"/>
              </a:xfrm>
              <a:custGeom>
                <a:avLst/>
                <a:gdLst>
                  <a:gd name="T0" fmla="*/ 192 w 777"/>
                  <a:gd name="T1" fmla="*/ 29 h 120"/>
                  <a:gd name="T2" fmla="*/ 0 w 777"/>
                  <a:gd name="T3" fmla="*/ 120 h 120"/>
                  <a:gd name="T4" fmla="*/ 62 w 777"/>
                  <a:gd name="T5" fmla="*/ 63 h 120"/>
                  <a:gd name="T6" fmla="*/ 273 w 777"/>
                  <a:gd name="T7" fmla="*/ 10 h 120"/>
                  <a:gd name="T8" fmla="*/ 566 w 777"/>
                  <a:gd name="T9" fmla="*/ 0 h 120"/>
                  <a:gd name="T10" fmla="*/ 777 w 777"/>
                  <a:gd name="T11" fmla="*/ 10 h 120"/>
                  <a:gd name="T12" fmla="*/ 192 w 777"/>
                  <a:gd name="T13" fmla="*/ 2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7" h="120">
                    <a:moveTo>
                      <a:pt x="192" y="29"/>
                    </a:moveTo>
                    <a:lnTo>
                      <a:pt x="0" y="120"/>
                    </a:lnTo>
                    <a:lnTo>
                      <a:pt x="62" y="63"/>
                    </a:lnTo>
                    <a:lnTo>
                      <a:pt x="273" y="10"/>
                    </a:lnTo>
                    <a:lnTo>
                      <a:pt x="566" y="0"/>
                    </a:lnTo>
                    <a:lnTo>
                      <a:pt x="777" y="10"/>
                    </a:lnTo>
                    <a:lnTo>
                      <a:pt x="192" y="29"/>
                    </a:lnTo>
                    <a:close/>
                  </a:path>
                </a:pathLst>
              </a:custGeom>
              <a:solidFill>
                <a:srgbClr val="CC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0" name="Freeform 1595">
                <a:extLst>
                  <a:ext uri="{FF2B5EF4-FFF2-40B4-BE49-F238E27FC236}">
                    <a16:creationId xmlns:a16="http://schemas.microsoft.com/office/drawing/2014/main" id="{EC7B8FC7-E38B-10FC-B485-86BB552DA70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066" y="6667"/>
                <a:ext cx="172" cy="33"/>
              </a:xfrm>
              <a:custGeom>
                <a:avLst/>
                <a:gdLst>
                  <a:gd name="T0" fmla="*/ 172 w 172"/>
                  <a:gd name="T1" fmla="*/ 14 h 33"/>
                  <a:gd name="T2" fmla="*/ 153 w 172"/>
                  <a:gd name="T3" fmla="*/ 33 h 33"/>
                  <a:gd name="T4" fmla="*/ 0 w 172"/>
                  <a:gd name="T5" fmla="*/ 4 h 33"/>
                  <a:gd name="T6" fmla="*/ 100 w 172"/>
                  <a:gd name="T7" fmla="*/ 0 h 33"/>
                  <a:gd name="T8" fmla="*/ 153 w 172"/>
                  <a:gd name="T9" fmla="*/ 14 h 33"/>
                  <a:gd name="T10" fmla="*/ 172 w 172"/>
                  <a:gd name="T11" fmla="*/ 1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2" h="33">
                    <a:moveTo>
                      <a:pt x="172" y="14"/>
                    </a:moveTo>
                    <a:lnTo>
                      <a:pt x="153" y="33"/>
                    </a:lnTo>
                    <a:lnTo>
                      <a:pt x="0" y="4"/>
                    </a:lnTo>
                    <a:lnTo>
                      <a:pt x="100" y="0"/>
                    </a:lnTo>
                    <a:lnTo>
                      <a:pt x="153" y="14"/>
                    </a:lnTo>
                    <a:lnTo>
                      <a:pt x="172" y="14"/>
                    </a:lnTo>
                    <a:close/>
                  </a:path>
                </a:pathLst>
              </a:custGeom>
              <a:solidFill>
                <a:srgbClr val="006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1" name="Freeform 1596">
                <a:extLst>
                  <a:ext uri="{FF2B5EF4-FFF2-40B4-BE49-F238E27FC236}">
                    <a16:creationId xmlns:a16="http://schemas.microsoft.com/office/drawing/2014/main" id="{D654D7CC-8FBD-1B17-D127-0CA44343D35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531" y="6671"/>
                <a:ext cx="547" cy="413"/>
              </a:xfrm>
              <a:custGeom>
                <a:avLst/>
                <a:gdLst>
                  <a:gd name="T0" fmla="*/ 441 w 547"/>
                  <a:gd name="T1" fmla="*/ 101 h 413"/>
                  <a:gd name="T2" fmla="*/ 513 w 547"/>
                  <a:gd name="T3" fmla="*/ 168 h 413"/>
                  <a:gd name="T4" fmla="*/ 537 w 547"/>
                  <a:gd name="T5" fmla="*/ 168 h 413"/>
                  <a:gd name="T6" fmla="*/ 547 w 547"/>
                  <a:gd name="T7" fmla="*/ 178 h 413"/>
                  <a:gd name="T8" fmla="*/ 456 w 547"/>
                  <a:gd name="T9" fmla="*/ 240 h 413"/>
                  <a:gd name="T10" fmla="*/ 456 w 547"/>
                  <a:gd name="T11" fmla="*/ 250 h 413"/>
                  <a:gd name="T12" fmla="*/ 485 w 547"/>
                  <a:gd name="T13" fmla="*/ 274 h 413"/>
                  <a:gd name="T14" fmla="*/ 494 w 547"/>
                  <a:gd name="T15" fmla="*/ 269 h 413"/>
                  <a:gd name="T16" fmla="*/ 504 w 547"/>
                  <a:gd name="T17" fmla="*/ 269 h 413"/>
                  <a:gd name="T18" fmla="*/ 513 w 547"/>
                  <a:gd name="T19" fmla="*/ 274 h 413"/>
                  <a:gd name="T20" fmla="*/ 393 w 547"/>
                  <a:gd name="T21" fmla="*/ 322 h 413"/>
                  <a:gd name="T22" fmla="*/ 393 w 547"/>
                  <a:gd name="T23" fmla="*/ 360 h 413"/>
                  <a:gd name="T24" fmla="*/ 355 w 547"/>
                  <a:gd name="T25" fmla="*/ 379 h 413"/>
                  <a:gd name="T26" fmla="*/ 254 w 547"/>
                  <a:gd name="T27" fmla="*/ 379 h 413"/>
                  <a:gd name="T28" fmla="*/ 221 w 547"/>
                  <a:gd name="T29" fmla="*/ 403 h 413"/>
                  <a:gd name="T30" fmla="*/ 153 w 547"/>
                  <a:gd name="T31" fmla="*/ 384 h 413"/>
                  <a:gd name="T32" fmla="*/ 139 w 547"/>
                  <a:gd name="T33" fmla="*/ 413 h 413"/>
                  <a:gd name="T34" fmla="*/ 101 w 547"/>
                  <a:gd name="T35" fmla="*/ 413 h 413"/>
                  <a:gd name="T36" fmla="*/ 38 w 547"/>
                  <a:gd name="T37" fmla="*/ 351 h 413"/>
                  <a:gd name="T38" fmla="*/ 19 w 547"/>
                  <a:gd name="T39" fmla="*/ 250 h 413"/>
                  <a:gd name="T40" fmla="*/ 19 w 547"/>
                  <a:gd name="T41" fmla="*/ 120 h 413"/>
                  <a:gd name="T42" fmla="*/ 0 w 547"/>
                  <a:gd name="T43" fmla="*/ 96 h 413"/>
                  <a:gd name="T44" fmla="*/ 101 w 547"/>
                  <a:gd name="T45" fmla="*/ 29 h 413"/>
                  <a:gd name="T46" fmla="*/ 120 w 547"/>
                  <a:gd name="T47" fmla="*/ 29 h 413"/>
                  <a:gd name="T48" fmla="*/ 144 w 547"/>
                  <a:gd name="T49" fmla="*/ 140 h 413"/>
                  <a:gd name="T50" fmla="*/ 182 w 547"/>
                  <a:gd name="T51" fmla="*/ 192 h 413"/>
                  <a:gd name="T52" fmla="*/ 182 w 547"/>
                  <a:gd name="T53" fmla="*/ 140 h 413"/>
                  <a:gd name="T54" fmla="*/ 163 w 547"/>
                  <a:gd name="T55" fmla="*/ 48 h 413"/>
                  <a:gd name="T56" fmla="*/ 163 w 547"/>
                  <a:gd name="T57" fmla="*/ 10 h 413"/>
                  <a:gd name="T58" fmla="*/ 192 w 547"/>
                  <a:gd name="T59" fmla="*/ 0 h 413"/>
                  <a:gd name="T60" fmla="*/ 312 w 547"/>
                  <a:gd name="T61" fmla="*/ 39 h 413"/>
                  <a:gd name="T62" fmla="*/ 441 w 547"/>
                  <a:gd name="T63" fmla="*/ 101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47" h="413">
                    <a:moveTo>
                      <a:pt x="441" y="101"/>
                    </a:moveTo>
                    <a:lnTo>
                      <a:pt x="513" y="168"/>
                    </a:lnTo>
                    <a:lnTo>
                      <a:pt x="537" y="168"/>
                    </a:lnTo>
                    <a:lnTo>
                      <a:pt x="547" y="178"/>
                    </a:lnTo>
                    <a:lnTo>
                      <a:pt x="456" y="240"/>
                    </a:lnTo>
                    <a:lnTo>
                      <a:pt x="456" y="250"/>
                    </a:lnTo>
                    <a:lnTo>
                      <a:pt x="485" y="274"/>
                    </a:lnTo>
                    <a:lnTo>
                      <a:pt x="494" y="269"/>
                    </a:lnTo>
                    <a:lnTo>
                      <a:pt x="504" y="269"/>
                    </a:lnTo>
                    <a:lnTo>
                      <a:pt x="513" y="274"/>
                    </a:lnTo>
                    <a:lnTo>
                      <a:pt x="393" y="322"/>
                    </a:lnTo>
                    <a:lnTo>
                      <a:pt x="393" y="360"/>
                    </a:lnTo>
                    <a:lnTo>
                      <a:pt x="355" y="379"/>
                    </a:lnTo>
                    <a:lnTo>
                      <a:pt x="254" y="379"/>
                    </a:lnTo>
                    <a:lnTo>
                      <a:pt x="221" y="403"/>
                    </a:lnTo>
                    <a:lnTo>
                      <a:pt x="153" y="384"/>
                    </a:lnTo>
                    <a:lnTo>
                      <a:pt x="139" y="413"/>
                    </a:lnTo>
                    <a:lnTo>
                      <a:pt x="101" y="413"/>
                    </a:lnTo>
                    <a:lnTo>
                      <a:pt x="38" y="351"/>
                    </a:lnTo>
                    <a:lnTo>
                      <a:pt x="19" y="250"/>
                    </a:lnTo>
                    <a:lnTo>
                      <a:pt x="19" y="120"/>
                    </a:lnTo>
                    <a:lnTo>
                      <a:pt x="0" y="96"/>
                    </a:lnTo>
                    <a:lnTo>
                      <a:pt x="101" y="29"/>
                    </a:lnTo>
                    <a:lnTo>
                      <a:pt x="120" y="29"/>
                    </a:lnTo>
                    <a:lnTo>
                      <a:pt x="144" y="140"/>
                    </a:lnTo>
                    <a:lnTo>
                      <a:pt x="182" y="192"/>
                    </a:lnTo>
                    <a:lnTo>
                      <a:pt x="182" y="140"/>
                    </a:lnTo>
                    <a:lnTo>
                      <a:pt x="163" y="48"/>
                    </a:lnTo>
                    <a:lnTo>
                      <a:pt x="163" y="10"/>
                    </a:lnTo>
                    <a:lnTo>
                      <a:pt x="192" y="0"/>
                    </a:lnTo>
                    <a:lnTo>
                      <a:pt x="312" y="39"/>
                    </a:lnTo>
                    <a:lnTo>
                      <a:pt x="441" y="101"/>
                    </a:lnTo>
                    <a:close/>
                  </a:path>
                </a:pathLst>
              </a:custGeom>
              <a:solidFill>
                <a:srgbClr val="87B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2" name="Freeform 1597">
                <a:extLst>
                  <a:ext uri="{FF2B5EF4-FFF2-40B4-BE49-F238E27FC236}">
                    <a16:creationId xmlns:a16="http://schemas.microsoft.com/office/drawing/2014/main" id="{8B18FA1F-D6A6-785D-8CD8-D17BB4B7DDC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917" y="6681"/>
                <a:ext cx="451" cy="302"/>
              </a:xfrm>
              <a:custGeom>
                <a:avLst/>
                <a:gdLst>
                  <a:gd name="T0" fmla="*/ 441 w 451"/>
                  <a:gd name="T1" fmla="*/ 110 h 302"/>
                  <a:gd name="T2" fmla="*/ 451 w 451"/>
                  <a:gd name="T3" fmla="*/ 120 h 302"/>
                  <a:gd name="T4" fmla="*/ 355 w 451"/>
                  <a:gd name="T5" fmla="*/ 158 h 302"/>
                  <a:gd name="T6" fmla="*/ 355 w 451"/>
                  <a:gd name="T7" fmla="*/ 178 h 302"/>
                  <a:gd name="T8" fmla="*/ 412 w 451"/>
                  <a:gd name="T9" fmla="*/ 202 h 302"/>
                  <a:gd name="T10" fmla="*/ 422 w 451"/>
                  <a:gd name="T11" fmla="*/ 230 h 302"/>
                  <a:gd name="T12" fmla="*/ 422 w 451"/>
                  <a:gd name="T13" fmla="*/ 259 h 302"/>
                  <a:gd name="T14" fmla="*/ 302 w 451"/>
                  <a:gd name="T15" fmla="*/ 259 h 302"/>
                  <a:gd name="T16" fmla="*/ 249 w 451"/>
                  <a:gd name="T17" fmla="*/ 278 h 302"/>
                  <a:gd name="T18" fmla="*/ 221 w 451"/>
                  <a:gd name="T19" fmla="*/ 302 h 302"/>
                  <a:gd name="T20" fmla="*/ 158 w 451"/>
                  <a:gd name="T21" fmla="*/ 283 h 302"/>
                  <a:gd name="T22" fmla="*/ 0 w 451"/>
                  <a:gd name="T23" fmla="*/ 19 h 302"/>
                  <a:gd name="T24" fmla="*/ 53 w 451"/>
                  <a:gd name="T25" fmla="*/ 0 h 302"/>
                  <a:gd name="T26" fmla="*/ 331 w 451"/>
                  <a:gd name="T27" fmla="*/ 67 h 302"/>
                  <a:gd name="T28" fmla="*/ 441 w 451"/>
                  <a:gd name="T29" fmla="*/ 11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51" h="302">
                    <a:moveTo>
                      <a:pt x="441" y="110"/>
                    </a:moveTo>
                    <a:lnTo>
                      <a:pt x="451" y="120"/>
                    </a:lnTo>
                    <a:lnTo>
                      <a:pt x="355" y="158"/>
                    </a:lnTo>
                    <a:lnTo>
                      <a:pt x="355" y="178"/>
                    </a:lnTo>
                    <a:lnTo>
                      <a:pt x="412" y="202"/>
                    </a:lnTo>
                    <a:lnTo>
                      <a:pt x="422" y="230"/>
                    </a:lnTo>
                    <a:lnTo>
                      <a:pt x="422" y="259"/>
                    </a:lnTo>
                    <a:lnTo>
                      <a:pt x="302" y="259"/>
                    </a:lnTo>
                    <a:lnTo>
                      <a:pt x="249" y="278"/>
                    </a:lnTo>
                    <a:lnTo>
                      <a:pt x="221" y="302"/>
                    </a:lnTo>
                    <a:lnTo>
                      <a:pt x="158" y="283"/>
                    </a:lnTo>
                    <a:lnTo>
                      <a:pt x="0" y="19"/>
                    </a:lnTo>
                    <a:lnTo>
                      <a:pt x="53" y="0"/>
                    </a:lnTo>
                    <a:lnTo>
                      <a:pt x="331" y="67"/>
                    </a:lnTo>
                    <a:lnTo>
                      <a:pt x="441" y="110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3" name="Freeform 1598">
                <a:extLst>
                  <a:ext uri="{FF2B5EF4-FFF2-40B4-BE49-F238E27FC236}">
                    <a16:creationId xmlns:a16="http://schemas.microsoft.com/office/drawing/2014/main" id="{C6E6EF23-DB69-DA02-A827-5A1B730ED00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210" y="6681"/>
                <a:ext cx="350" cy="384"/>
              </a:xfrm>
              <a:custGeom>
                <a:avLst/>
                <a:gdLst>
                  <a:gd name="T0" fmla="*/ 350 w 350"/>
                  <a:gd name="T1" fmla="*/ 19 h 384"/>
                  <a:gd name="T2" fmla="*/ 302 w 350"/>
                  <a:gd name="T3" fmla="*/ 48 h 384"/>
                  <a:gd name="T4" fmla="*/ 268 w 350"/>
                  <a:gd name="T5" fmla="*/ 86 h 384"/>
                  <a:gd name="T6" fmla="*/ 311 w 350"/>
                  <a:gd name="T7" fmla="*/ 149 h 384"/>
                  <a:gd name="T8" fmla="*/ 283 w 350"/>
                  <a:gd name="T9" fmla="*/ 278 h 384"/>
                  <a:gd name="T10" fmla="*/ 167 w 350"/>
                  <a:gd name="T11" fmla="*/ 384 h 384"/>
                  <a:gd name="T12" fmla="*/ 119 w 350"/>
                  <a:gd name="T13" fmla="*/ 341 h 384"/>
                  <a:gd name="T14" fmla="*/ 28 w 350"/>
                  <a:gd name="T15" fmla="*/ 384 h 384"/>
                  <a:gd name="T16" fmla="*/ 0 w 350"/>
                  <a:gd name="T17" fmla="*/ 384 h 384"/>
                  <a:gd name="T18" fmla="*/ 9 w 350"/>
                  <a:gd name="T19" fmla="*/ 302 h 384"/>
                  <a:gd name="T20" fmla="*/ 38 w 350"/>
                  <a:gd name="T21" fmla="*/ 283 h 384"/>
                  <a:gd name="T22" fmla="*/ 167 w 350"/>
                  <a:gd name="T23" fmla="*/ 283 h 384"/>
                  <a:gd name="T24" fmla="*/ 182 w 350"/>
                  <a:gd name="T25" fmla="*/ 211 h 384"/>
                  <a:gd name="T26" fmla="*/ 158 w 350"/>
                  <a:gd name="T27" fmla="*/ 168 h 384"/>
                  <a:gd name="T28" fmla="*/ 172 w 350"/>
                  <a:gd name="T29" fmla="*/ 158 h 384"/>
                  <a:gd name="T30" fmla="*/ 191 w 350"/>
                  <a:gd name="T31" fmla="*/ 139 h 384"/>
                  <a:gd name="T32" fmla="*/ 182 w 350"/>
                  <a:gd name="T33" fmla="*/ 101 h 384"/>
                  <a:gd name="T34" fmla="*/ 110 w 350"/>
                  <a:gd name="T35" fmla="*/ 48 h 384"/>
                  <a:gd name="T36" fmla="*/ 91 w 350"/>
                  <a:gd name="T37" fmla="*/ 48 h 384"/>
                  <a:gd name="T38" fmla="*/ 81 w 350"/>
                  <a:gd name="T39" fmla="*/ 38 h 384"/>
                  <a:gd name="T40" fmla="*/ 148 w 350"/>
                  <a:gd name="T41" fmla="*/ 10 h 384"/>
                  <a:gd name="T42" fmla="*/ 283 w 350"/>
                  <a:gd name="T43" fmla="*/ 0 h 384"/>
                  <a:gd name="T44" fmla="*/ 350 w 350"/>
                  <a:gd name="T45" fmla="*/ 0 h 384"/>
                  <a:gd name="T46" fmla="*/ 350 w 350"/>
                  <a:gd name="T47" fmla="*/ 19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50" h="384">
                    <a:moveTo>
                      <a:pt x="350" y="19"/>
                    </a:moveTo>
                    <a:lnTo>
                      <a:pt x="302" y="48"/>
                    </a:lnTo>
                    <a:lnTo>
                      <a:pt x="268" y="86"/>
                    </a:lnTo>
                    <a:lnTo>
                      <a:pt x="311" y="149"/>
                    </a:lnTo>
                    <a:lnTo>
                      <a:pt x="283" y="278"/>
                    </a:lnTo>
                    <a:lnTo>
                      <a:pt x="167" y="384"/>
                    </a:lnTo>
                    <a:lnTo>
                      <a:pt x="119" y="341"/>
                    </a:lnTo>
                    <a:lnTo>
                      <a:pt x="28" y="384"/>
                    </a:lnTo>
                    <a:lnTo>
                      <a:pt x="0" y="384"/>
                    </a:lnTo>
                    <a:lnTo>
                      <a:pt x="9" y="302"/>
                    </a:lnTo>
                    <a:lnTo>
                      <a:pt x="38" y="283"/>
                    </a:lnTo>
                    <a:lnTo>
                      <a:pt x="167" y="283"/>
                    </a:lnTo>
                    <a:lnTo>
                      <a:pt x="182" y="211"/>
                    </a:lnTo>
                    <a:lnTo>
                      <a:pt x="158" y="168"/>
                    </a:lnTo>
                    <a:lnTo>
                      <a:pt x="172" y="158"/>
                    </a:lnTo>
                    <a:lnTo>
                      <a:pt x="191" y="139"/>
                    </a:lnTo>
                    <a:lnTo>
                      <a:pt x="182" y="101"/>
                    </a:lnTo>
                    <a:lnTo>
                      <a:pt x="110" y="48"/>
                    </a:lnTo>
                    <a:lnTo>
                      <a:pt x="91" y="48"/>
                    </a:lnTo>
                    <a:lnTo>
                      <a:pt x="81" y="38"/>
                    </a:lnTo>
                    <a:lnTo>
                      <a:pt x="148" y="10"/>
                    </a:lnTo>
                    <a:lnTo>
                      <a:pt x="283" y="0"/>
                    </a:lnTo>
                    <a:lnTo>
                      <a:pt x="350" y="0"/>
                    </a:lnTo>
                    <a:lnTo>
                      <a:pt x="350" y="19"/>
                    </a:lnTo>
                    <a:close/>
                  </a:path>
                </a:pathLst>
              </a:custGeom>
              <a:solidFill>
                <a:srgbClr val="007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4" name="Freeform 1599">
                <a:extLst>
                  <a:ext uri="{FF2B5EF4-FFF2-40B4-BE49-F238E27FC236}">
                    <a16:creationId xmlns:a16="http://schemas.microsoft.com/office/drawing/2014/main" id="{2BA2ECBD-2A1D-F4B0-B175-9F375C30622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066" y="6748"/>
                <a:ext cx="274" cy="403"/>
              </a:xfrm>
              <a:custGeom>
                <a:avLst/>
                <a:gdLst>
                  <a:gd name="T0" fmla="*/ 274 w 274"/>
                  <a:gd name="T1" fmla="*/ 317 h 403"/>
                  <a:gd name="T2" fmla="*/ 264 w 274"/>
                  <a:gd name="T3" fmla="*/ 346 h 403"/>
                  <a:gd name="T4" fmla="*/ 230 w 274"/>
                  <a:gd name="T5" fmla="*/ 384 h 403"/>
                  <a:gd name="T6" fmla="*/ 202 w 274"/>
                  <a:gd name="T7" fmla="*/ 374 h 403"/>
                  <a:gd name="T8" fmla="*/ 192 w 274"/>
                  <a:gd name="T9" fmla="*/ 374 h 403"/>
                  <a:gd name="T10" fmla="*/ 130 w 274"/>
                  <a:gd name="T11" fmla="*/ 403 h 403"/>
                  <a:gd name="T12" fmla="*/ 101 w 274"/>
                  <a:gd name="T13" fmla="*/ 374 h 403"/>
                  <a:gd name="T14" fmla="*/ 58 w 274"/>
                  <a:gd name="T15" fmla="*/ 384 h 403"/>
                  <a:gd name="T16" fmla="*/ 0 w 274"/>
                  <a:gd name="T17" fmla="*/ 182 h 403"/>
                  <a:gd name="T18" fmla="*/ 0 w 274"/>
                  <a:gd name="T19" fmla="*/ 144 h 403"/>
                  <a:gd name="T20" fmla="*/ 130 w 274"/>
                  <a:gd name="T21" fmla="*/ 0 h 403"/>
                  <a:gd name="T22" fmla="*/ 202 w 274"/>
                  <a:gd name="T23" fmla="*/ 111 h 403"/>
                  <a:gd name="T24" fmla="*/ 274 w 274"/>
                  <a:gd name="T25" fmla="*/ 317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4" h="403">
                    <a:moveTo>
                      <a:pt x="274" y="317"/>
                    </a:moveTo>
                    <a:lnTo>
                      <a:pt x="264" y="346"/>
                    </a:lnTo>
                    <a:lnTo>
                      <a:pt x="230" y="384"/>
                    </a:lnTo>
                    <a:lnTo>
                      <a:pt x="202" y="374"/>
                    </a:lnTo>
                    <a:lnTo>
                      <a:pt x="192" y="374"/>
                    </a:lnTo>
                    <a:lnTo>
                      <a:pt x="130" y="403"/>
                    </a:lnTo>
                    <a:lnTo>
                      <a:pt x="101" y="374"/>
                    </a:lnTo>
                    <a:lnTo>
                      <a:pt x="58" y="384"/>
                    </a:lnTo>
                    <a:lnTo>
                      <a:pt x="0" y="182"/>
                    </a:lnTo>
                    <a:lnTo>
                      <a:pt x="0" y="144"/>
                    </a:lnTo>
                    <a:lnTo>
                      <a:pt x="130" y="0"/>
                    </a:lnTo>
                    <a:lnTo>
                      <a:pt x="202" y="111"/>
                    </a:lnTo>
                    <a:lnTo>
                      <a:pt x="274" y="317"/>
                    </a:lnTo>
                    <a:close/>
                  </a:path>
                </a:pathLst>
              </a:custGeom>
              <a:solidFill>
                <a:srgbClr val="00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5" name="Freeform 1600">
                <a:extLst>
                  <a:ext uri="{FF2B5EF4-FFF2-40B4-BE49-F238E27FC236}">
                    <a16:creationId xmlns:a16="http://schemas.microsoft.com/office/drawing/2014/main" id="{15A04783-A7C5-FA44-FCA3-CEE3FC4A07B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188" y="6830"/>
                <a:ext cx="201" cy="254"/>
              </a:xfrm>
              <a:custGeom>
                <a:avLst/>
                <a:gdLst>
                  <a:gd name="T0" fmla="*/ 201 w 201"/>
                  <a:gd name="T1" fmla="*/ 100 h 254"/>
                  <a:gd name="T2" fmla="*/ 124 w 201"/>
                  <a:gd name="T3" fmla="*/ 254 h 254"/>
                  <a:gd name="T4" fmla="*/ 72 w 201"/>
                  <a:gd name="T5" fmla="*/ 244 h 254"/>
                  <a:gd name="T6" fmla="*/ 0 w 201"/>
                  <a:gd name="T7" fmla="*/ 192 h 254"/>
                  <a:gd name="T8" fmla="*/ 24 w 201"/>
                  <a:gd name="T9" fmla="*/ 129 h 254"/>
                  <a:gd name="T10" fmla="*/ 144 w 201"/>
                  <a:gd name="T11" fmla="*/ 19 h 254"/>
                  <a:gd name="T12" fmla="*/ 192 w 201"/>
                  <a:gd name="T13" fmla="*/ 0 h 254"/>
                  <a:gd name="T14" fmla="*/ 201 w 201"/>
                  <a:gd name="T15" fmla="*/ 0 h 254"/>
                  <a:gd name="T16" fmla="*/ 201 w 201"/>
                  <a:gd name="T17" fmla="*/ 10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1" h="254">
                    <a:moveTo>
                      <a:pt x="201" y="100"/>
                    </a:moveTo>
                    <a:lnTo>
                      <a:pt x="124" y="254"/>
                    </a:lnTo>
                    <a:lnTo>
                      <a:pt x="72" y="244"/>
                    </a:lnTo>
                    <a:lnTo>
                      <a:pt x="0" y="192"/>
                    </a:lnTo>
                    <a:lnTo>
                      <a:pt x="24" y="129"/>
                    </a:lnTo>
                    <a:lnTo>
                      <a:pt x="144" y="19"/>
                    </a:lnTo>
                    <a:lnTo>
                      <a:pt x="192" y="0"/>
                    </a:lnTo>
                    <a:lnTo>
                      <a:pt x="201" y="0"/>
                    </a:lnTo>
                    <a:lnTo>
                      <a:pt x="201" y="100"/>
                    </a:lnTo>
                    <a:close/>
                  </a:path>
                </a:pathLst>
              </a:custGeom>
              <a:solidFill>
                <a:srgbClr val="C4CC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6" name="Freeform 1601">
                <a:extLst>
                  <a:ext uri="{FF2B5EF4-FFF2-40B4-BE49-F238E27FC236}">
                    <a16:creationId xmlns:a16="http://schemas.microsoft.com/office/drawing/2014/main" id="{5B7E6B02-28DA-FA79-8551-250C0737DF4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551" y="6859"/>
                <a:ext cx="283" cy="182"/>
              </a:xfrm>
              <a:custGeom>
                <a:avLst/>
                <a:gdLst>
                  <a:gd name="T0" fmla="*/ 264 w 283"/>
                  <a:gd name="T1" fmla="*/ 134 h 182"/>
                  <a:gd name="T2" fmla="*/ 182 w 283"/>
                  <a:gd name="T3" fmla="*/ 182 h 182"/>
                  <a:gd name="T4" fmla="*/ 100 w 283"/>
                  <a:gd name="T5" fmla="*/ 172 h 182"/>
                  <a:gd name="T6" fmla="*/ 0 w 283"/>
                  <a:gd name="T7" fmla="*/ 100 h 182"/>
                  <a:gd name="T8" fmla="*/ 192 w 283"/>
                  <a:gd name="T9" fmla="*/ 0 h 182"/>
                  <a:gd name="T10" fmla="*/ 283 w 283"/>
                  <a:gd name="T11" fmla="*/ 33 h 182"/>
                  <a:gd name="T12" fmla="*/ 264 w 283"/>
                  <a:gd name="T13" fmla="*/ 13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3" h="182">
                    <a:moveTo>
                      <a:pt x="264" y="134"/>
                    </a:moveTo>
                    <a:lnTo>
                      <a:pt x="182" y="182"/>
                    </a:lnTo>
                    <a:lnTo>
                      <a:pt x="100" y="172"/>
                    </a:lnTo>
                    <a:lnTo>
                      <a:pt x="0" y="100"/>
                    </a:lnTo>
                    <a:lnTo>
                      <a:pt x="192" y="0"/>
                    </a:lnTo>
                    <a:lnTo>
                      <a:pt x="283" y="33"/>
                    </a:lnTo>
                    <a:lnTo>
                      <a:pt x="264" y="134"/>
                    </a:lnTo>
                    <a:close/>
                  </a:path>
                </a:pathLst>
              </a:custGeom>
              <a:solidFill>
                <a:srgbClr val="7FB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7" name="Freeform 1602">
                <a:extLst>
                  <a:ext uri="{FF2B5EF4-FFF2-40B4-BE49-F238E27FC236}">
                    <a16:creationId xmlns:a16="http://schemas.microsoft.com/office/drawing/2014/main" id="{84552A13-8CCC-346F-80A3-C99FA641465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643" y="6863"/>
                <a:ext cx="274" cy="259"/>
              </a:xfrm>
              <a:custGeom>
                <a:avLst/>
                <a:gdLst>
                  <a:gd name="T0" fmla="*/ 264 w 274"/>
                  <a:gd name="T1" fmla="*/ 130 h 259"/>
                  <a:gd name="T2" fmla="*/ 274 w 274"/>
                  <a:gd name="T3" fmla="*/ 149 h 259"/>
                  <a:gd name="T4" fmla="*/ 274 w 274"/>
                  <a:gd name="T5" fmla="*/ 178 h 259"/>
                  <a:gd name="T6" fmla="*/ 245 w 274"/>
                  <a:gd name="T7" fmla="*/ 192 h 259"/>
                  <a:gd name="T8" fmla="*/ 231 w 274"/>
                  <a:gd name="T9" fmla="*/ 211 h 259"/>
                  <a:gd name="T10" fmla="*/ 231 w 274"/>
                  <a:gd name="T11" fmla="*/ 250 h 259"/>
                  <a:gd name="T12" fmla="*/ 240 w 274"/>
                  <a:gd name="T13" fmla="*/ 259 h 259"/>
                  <a:gd name="T14" fmla="*/ 111 w 274"/>
                  <a:gd name="T15" fmla="*/ 250 h 259"/>
                  <a:gd name="T16" fmla="*/ 53 w 274"/>
                  <a:gd name="T17" fmla="*/ 178 h 259"/>
                  <a:gd name="T18" fmla="*/ 48 w 274"/>
                  <a:gd name="T19" fmla="*/ 120 h 259"/>
                  <a:gd name="T20" fmla="*/ 0 w 274"/>
                  <a:gd name="T21" fmla="*/ 67 h 259"/>
                  <a:gd name="T22" fmla="*/ 0 w 274"/>
                  <a:gd name="T23" fmla="*/ 39 h 259"/>
                  <a:gd name="T24" fmla="*/ 202 w 274"/>
                  <a:gd name="T25" fmla="*/ 0 h 259"/>
                  <a:gd name="T26" fmla="*/ 264 w 274"/>
                  <a:gd name="T27" fmla="*/ 20 h 259"/>
                  <a:gd name="T28" fmla="*/ 264 w 274"/>
                  <a:gd name="T29" fmla="*/ 13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4" h="259">
                    <a:moveTo>
                      <a:pt x="264" y="130"/>
                    </a:moveTo>
                    <a:lnTo>
                      <a:pt x="274" y="149"/>
                    </a:lnTo>
                    <a:lnTo>
                      <a:pt x="274" y="178"/>
                    </a:lnTo>
                    <a:lnTo>
                      <a:pt x="245" y="192"/>
                    </a:lnTo>
                    <a:lnTo>
                      <a:pt x="231" y="211"/>
                    </a:lnTo>
                    <a:lnTo>
                      <a:pt x="231" y="250"/>
                    </a:lnTo>
                    <a:lnTo>
                      <a:pt x="240" y="259"/>
                    </a:lnTo>
                    <a:lnTo>
                      <a:pt x="111" y="250"/>
                    </a:lnTo>
                    <a:lnTo>
                      <a:pt x="53" y="178"/>
                    </a:lnTo>
                    <a:lnTo>
                      <a:pt x="48" y="120"/>
                    </a:lnTo>
                    <a:lnTo>
                      <a:pt x="0" y="67"/>
                    </a:lnTo>
                    <a:lnTo>
                      <a:pt x="0" y="39"/>
                    </a:lnTo>
                    <a:lnTo>
                      <a:pt x="202" y="0"/>
                    </a:lnTo>
                    <a:lnTo>
                      <a:pt x="264" y="20"/>
                    </a:lnTo>
                    <a:lnTo>
                      <a:pt x="264" y="130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8" name="Freeform 1603">
                <a:extLst>
                  <a:ext uri="{FF2B5EF4-FFF2-40B4-BE49-F238E27FC236}">
                    <a16:creationId xmlns:a16="http://schemas.microsoft.com/office/drawing/2014/main" id="{6BAB0800-6273-4AC4-13D7-AFB1227226E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388" y="7041"/>
                <a:ext cx="134" cy="312"/>
              </a:xfrm>
              <a:custGeom>
                <a:avLst/>
                <a:gdLst>
                  <a:gd name="T0" fmla="*/ 124 w 134"/>
                  <a:gd name="T1" fmla="*/ 201 h 312"/>
                  <a:gd name="T2" fmla="*/ 91 w 134"/>
                  <a:gd name="T3" fmla="*/ 254 h 312"/>
                  <a:gd name="T4" fmla="*/ 28 w 134"/>
                  <a:gd name="T5" fmla="*/ 312 h 312"/>
                  <a:gd name="T6" fmla="*/ 0 w 134"/>
                  <a:gd name="T7" fmla="*/ 312 h 312"/>
                  <a:gd name="T8" fmla="*/ 0 w 134"/>
                  <a:gd name="T9" fmla="*/ 153 h 312"/>
                  <a:gd name="T10" fmla="*/ 38 w 134"/>
                  <a:gd name="T11" fmla="*/ 91 h 312"/>
                  <a:gd name="T12" fmla="*/ 110 w 134"/>
                  <a:gd name="T13" fmla="*/ 9 h 312"/>
                  <a:gd name="T14" fmla="*/ 110 w 134"/>
                  <a:gd name="T15" fmla="*/ 0 h 312"/>
                  <a:gd name="T16" fmla="*/ 134 w 134"/>
                  <a:gd name="T17" fmla="*/ 91 h 312"/>
                  <a:gd name="T18" fmla="*/ 124 w 134"/>
                  <a:gd name="T19" fmla="*/ 201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4" h="312">
                    <a:moveTo>
                      <a:pt x="124" y="201"/>
                    </a:moveTo>
                    <a:lnTo>
                      <a:pt x="91" y="254"/>
                    </a:lnTo>
                    <a:lnTo>
                      <a:pt x="28" y="312"/>
                    </a:lnTo>
                    <a:lnTo>
                      <a:pt x="0" y="312"/>
                    </a:lnTo>
                    <a:lnTo>
                      <a:pt x="0" y="153"/>
                    </a:lnTo>
                    <a:lnTo>
                      <a:pt x="38" y="91"/>
                    </a:lnTo>
                    <a:lnTo>
                      <a:pt x="110" y="9"/>
                    </a:lnTo>
                    <a:lnTo>
                      <a:pt x="110" y="0"/>
                    </a:lnTo>
                    <a:lnTo>
                      <a:pt x="134" y="91"/>
                    </a:lnTo>
                    <a:lnTo>
                      <a:pt x="124" y="201"/>
                    </a:lnTo>
                    <a:close/>
                  </a:path>
                </a:pathLst>
              </a:custGeom>
              <a:solidFill>
                <a:srgbClr val="00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9" name="Freeform 1604">
                <a:extLst>
                  <a:ext uri="{FF2B5EF4-FFF2-40B4-BE49-F238E27FC236}">
                    <a16:creationId xmlns:a16="http://schemas.microsoft.com/office/drawing/2014/main" id="{83B85706-39F1-B1DE-07F7-5F8EA2A2446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351" y="7103"/>
                <a:ext cx="364" cy="312"/>
              </a:xfrm>
              <a:custGeom>
                <a:avLst/>
                <a:gdLst>
                  <a:gd name="T0" fmla="*/ 254 w 364"/>
                  <a:gd name="T1" fmla="*/ 29 h 312"/>
                  <a:gd name="T2" fmla="*/ 273 w 364"/>
                  <a:gd name="T3" fmla="*/ 29 h 312"/>
                  <a:gd name="T4" fmla="*/ 283 w 364"/>
                  <a:gd name="T5" fmla="*/ 91 h 312"/>
                  <a:gd name="T6" fmla="*/ 355 w 364"/>
                  <a:gd name="T7" fmla="*/ 130 h 312"/>
                  <a:gd name="T8" fmla="*/ 364 w 364"/>
                  <a:gd name="T9" fmla="*/ 130 h 312"/>
                  <a:gd name="T10" fmla="*/ 345 w 364"/>
                  <a:gd name="T11" fmla="*/ 173 h 312"/>
                  <a:gd name="T12" fmla="*/ 283 w 364"/>
                  <a:gd name="T13" fmla="*/ 192 h 312"/>
                  <a:gd name="T14" fmla="*/ 283 w 364"/>
                  <a:gd name="T15" fmla="*/ 240 h 312"/>
                  <a:gd name="T16" fmla="*/ 292 w 364"/>
                  <a:gd name="T17" fmla="*/ 250 h 312"/>
                  <a:gd name="T18" fmla="*/ 302 w 364"/>
                  <a:gd name="T19" fmla="*/ 250 h 312"/>
                  <a:gd name="T20" fmla="*/ 235 w 364"/>
                  <a:gd name="T21" fmla="*/ 302 h 312"/>
                  <a:gd name="T22" fmla="*/ 230 w 364"/>
                  <a:gd name="T23" fmla="*/ 302 h 312"/>
                  <a:gd name="T24" fmla="*/ 220 w 364"/>
                  <a:gd name="T25" fmla="*/ 312 h 312"/>
                  <a:gd name="T26" fmla="*/ 72 w 364"/>
                  <a:gd name="T27" fmla="*/ 283 h 312"/>
                  <a:gd name="T28" fmla="*/ 19 w 364"/>
                  <a:gd name="T29" fmla="*/ 192 h 312"/>
                  <a:gd name="T30" fmla="*/ 9 w 364"/>
                  <a:gd name="T31" fmla="*/ 53 h 312"/>
                  <a:gd name="T32" fmla="*/ 0 w 364"/>
                  <a:gd name="T33" fmla="*/ 48 h 312"/>
                  <a:gd name="T34" fmla="*/ 101 w 364"/>
                  <a:gd name="T35" fmla="*/ 0 h 312"/>
                  <a:gd name="T36" fmla="*/ 235 w 364"/>
                  <a:gd name="T37" fmla="*/ 19 h 312"/>
                  <a:gd name="T38" fmla="*/ 254 w 364"/>
                  <a:gd name="T39" fmla="*/ 2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64" h="312">
                    <a:moveTo>
                      <a:pt x="254" y="29"/>
                    </a:moveTo>
                    <a:lnTo>
                      <a:pt x="273" y="29"/>
                    </a:lnTo>
                    <a:lnTo>
                      <a:pt x="283" y="91"/>
                    </a:lnTo>
                    <a:lnTo>
                      <a:pt x="355" y="130"/>
                    </a:lnTo>
                    <a:lnTo>
                      <a:pt x="364" y="130"/>
                    </a:lnTo>
                    <a:lnTo>
                      <a:pt x="345" y="173"/>
                    </a:lnTo>
                    <a:lnTo>
                      <a:pt x="283" y="192"/>
                    </a:lnTo>
                    <a:lnTo>
                      <a:pt x="283" y="240"/>
                    </a:lnTo>
                    <a:lnTo>
                      <a:pt x="292" y="250"/>
                    </a:lnTo>
                    <a:lnTo>
                      <a:pt x="302" y="250"/>
                    </a:lnTo>
                    <a:lnTo>
                      <a:pt x="235" y="302"/>
                    </a:lnTo>
                    <a:lnTo>
                      <a:pt x="230" y="302"/>
                    </a:lnTo>
                    <a:lnTo>
                      <a:pt x="220" y="312"/>
                    </a:lnTo>
                    <a:lnTo>
                      <a:pt x="72" y="283"/>
                    </a:lnTo>
                    <a:lnTo>
                      <a:pt x="19" y="192"/>
                    </a:lnTo>
                    <a:lnTo>
                      <a:pt x="9" y="53"/>
                    </a:lnTo>
                    <a:lnTo>
                      <a:pt x="0" y="48"/>
                    </a:lnTo>
                    <a:lnTo>
                      <a:pt x="101" y="0"/>
                    </a:lnTo>
                    <a:lnTo>
                      <a:pt x="235" y="19"/>
                    </a:lnTo>
                    <a:lnTo>
                      <a:pt x="254" y="29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20" name="Freeform 1605">
                <a:extLst>
                  <a:ext uri="{FF2B5EF4-FFF2-40B4-BE49-F238E27FC236}">
                    <a16:creationId xmlns:a16="http://schemas.microsoft.com/office/drawing/2014/main" id="{D79CF0D8-3BE8-29BA-27F7-0DBD8A7C72E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728" y="7113"/>
                <a:ext cx="168" cy="91"/>
              </a:xfrm>
              <a:custGeom>
                <a:avLst/>
                <a:gdLst>
                  <a:gd name="T0" fmla="*/ 168 w 168"/>
                  <a:gd name="T1" fmla="*/ 38 h 91"/>
                  <a:gd name="T2" fmla="*/ 115 w 168"/>
                  <a:gd name="T3" fmla="*/ 91 h 91"/>
                  <a:gd name="T4" fmla="*/ 43 w 168"/>
                  <a:gd name="T5" fmla="*/ 91 h 91"/>
                  <a:gd name="T6" fmla="*/ 0 w 168"/>
                  <a:gd name="T7" fmla="*/ 52 h 91"/>
                  <a:gd name="T8" fmla="*/ 125 w 168"/>
                  <a:gd name="T9" fmla="*/ 0 h 91"/>
                  <a:gd name="T10" fmla="*/ 154 w 168"/>
                  <a:gd name="T11" fmla="*/ 19 h 91"/>
                  <a:gd name="T12" fmla="*/ 168 w 168"/>
                  <a:gd name="T13" fmla="*/ 3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91">
                    <a:moveTo>
                      <a:pt x="168" y="38"/>
                    </a:moveTo>
                    <a:lnTo>
                      <a:pt x="115" y="91"/>
                    </a:lnTo>
                    <a:lnTo>
                      <a:pt x="43" y="91"/>
                    </a:lnTo>
                    <a:lnTo>
                      <a:pt x="0" y="52"/>
                    </a:lnTo>
                    <a:lnTo>
                      <a:pt x="125" y="0"/>
                    </a:lnTo>
                    <a:lnTo>
                      <a:pt x="154" y="19"/>
                    </a:lnTo>
                    <a:lnTo>
                      <a:pt x="168" y="38"/>
                    </a:lnTo>
                    <a:close/>
                  </a:path>
                </a:pathLst>
              </a:custGeom>
              <a:solidFill>
                <a:srgbClr val="739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21" name="Freeform 1606">
                <a:extLst>
                  <a:ext uri="{FF2B5EF4-FFF2-40B4-BE49-F238E27FC236}">
                    <a16:creationId xmlns:a16="http://schemas.microsoft.com/office/drawing/2014/main" id="{3FBD3A11-DE8D-6F21-2868-89470DB5293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722" y="7132"/>
                <a:ext cx="288" cy="163"/>
              </a:xfrm>
              <a:custGeom>
                <a:avLst/>
                <a:gdLst>
                  <a:gd name="T0" fmla="*/ 283 w 288"/>
                  <a:gd name="T1" fmla="*/ 81 h 163"/>
                  <a:gd name="T2" fmla="*/ 178 w 288"/>
                  <a:gd name="T3" fmla="*/ 163 h 163"/>
                  <a:gd name="T4" fmla="*/ 10 w 288"/>
                  <a:gd name="T5" fmla="*/ 110 h 163"/>
                  <a:gd name="T6" fmla="*/ 0 w 288"/>
                  <a:gd name="T7" fmla="*/ 101 h 163"/>
                  <a:gd name="T8" fmla="*/ 245 w 288"/>
                  <a:gd name="T9" fmla="*/ 0 h 163"/>
                  <a:gd name="T10" fmla="*/ 288 w 288"/>
                  <a:gd name="T11" fmla="*/ 0 h 163"/>
                  <a:gd name="T12" fmla="*/ 283 w 288"/>
                  <a:gd name="T13" fmla="*/ 81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63">
                    <a:moveTo>
                      <a:pt x="283" y="81"/>
                    </a:moveTo>
                    <a:lnTo>
                      <a:pt x="178" y="163"/>
                    </a:lnTo>
                    <a:lnTo>
                      <a:pt x="10" y="110"/>
                    </a:lnTo>
                    <a:lnTo>
                      <a:pt x="0" y="101"/>
                    </a:lnTo>
                    <a:lnTo>
                      <a:pt x="245" y="0"/>
                    </a:lnTo>
                    <a:lnTo>
                      <a:pt x="288" y="0"/>
                    </a:lnTo>
                    <a:lnTo>
                      <a:pt x="283" y="81"/>
                    </a:lnTo>
                    <a:close/>
                  </a:path>
                </a:pathLst>
              </a:custGeom>
              <a:solidFill>
                <a:srgbClr val="C4CC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22" name="Freeform 1607">
                <a:extLst>
                  <a:ext uri="{FF2B5EF4-FFF2-40B4-BE49-F238E27FC236}">
                    <a16:creationId xmlns:a16="http://schemas.microsoft.com/office/drawing/2014/main" id="{AB27879B-A13B-11AB-1DDF-2DA590897AA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334" y="7165"/>
                <a:ext cx="259" cy="188"/>
              </a:xfrm>
              <a:custGeom>
                <a:avLst/>
                <a:gdLst>
                  <a:gd name="T0" fmla="*/ 220 w 259"/>
                  <a:gd name="T1" fmla="*/ 111 h 188"/>
                  <a:gd name="T2" fmla="*/ 249 w 259"/>
                  <a:gd name="T3" fmla="*/ 178 h 188"/>
                  <a:gd name="T4" fmla="*/ 259 w 259"/>
                  <a:gd name="T5" fmla="*/ 188 h 188"/>
                  <a:gd name="T6" fmla="*/ 76 w 259"/>
                  <a:gd name="T7" fmla="*/ 159 h 188"/>
                  <a:gd name="T8" fmla="*/ 14 w 259"/>
                  <a:gd name="T9" fmla="*/ 111 h 188"/>
                  <a:gd name="T10" fmla="*/ 0 w 259"/>
                  <a:gd name="T11" fmla="*/ 39 h 188"/>
                  <a:gd name="T12" fmla="*/ 100 w 259"/>
                  <a:gd name="T13" fmla="*/ 0 h 188"/>
                  <a:gd name="T14" fmla="*/ 168 w 259"/>
                  <a:gd name="T15" fmla="*/ 39 h 188"/>
                  <a:gd name="T16" fmla="*/ 220 w 259"/>
                  <a:gd name="T17" fmla="*/ 111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9" h="188">
                    <a:moveTo>
                      <a:pt x="220" y="111"/>
                    </a:moveTo>
                    <a:lnTo>
                      <a:pt x="249" y="178"/>
                    </a:lnTo>
                    <a:lnTo>
                      <a:pt x="259" y="188"/>
                    </a:lnTo>
                    <a:lnTo>
                      <a:pt x="76" y="159"/>
                    </a:lnTo>
                    <a:lnTo>
                      <a:pt x="14" y="111"/>
                    </a:lnTo>
                    <a:lnTo>
                      <a:pt x="0" y="39"/>
                    </a:lnTo>
                    <a:lnTo>
                      <a:pt x="100" y="0"/>
                    </a:lnTo>
                    <a:lnTo>
                      <a:pt x="168" y="39"/>
                    </a:lnTo>
                    <a:lnTo>
                      <a:pt x="220" y="111"/>
                    </a:lnTo>
                    <a:close/>
                  </a:path>
                </a:pathLst>
              </a:custGeom>
              <a:solidFill>
                <a:srgbClr val="AAB4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23" name="Freeform 1608">
                <a:extLst>
                  <a:ext uri="{FF2B5EF4-FFF2-40B4-BE49-F238E27FC236}">
                    <a16:creationId xmlns:a16="http://schemas.microsoft.com/office/drawing/2014/main" id="{AE60F6AC-CCF6-9810-CDA3-B3498486734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854" y="7175"/>
                <a:ext cx="197" cy="158"/>
              </a:xfrm>
              <a:custGeom>
                <a:avLst/>
                <a:gdLst>
                  <a:gd name="T0" fmla="*/ 192 w 197"/>
                  <a:gd name="T1" fmla="*/ 120 h 158"/>
                  <a:gd name="T2" fmla="*/ 197 w 197"/>
                  <a:gd name="T3" fmla="*/ 158 h 158"/>
                  <a:gd name="T4" fmla="*/ 53 w 197"/>
                  <a:gd name="T5" fmla="*/ 120 h 158"/>
                  <a:gd name="T6" fmla="*/ 14 w 197"/>
                  <a:gd name="T7" fmla="*/ 91 h 158"/>
                  <a:gd name="T8" fmla="*/ 0 w 197"/>
                  <a:gd name="T9" fmla="*/ 72 h 158"/>
                  <a:gd name="T10" fmla="*/ 86 w 197"/>
                  <a:gd name="T11" fmla="*/ 0 h 158"/>
                  <a:gd name="T12" fmla="*/ 134 w 197"/>
                  <a:gd name="T13" fmla="*/ 38 h 158"/>
                  <a:gd name="T14" fmla="*/ 192 w 197"/>
                  <a:gd name="T15" fmla="*/ 12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" h="158">
                    <a:moveTo>
                      <a:pt x="192" y="120"/>
                    </a:moveTo>
                    <a:lnTo>
                      <a:pt x="197" y="158"/>
                    </a:lnTo>
                    <a:lnTo>
                      <a:pt x="53" y="120"/>
                    </a:lnTo>
                    <a:lnTo>
                      <a:pt x="14" y="91"/>
                    </a:lnTo>
                    <a:lnTo>
                      <a:pt x="0" y="72"/>
                    </a:lnTo>
                    <a:lnTo>
                      <a:pt x="86" y="0"/>
                    </a:lnTo>
                    <a:lnTo>
                      <a:pt x="134" y="38"/>
                    </a:lnTo>
                    <a:lnTo>
                      <a:pt x="192" y="120"/>
                    </a:lnTo>
                    <a:close/>
                  </a:path>
                </a:pathLst>
              </a:custGeom>
              <a:solidFill>
                <a:srgbClr val="C4CC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24" name="Freeform 1609">
                <a:extLst>
                  <a:ext uri="{FF2B5EF4-FFF2-40B4-BE49-F238E27FC236}">
                    <a16:creationId xmlns:a16="http://schemas.microsoft.com/office/drawing/2014/main" id="{86416C62-EB36-C6ED-BF4B-0AA040FDA89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04" y="7242"/>
                <a:ext cx="158" cy="91"/>
              </a:xfrm>
              <a:custGeom>
                <a:avLst/>
                <a:gdLst>
                  <a:gd name="T0" fmla="*/ 158 w 158"/>
                  <a:gd name="T1" fmla="*/ 91 h 91"/>
                  <a:gd name="T2" fmla="*/ 91 w 158"/>
                  <a:gd name="T3" fmla="*/ 91 h 91"/>
                  <a:gd name="T4" fmla="*/ 38 w 158"/>
                  <a:gd name="T5" fmla="*/ 72 h 91"/>
                  <a:gd name="T6" fmla="*/ 0 w 158"/>
                  <a:gd name="T7" fmla="*/ 34 h 91"/>
                  <a:gd name="T8" fmla="*/ 72 w 158"/>
                  <a:gd name="T9" fmla="*/ 0 h 91"/>
                  <a:gd name="T10" fmla="*/ 100 w 158"/>
                  <a:gd name="T11" fmla="*/ 0 h 91"/>
                  <a:gd name="T12" fmla="*/ 158 w 158"/>
                  <a:gd name="T13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8" h="91">
                    <a:moveTo>
                      <a:pt x="158" y="91"/>
                    </a:moveTo>
                    <a:lnTo>
                      <a:pt x="91" y="91"/>
                    </a:lnTo>
                    <a:lnTo>
                      <a:pt x="38" y="72"/>
                    </a:lnTo>
                    <a:lnTo>
                      <a:pt x="0" y="34"/>
                    </a:lnTo>
                    <a:lnTo>
                      <a:pt x="72" y="0"/>
                    </a:lnTo>
                    <a:lnTo>
                      <a:pt x="100" y="0"/>
                    </a:lnTo>
                    <a:lnTo>
                      <a:pt x="158" y="91"/>
                    </a:lnTo>
                    <a:close/>
                  </a:path>
                </a:pathLst>
              </a:custGeom>
              <a:solidFill>
                <a:srgbClr val="AAB4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25" name="Freeform 1610">
                <a:extLst>
                  <a:ext uri="{FF2B5EF4-FFF2-40B4-BE49-F238E27FC236}">
                    <a16:creationId xmlns:a16="http://schemas.microsoft.com/office/drawing/2014/main" id="{86503D0B-6FAE-E431-FC20-6054B7A21E1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623" y="7261"/>
                <a:ext cx="120" cy="216"/>
              </a:xfrm>
              <a:custGeom>
                <a:avLst/>
                <a:gdLst>
                  <a:gd name="T0" fmla="*/ 120 w 120"/>
                  <a:gd name="T1" fmla="*/ 116 h 216"/>
                  <a:gd name="T2" fmla="*/ 91 w 120"/>
                  <a:gd name="T3" fmla="*/ 178 h 216"/>
                  <a:gd name="T4" fmla="*/ 67 w 120"/>
                  <a:gd name="T5" fmla="*/ 216 h 216"/>
                  <a:gd name="T6" fmla="*/ 38 w 120"/>
                  <a:gd name="T7" fmla="*/ 216 h 216"/>
                  <a:gd name="T8" fmla="*/ 0 w 120"/>
                  <a:gd name="T9" fmla="*/ 154 h 216"/>
                  <a:gd name="T10" fmla="*/ 38 w 120"/>
                  <a:gd name="T11" fmla="*/ 44 h 216"/>
                  <a:gd name="T12" fmla="*/ 67 w 120"/>
                  <a:gd name="T13" fmla="*/ 0 h 216"/>
                  <a:gd name="T14" fmla="*/ 110 w 120"/>
                  <a:gd name="T15" fmla="*/ 53 h 216"/>
                  <a:gd name="T16" fmla="*/ 120 w 120"/>
                  <a:gd name="T17" fmla="*/ 1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216">
                    <a:moveTo>
                      <a:pt x="120" y="116"/>
                    </a:moveTo>
                    <a:lnTo>
                      <a:pt x="91" y="178"/>
                    </a:lnTo>
                    <a:lnTo>
                      <a:pt x="67" y="216"/>
                    </a:lnTo>
                    <a:lnTo>
                      <a:pt x="38" y="216"/>
                    </a:lnTo>
                    <a:lnTo>
                      <a:pt x="0" y="154"/>
                    </a:lnTo>
                    <a:lnTo>
                      <a:pt x="38" y="44"/>
                    </a:lnTo>
                    <a:lnTo>
                      <a:pt x="67" y="0"/>
                    </a:lnTo>
                    <a:lnTo>
                      <a:pt x="110" y="53"/>
                    </a:lnTo>
                    <a:lnTo>
                      <a:pt x="120" y="116"/>
                    </a:lnTo>
                    <a:close/>
                  </a:path>
                </a:pathLst>
              </a:custGeom>
              <a:solidFill>
                <a:srgbClr val="99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26" name="Freeform 1611">
                <a:extLst>
                  <a:ext uri="{FF2B5EF4-FFF2-40B4-BE49-F238E27FC236}">
                    <a16:creationId xmlns:a16="http://schemas.microsoft.com/office/drawing/2014/main" id="{005E7776-D34E-6090-EFF8-6D47E1C0678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824" y="7276"/>
                <a:ext cx="274" cy="273"/>
              </a:xfrm>
              <a:custGeom>
                <a:avLst/>
                <a:gdLst>
                  <a:gd name="T0" fmla="*/ 274 w 274"/>
                  <a:gd name="T1" fmla="*/ 230 h 273"/>
                  <a:gd name="T2" fmla="*/ 230 w 274"/>
                  <a:gd name="T3" fmla="*/ 273 h 273"/>
                  <a:gd name="T4" fmla="*/ 111 w 274"/>
                  <a:gd name="T5" fmla="*/ 192 h 273"/>
                  <a:gd name="T6" fmla="*/ 19 w 274"/>
                  <a:gd name="T7" fmla="*/ 67 h 273"/>
                  <a:gd name="T8" fmla="*/ 0 w 274"/>
                  <a:gd name="T9" fmla="*/ 0 h 273"/>
                  <a:gd name="T10" fmla="*/ 130 w 274"/>
                  <a:gd name="T11" fmla="*/ 77 h 273"/>
                  <a:gd name="T12" fmla="*/ 274 w 274"/>
                  <a:gd name="T13" fmla="*/ 23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4" h="273">
                    <a:moveTo>
                      <a:pt x="274" y="230"/>
                    </a:moveTo>
                    <a:lnTo>
                      <a:pt x="230" y="273"/>
                    </a:lnTo>
                    <a:lnTo>
                      <a:pt x="111" y="192"/>
                    </a:lnTo>
                    <a:lnTo>
                      <a:pt x="19" y="67"/>
                    </a:lnTo>
                    <a:lnTo>
                      <a:pt x="0" y="0"/>
                    </a:lnTo>
                    <a:lnTo>
                      <a:pt x="130" y="77"/>
                    </a:lnTo>
                    <a:lnTo>
                      <a:pt x="274" y="230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27" name="Freeform 1612">
                <a:extLst>
                  <a:ext uri="{FF2B5EF4-FFF2-40B4-BE49-F238E27FC236}">
                    <a16:creationId xmlns:a16="http://schemas.microsoft.com/office/drawing/2014/main" id="{11B8BE63-2870-374F-BF51-83608761B0F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977" y="7324"/>
                <a:ext cx="393" cy="254"/>
              </a:xfrm>
              <a:custGeom>
                <a:avLst/>
                <a:gdLst>
                  <a:gd name="T0" fmla="*/ 393 w 393"/>
                  <a:gd name="T1" fmla="*/ 72 h 254"/>
                  <a:gd name="T2" fmla="*/ 374 w 393"/>
                  <a:gd name="T3" fmla="*/ 110 h 254"/>
                  <a:gd name="T4" fmla="*/ 273 w 393"/>
                  <a:gd name="T5" fmla="*/ 129 h 254"/>
                  <a:gd name="T6" fmla="*/ 273 w 393"/>
                  <a:gd name="T7" fmla="*/ 172 h 254"/>
                  <a:gd name="T8" fmla="*/ 292 w 393"/>
                  <a:gd name="T9" fmla="*/ 192 h 254"/>
                  <a:gd name="T10" fmla="*/ 235 w 393"/>
                  <a:gd name="T11" fmla="*/ 254 h 254"/>
                  <a:gd name="T12" fmla="*/ 172 w 393"/>
                  <a:gd name="T13" fmla="*/ 235 h 254"/>
                  <a:gd name="T14" fmla="*/ 72 w 393"/>
                  <a:gd name="T15" fmla="*/ 235 h 254"/>
                  <a:gd name="T16" fmla="*/ 33 w 393"/>
                  <a:gd name="T17" fmla="*/ 201 h 254"/>
                  <a:gd name="T18" fmla="*/ 0 w 393"/>
                  <a:gd name="T19" fmla="*/ 19 h 254"/>
                  <a:gd name="T20" fmla="*/ 129 w 393"/>
                  <a:gd name="T21" fmla="*/ 19 h 254"/>
                  <a:gd name="T22" fmla="*/ 182 w 393"/>
                  <a:gd name="T23" fmla="*/ 0 h 254"/>
                  <a:gd name="T24" fmla="*/ 364 w 393"/>
                  <a:gd name="T25" fmla="*/ 43 h 254"/>
                  <a:gd name="T26" fmla="*/ 393 w 393"/>
                  <a:gd name="T27" fmla="*/ 72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93" h="254">
                    <a:moveTo>
                      <a:pt x="393" y="72"/>
                    </a:moveTo>
                    <a:lnTo>
                      <a:pt x="374" y="110"/>
                    </a:lnTo>
                    <a:lnTo>
                      <a:pt x="273" y="129"/>
                    </a:lnTo>
                    <a:lnTo>
                      <a:pt x="273" y="172"/>
                    </a:lnTo>
                    <a:lnTo>
                      <a:pt x="292" y="192"/>
                    </a:lnTo>
                    <a:lnTo>
                      <a:pt x="235" y="254"/>
                    </a:lnTo>
                    <a:lnTo>
                      <a:pt x="172" y="235"/>
                    </a:lnTo>
                    <a:lnTo>
                      <a:pt x="72" y="235"/>
                    </a:lnTo>
                    <a:lnTo>
                      <a:pt x="33" y="201"/>
                    </a:lnTo>
                    <a:lnTo>
                      <a:pt x="0" y="19"/>
                    </a:lnTo>
                    <a:lnTo>
                      <a:pt x="129" y="19"/>
                    </a:lnTo>
                    <a:lnTo>
                      <a:pt x="182" y="0"/>
                    </a:lnTo>
                    <a:lnTo>
                      <a:pt x="364" y="43"/>
                    </a:lnTo>
                    <a:lnTo>
                      <a:pt x="393" y="72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28" name="Freeform 1613">
                <a:extLst>
                  <a:ext uri="{FF2B5EF4-FFF2-40B4-BE49-F238E27FC236}">
                    <a16:creationId xmlns:a16="http://schemas.microsoft.com/office/drawing/2014/main" id="{28E370BC-F72C-4D34-E0E1-824C448BDC2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01" y="7405"/>
                <a:ext cx="140" cy="72"/>
              </a:xfrm>
              <a:custGeom>
                <a:avLst/>
                <a:gdLst>
                  <a:gd name="T0" fmla="*/ 140 w 140"/>
                  <a:gd name="T1" fmla="*/ 34 h 72"/>
                  <a:gd name="T2" fmla="*/ 10 w 140"/>
                  <a:gd name="T3" fmla="*/ 72 h 72"/>
                  <a:gd name="T4" fmla="*/ 0 w 140"/>
                  <a:gd name="T5" fmla="*/ 72 h 72"/>
                  <a:gd name="T6" fmla="*/ 0 w 140"/>
                  <a:gd name="T7" fmla="*/ 48 h 72"/>
                  <a:gd name="T8" fmla="*/ 63 w 140"/>
                  <a:gd name="T9" fmla="*/ 0 h 72"/>
                  <a:gd name="T10" fmla="*/ 140 w 140"/>
                  <a:gd name="T11" fmla="*/ 10 h 72"/>
                  <a:gd name="T12" fmla="*/ 140 w 140"/>
                  <a:gd name="T1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72">
                    <a:moveTo>
                      <a:pt x="140" y="34"/>
                    </a:moveTo>
                    <a:lnTo>
                      <a:pt x="10" y="72"/>
                    </a:lnTo>
                    <a:lnTo>
                      <a:pt x="0" y="72"/>
                    </a:lnTo>
                    <a:lnTo>
                      <a:pt x="0" y="48"/>
                    </a:lnTo>
                    <a:lnTo>
                      <a:pt x="63" y="0"/>
                    </a:lnTo>
                    <a:lnTo>
                      <a:pt x="140" y="10"/>
                    </a:lnTo>
                    <a:lnTo>
                      <a:pt x="140" y="34"/>
                    </a:lnTo>
                    <a:close/>
                  </a:path>
                </a:pathLst>
              </a:custGeom>
              <a:solidFill>
                <a:srgbClr val="AAB4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29" name="Freeform 1614">
                <a:extLst>
                  <a:ext uri="{FF2B5EF4-FFF2-40B4-BE49-F238E27FC236}">
                    <a16:creationId xmlns:a16="http://schemas.microsoft.com/office/drawing/2014/main" id="{52438B34-F25D-0EE3-28FB-457ED3289CD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017" y="7424"/>
                <a:ext cx="163" cy="221"/>
              </a:xfrm>
              <a:custGeom>
                <a:avLst/>
                <a:gdLst>
                  <a:gd name="T0" fmla="*/ 163 w 163"/>
                  <a:gd name="T1" fmla="*/ 183 h 221"/>
                  <a:gd name="T2" fmla="*/ 115 w 163"/>
                  <a:gd name="T3" fmla="*/ 221 h 221"/>
                  <a:gd name="T4" fmla="*/ 62 w 163"/>
                  <a:gd name="T5" fmla="*/ 207 h 221"/>
                  <a:gd name="T6" fmla="*/ 0 w 163"/>
                  <a:gd name="T7" fmla="*/ 144 h 221"/>
                  <a:gd name="T8" fmla="*/ 43 w 163"/>
                  <a:gd name="T9" fmla="*/ 44 h 221"/>
                  <a:gd name="T10" fmla="*/ 101 w 163"/>
                  <a:gd name="T11" fmla="*/ 0 h 221"/>
                  <a:gd name="T12" fmla="*/ 163 w 163"/>
                  <a:gd name="T13" fmla="*/ 72 h 221"/>
                  <a:gd name="T14" fmla="*/ 163 w 163"/>
                  <a:gd name="T15" fmla="*/ 183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3" h="221">
                    <a:moveTo>
                      <a:pt x="163" y="183"/>
                    </a:moveTo>
                    <a:lnTo>
                      <a:pt x="115" y="221"/>
                    </a:lnTo>
                    <a:lnTo>
                      <a:pt x="62" y="207"/>
                    </a:lnTo>
                    <a:lnTo>
                      <a:pt x="0" y="144"/>
                    </a:lnTo>
                    <a:lnTo>
                      <a:pt x="43" y="44"/>
                    </a:lnTo>
                    <a:lnTo>
                      <a:pt x="101" y="0"/>
                    </a:lnTo>
                    <a:lnTo>
                      <a:pt x="163" y="72"/>
                    </a:lnTo>
                    <a:lnTo>
                      <a:pt x="163" y="183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30" name="Freeform 1615">
                <a:extLst>
                  <a:ext uri="{FF2B5EF4-FFF2-40B4-BE49-F238E27FC236}">
                    <a16:creationId xmlns:a16="http://schemas.microsoft.com/office/drawing/2014/main" id="{BD5A8A67-C63C-B090-D81F-0FAB1845636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633" y="7434"/>
                <a:ext cx="144" cy="192"/>
              </a:xfrm>
              <a:custGeom>
                <a:avLst/>
                <a:gdLst>
                  <a:gd name="T0" fmla="*/ 125 w 144"/>
                  <a:gd name="T1" fmla="*/ 154 h 192"/>
                  <a:gd name="T2" fmla="*/ 43 w 144"/>
                  <a:gd name="T3" fmla="*/ 192 h 192"/>
                  <a:gd name="T4" fmla="*/ 0 w 144"/>
                  <a:gd name="T5" fmla="*/ 182 h 192"/>
                  <a:gd name="T6" fmla="*/ 0 w 144"/>
                  <a:gd name="T7" fmla="*/ 144 h 192"/>
                  <a:gd name="T8" fmla="*/ 53 w 144"/>
                  <a:gd name="T9" fmla="*/ 43 h 192"/>
                  <a:gd name="T10" fmla="*/ 101 w 144"/>
                  <a:gd name="T11" fmla="*/ 0 h 192"/>
                  <a:gd name="T12" fmla="*/ 144 w 144"/>
                  <a:gd name="T13" fmla="*/ 62 h 192"/>
                  <a:gd name="T14" fmla="*/ 125 w 144"/>
                  <a:gd name="T15" fmla="*/ 15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4" h="192">
                    <a:moveTo>
                      <a:pt x="125" y="154"/>
                    </a:moveTo>
                    <a:lnTo>
                      <a:pt x="43" y="192"/>
                    </a:lnTo>
                    <a:lnTo>
                      <a:pt x="0" y="182"/>
                    </a:lnTo>
                    <a:lnTo>
                      <a:pt x="0" y="144"/>
                    </a:lnTo>
                    <a:lnTo>
                      <a:pt x="53" y="43"/>
                    </a:lnTo>
                    <a:lnTo>
                      <a:pt x="101" y="0"/>
                    </a:lnTo>
                    <a:lnTo>
                      <a:pt x="144" y="62"/>
                    </a:lnTo>
                    <a:lnTo>
                      <a:pt x="125" y="154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31" name="Freeform 1616">
                <a:extLst>
                  <a:ext uri="{FF2B5EF4-FFF2-40B4-BE49-F238E27FC236}">
                    <a16:creationId xmlns:a16="http://schemas.microsoft.com/office/drawing/2014/main" id="{7E0F2A33-FA60-A2A1-905C-DED9EDC1D67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482" y="7434"/>
                <a:ext cx="212" cy="326"/>
              </a:xfrm>
              <a:custGeom>
                <a:avLst/>
                <a:gdLst>
                  <a:gd name="T0" fmla="*/ 212 w 212"/>
                  <a:gd name="T1" fmla="*/ 211 h 326"/>
                  <a:gd name="T2" fmla="*/ 202 w 212"/>
                  <a:gd name="T3" fmla="*/ 293 h 326"/>
                  <a:gd name="T4" fmla="*/ 164 w 212"/>
                  <a:gd name="T5" fmla="*/ 326 h 326"/>
                  <a:gd name="T6" fmla="*/ 92 w 212"/>
                  <a:gd name="T7" fmla="*/ 264 h 326"/>
                  <a:gd name="T8" fmla="*/ 63 w 212"/>
                  <a:gd name="T9" fmla="*/ 283 h 326"/>
                  <a:gd name="T10" fmla="*/ 0 w 212"/>
                  <a:gd name="T11" fmla="*/ 254 h 326"/>
                  <a:gd name="T12" fmla="*/ 0 w 212"/>
                  <a:gd name="T13" fmla="*/ 115 h 326"/>
                  <a:gd name="T14" fmla="*/ 144 w 212"/>
                  <a:gd name="T15" fmla="*/ 0 h 326"/>
                  <a:gd name="T16" fmla="*/ 202 w 212"/>
                  <a:gd name="T17" fmla="*/ 110 h 326"/>
                  <a:gd name="T18" fmla="*/ 212 w 212"/>
                  <a:gd name="T19" fmla="*/ 211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2" h="326">
                    <a:moveTo>
                      <a:pt x="212" y="211"/>
                    </a:moveTo>
                    <a:lnTo>
                      <a:pt x="202" y="293"/>
                    </a:lnTo>
                    <a:lnTo>
                      <a:pt x="164" y="326"/>
                    </a:lnTo>
                    <a:lnTo>
                      <a:pt x="92" y="264"/>
                    </a:lnTo>
                    <a:lnTo>
                      <a:pt x="63" y="283"/>
                    </a:lnTo>
                    <a:lnTo>
                      <a:pt x="0" y="254"/>
                    </a:lnTo>
                    <a:lnTo>
                      <a:pt x="0" y="115"/>
                    </a:lnTo>
                    <a:lnTo>
                      <a:pt x="144" y="0"/>
                    </a:lnTo>
                    <a:lnTo>
                      <a:pt x="202" y="110"/>
                    </a:lnTo>
                    <a:lnTo>
                      <a:pt x="212" y="211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32" name="Freeform 1617">
                <a:extLst>
                  <a:ext uri="{FF2B5EF4-FFF2-40B4-BE49-F238E27FC236}">
                    <a16:creationId xmlns:a16="http://schemas.microsoft.com/office/drawing/2014/main" id="{BE029114-AFF1-9573-6779-C521FC928A9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331" y="7477"/>
                <a:ext cx="91" cy="111"/>
              </a:xfrm>
              <a:custGeom>
                <a:avLst/>
                <a:gdLst>
                  <a:gd name="T0" fmla="*/ 82 w 91"/>
                  <a:gd name="T1" fmla="*/ 111 h 111"/>
                  <a:gd name="T2" fmla="*/ 29 w 91"/>
                  <a:gd name="T3" fmla="*/ 111 h 111"/>
                  <a:gd name="T4" fmla="*/ 0 w 91"/>
                  <a:gd name="T5" fmla="*/ 82 h 111"/>
                  <a:gd name="T6" fmla="*/ 19 w 91"/>
                  <a:gd name="T7" fmla="*/ 48 h 111"/>
                  <a:gd name="T8" fmla="*/ 91 w 91"/>
                  <a:gd name="T9" fmla="*/ 0 h 111"/>
                  <a:gd name="T10" fmla="*/ 82 w 91"/>
                  <a:gd name="T11" fmla="*/ 82 h 111"/>
                  <a:gd name="T12" fmla="*/ 82 w 91"/>
                  <a:gd name="T13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111">
                    <a:moveTo>
                      <a:pt x="82" y="111"/>
                    </a:moveTo>
                    <a:lnTo>
                      <a:pt x="29" y="111"/>
                    </a:lnTo>
                    <a:lnTo>
                      <a:pt x="0" y="82"/>
                    </a:lnTo>
                    <a:lnTo>
                      <a:pt x="19" y="48"/>
                    </a:lnTo>
                    <a:lnTo>
                      <a:pt x="91" y="0"/>
                    </a:lnTo>
                    <a:lnTo>
                      <a:pt x="82" y="82"/>
                    </a:lnTo>
                    <a:lnTo>
                      <a:pt x="82" y="111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33" name="Freeform 1618">
                <a:extLst>
                  <a:ext uri="{FF2B5EF4-FFF2-40B4-BE49-F238E27FC236}">
                    <a16:creationId xmlns:a16="http://schemas.microsoft.com/office/drawing/2014/main" id="{9AA6203B-CAD9-EA65-E21B-0F000DB6E97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8" y="7568"/>
                <a:ext cx="153" cy="111"/>
              </a:xfrm>
              <a:custGeom>
                <a:avLst/>
                <a:gdLst>
                  <a:gd name="T0" fmla="*/ 72 w 153"/>
                  <a:gd name="T1" fmla="*/ 111 h 111"/>
                  <a:gd name="T2" fmla="*/ 0 w 153"/>
                  <a:gd name="T3" fmla="*/ 111 h 111"/>
                  <a:gd name="T4" fmla="*/ 43 w 153"/>
                  <a:gd name="T5" fmla="*/ 48 h 111"/>
                  <a:gd name="T6" fmla="*/ 81 w 153"/>
                  <a:gd name="T7" fmla="*/ 20 h 111"/>
                  <a:gd name="T8" fmla="*/ 134 w 153"/>
                  <a:gd name="T9" fmla="*/ 20 h 111"/>
                  <a:gd name="T10" fmla="*/ 153 w 153"/>
                  <a:gd name="T11" fmla="*/ 0 h 111"/>
                  <a:gd name="T12" fmla="*/ 134 w 153"/>
                  <a:gd name="T13" fmla="*/ 63 h 111"/>
                  <a:gd name="T14" fmla="*/ 72 w 153"/>
                  <a:gd name="T1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111">
                    <a:moveTo>
                      <a:pt x="72" y="111"/>
                    </a:moveTo>
                    <a:lnTo>
                      <a:pt x="0" y="111"/>
                    </a:lnTo>
                    <a:lnTo>
                      <a:pt x="43" y="48"/>
                    </a:lnTo>
                    <a:lnTo>
                      <a:pt x="81" y="20"/>
                    </a:lnTo>
                    <a:lnTo>
                      <a:pt x="134" y="20"/>
                    </a:lnTo>
                    <a:lnTo>
                      <a:pt x="153" y="0"/>
                    </a:lnTo>
                    <a:lnTo>
                      <a:pt x="134" y="63"/>
                    </a:lnTo>
                    <a:lnTo>
                      <a:pt x="72" y="111"/>
                    </a:lnTo>
                    <a:close/>
                  </a:path>
                </a:pathLst>
              </a:custGeom>
              <a:solidFill>
                <a:srgbClr val="99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</p:grpSp>
      </p:grpSp>
      <p:sp>
        <p:nvSpPr>
          <p:cNvPr id="234" name="Zone de texte 1">
            <a:extLst>
              <a:ext uri="{FF2B5EF4-FFF2-40B4-BE49-F238E27FC236}">
                <a16:creationId xmlns:a16="http://schemas.microsoft.com/office/drawing/2014/main" id="{0B1508E8-28D8-1AF8-1978-684B7BDC4FB9}"/>
              </a:ext>
            </a:extLst>
          </p:cNvPr>
          <p:cNvSpPr txBox="1"/>
          <p:nvPr/>
        </p:nvSpPr>
        <p:spPr>
          <a:xfrm>
            <a:off x="2062773" y="4866117"/>
            <a:ext cx="1991139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Disparition d’espèces</a:t>
            </a:r>
          </a:p>
        </p:txBody>
      </p:sp>
      <p:sp>
        <p:nvSpPr>
          <p:cNvPr id="235" name="Zone de texte 1">
            <a:extLst>
              <a:ext uri="{FF2B5EF4-FFF2-40B4-BE49-F238E27FC236}">
                <a16:creationId xmlns:a16="http://schemas.microsoft.com/office/drawing/2014/main" id="{E13B479E-AF5B-AB2B-99CA-AF440F57269B}"/>
              </a:ext>
            </a:extLst>
          </p:cNvPr>
          <p:cNvSpPr txBox="1"/>
          <p:nvPr/>
        </p:nvSpPr>
        <p:spPr>
          <a:xfrm>
            <a:off x="7211860" y="2867796"/>
            <a:ext cx="2192042" cy="6718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Disparition d’espèces</a:t>
            </a:r>
          </a:p>
        </p:txBody>
      </p:sp>
      <p:pic>
        <p:nvPicPr>
          <p:cNvPr id="236" name="Image 235">
            <a:extLst>
              <a:ext uri="{FF2B5EF4-FFF2-40B4-BE49-F238E27FC236}">
                <a16:creationId xmlns:a16="http://schemas.microsoft.com/office/drawing/2014/main" id="{F81EC60C-6248-AF93-36F6-C59A0BE59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10837" y="5178190"/>
            <a:ext cx="558165" cy="313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Image 236">
            <a:extLst>
              <a:ext uri="{FF2B5EF4-FFF2-40B4-BE49-F238E27FC236}">
                <a16:creationId xmlns:a16="http://schemas.microsoft.com/office/drawing/2014/main" id="{5057958F-7822-69AE-E5FC-98930BC5C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55" y="3777932"/>
            <a:ext cx="697865" cy="4749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8" name="Group 1217">
            <a:extLst>
              <a:ext uri="{FF2B5EF4-FFF2-40B4-BE49-F238E27FC236}">
                <a16:creationId xmlns:a16="http://schemas.microsoft.com/office/drawing/2014/main" id="{5DFEEAAC-3517-5FD0-074A-94CC6DBC258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49359" y="5252499"/>
            <a:ext cx="697865" cy="208915"/>
            <a:chOff x="7067" y="4597"/>
            <a:chExt cx="2376" cy="674"/>
          </a:xfrm>
        </p:grpSpPr>
        <p:sp>
          <p:nvSpPr>
            <p:cNvPr id="239" name="Freeform 1218">
              <a:extLst>
                <a:ext uri="{FF2B5EF4-FFF2-40B4-BE49-F238E27FC236}">
                  <a16:creationId xmlns:a16="http://schemas.microsoft.com/office/drawing/2014/main" id="{53502C44-8141-B0EA-EA07-59ECA9F206A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067" y="4597"/>
              <a:ext cx="2376" cy="674"/>
            </a:xfrm>
            <a:custGeom>
              <a:avLst/>
              <a:gdLst>
                <a:gd name="T0" fmla="*/ 101 w 2376"/>
                <a:gd name="T1" fmla="*/ 146 h 674"/>
                <a:gd name="T2" fmla="*/ 19 w 2376"/>
                <a:gd name="T3" fmla="*/ 208 h 674"/>
                <a:gd name="T4" fmla="*/ 0 w 2376"/>
                <a:gd name="T5" fmla="*/ 258 h 674"/>
                <a:gd name="T6" fmla="*/ 36 w 2376"/>
                <a:gd name="T7" fmla="*/ 334 h 674"/>
                <a:gd name="T8" fmla="*/ 176 w 2376"/>
                <a:gd name="T9" fmla="*/ 356 h 674"/>
                <a:gd name="T10" fmla="*/ 229 w 2376"/>
                <a:gd name="T11" fmla="*/ 367 h 674"/>
                <a:gd name="T12" fmla="*/ 331 w 2376"/>
                <a:gd name="T13" fmla="*/ 395 h 674"/>
                <a:gd name="T14" fmla="*/ 432 w 2376"/>
                <a:gd name="T15" fmla="*/ 421 h 674"/>
                <a:gd name="T16" fmla="*/ 609 w 2376"/>
                <a:gd name="T17" fmla="*/ 416 h 674"/>
                <a:gd name="T18" fmla="*/ 703 w 2376"/>
                <a:gd name="T19" fmla="*/ 447 h 674"/>
                <a:gd name="T20" fmla="*/ 799 w 2376"/>
                <a:gd name="T21" fmla="*/ 455 h 674"/>
                <a:gd name="T22" fmla="*/ 581 w 2376"/>
                <a:gd name="T23" fmla="*/ 451 h 674"/>
                <a:gd name="T24" fmla="*/ 511 w 2376"/>
                <a:gd name="T25" fmla="*/ 524 h 674"/>
                <a:gd name="T26" fmla="*/ 545 w 2376"/>
                <a:gd name="T27" fmla="*/ 520 h 674"/>
                <a:gd name="T28" fmla="*/ 526 w 2376"/>
                <a:gd name="T29" fmla="*/ 557 h 674"/>
                <a:gd name="T30" fmla="*/ 556 w 2376"/>
                <a:gd name="T31" fmla="*/ 576 h 674"/>
                <a:gd name="T32" fmla="*/ 654 w 2376"/>
                <a:gd name="T33" fmla="*/ 590 h 674"/>
                <a:gd name="T34" fmla="*/ 668 w 2376"/>
                <a:gd name="T35" fmla="*/ 616 h 674"/>
                <a:gd name="T36" fmla="*/ 880 w 2376"/>
                <a:gd name="T37" fmla="*/ 527 h 674"/>
                <a:gd name="T38" fmla="*/ 974 w 2376"/>
                <a:gd name="T39" fmla="*/ 452 h 674"/>
                <a:gd name="T40" fmla="*/ 1036 w 2376"/>
                <a:gd name="T41" fmla="*/ 447 h 674"/>
                <a:gd name="T42" fmla="*/ 1098 w 2376"/>
                <a:gd name="T43" fmla="*/ 442 h 674"/>
                <a:gd name="T44" fmla="*/ 1161 w 2376"/>
                <a:gd name="T45" fmla="*/ 439 h 674"/>
                <a:gd name="T46" fmla="*/ 1322 w 2376"/>
                <a:gd name="T47" fmla="*/ 464 h 674"/>
                <a:gd name="T48" fmla="*/ 1208 w 2376"/>
                <a:gd name="T49" fmla="*/ 477 h 674"/>
                <a:gd name="T50" fmla="*/ 1118 w 2376"/>
                <a:gd name="T51" fmla="*/ 565 h 674"/>
                <a:gd name="T52" fmla="*/ 1262 w 2376"/>
                <a:gd name="T53" fmla="*/ 565 h 674"/>
                <a:gd name="T54" fmla="*/ 1157 w 2376"/>
                <a:gd name="T55" fmla="*/ 634 h 674"/>
                <a:gd name="T56" fmla="*/ 1292 w 2376"/>
                <a:gd name="T57" fmla="*/ 619 h 674"/>
                <a:gd name="T58" fmla="*/ 1404 w 2376"/>
                <a:gd name="T59" fmla="*/ 634 h 674"/>
                <a:gd name="T60" fmla="*/ 1616 w 2376"/>
                <a:gd name="T61" fmla="*/ 612 h 674"/>
                <a:gd name="T62" fmla="*/ 1615 w 2376"/>
                <a:gd name="T63" fmla="*/ 520 h 674"/>
                <a:gd name="T64" fmla="*/ 1715 w 2376"/>
                <a:gd name="T65" fmla="*/ 451 h 674"/>
                <a:gd name="T66" fmla="*/ 2165 w 2376"/>
                <a:gd name="T67" fmla="*/ 461 h 674"/>
                <a:gd name="T68" fmla="*/ 2275 w 2376"/>
                <a:gd name="T69" fmla="*/ 426 h 674"/>
                <a:gd name="T70" fmla="*/ 2347 w 2376"/>
                <a:gd name="T71" fmla="*/ 359 h 674"/>
                <a:gd name="T72" fmla="*/ 2376 w 2376"/>
                <a:gd name="T73" fmla="*/ 246 h 674"/>
                <a:gd name="T74" fmla="*/ 2288 w 2376"/>
                <a:gd name="T75" fmla="*/ 81 h 674"/>
                <a:gd name="T76" fmla="*/ 2165 w 2376"/>
                <a:gd name="T77" fmla="*/ 28 h 674"/>
                <a:gd name="T78" fmla="*/ 2036 w 2376"/>
                <a:gd name="T79" fmla="*/ 5 h 674"/>
                <a:gd name="T80" fmla="*/ 1895 w 2376"/>
                <a:gd name="T81" fmla="*/ 2 h 674"/>
                <a:gd name="T82" fmla="*/ 1492 w 2376"/>
                <a:gd name="T83" fmla="*/ 62 h 674"/>
                <a:gd name="T84" fmla="*/ 1687 w 2376"/>
                <a:gd name="T85" fmla="*/ 45 h 674"/>
                <a:gd name="T86" fmla="*/ 1892 w 2376"/>
                <a:gd name="T87" fmla="*/ 29 h 674"/>
                <a:gd name="T88" fmla="*/ 2087 w 2376"/>
                <a:gd name="T89" fmla="*/ 54 h 674"/>
                <a:gd name="T90" fmla="*/ 2242 w 2376"/>
                <a:gd name="T91" fmla="*/ 159 h 674"/>
                <a:gd name="T92" fmla="*/ 2227 w 2376"/>
                <a:gd name="T93" fmla="*/ 290 h 674"/>
                <a:gd name="T94" fmla="*/ 2095 w 2376"/>
                <a:gd name="T95" fmla="*/ 303 h 674"/>
                <a:gd name="T96" fmla="*/ 1751 w 2376"/>
                <a:gd name="T97" fmla="*/ 218 h 674"/>
                <a:gd name="T98" fmla="*/ 1663 w 2376"/>
                <a:gd name="T99" fmla="*/ 196 h 674"/>
                <a:gd name="T100" fmla="*/ 1580 w 2376"/>
                <a:gd name="T101" fmla="*/ 172 h 674"/>
                <a:gd name="T102" fmla="*/ 1491 w 2376"/>
                <a:gd name="T103" fmla="*/ 151 h 674"/>
                <a:gd name="T104" fmla="*/ 1378 w 2376"/>
                <a:gd name="T105" fmla="*/ 131 h 674"/>
                <a:gd name="T106" fmla="*/ 1194 w 2376"/>
                <a:gd name="T107" fmla="*/ 105 h 674"/>
                <a:gd name="T108" fmla="*/ 949 w 2376"/>
                <a:gd name="T109" fmla="*/ 97 h 674"/>
                <a:gd name="T110" fmla="*/ 689 w 2376"/>
                <a:gd name="T111" fmla="*/ 101 h 674"/>
                <a:gd name="T112" fmla="*/ 447 w 2376"/>
                <a:gd name="T113" fmla="*/ 110 h 674"/>
                <a:gd name="T114" fmla="*/ 314 w 2376"/>
                <a:gd name="T115" fmla="*/ 72 h 674"/>
                <a:gd name="T116" fmla="*/ 228 w 2376"/>
                <a:gd name="T117" fmla="*/ 68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76" h="674">
                  <a:moveTo>
                    <a:pt x="170" y="94"/>
                  </a:moveTo>
                  <a:lnTo>
                    <a:pt x="131" y="98"/>
                  </a:lnTo>
                  <a:lnTo>
                    <a:pt x="107" y="113"/>
                  </a:lnTo>
                  <a:lnTo>
                    <a:pt x="101" y="146"/>
                  </a:lnTo>
                  <a:lnTo>
                    <a:pt x="58" y="170"/>
                  </a:lnTo>
                  <a:lnTo>
                    <a:pt x="43" y="185"/>
                  </a:lnTo>
                  <a:lnTo>
                    <a:pt x="31" y="196"/>
                  </a:lnTo>
                  <a:lnTo>
                    <a:pt x="19" y="208"/>
                  </a:lnTo>
                  <a:lnTo>
                    <a:pt x="10" y="218"/>
                  </a:lnTo>
                  <a:lnTo>
                    <a:pt x="5" y="229"/>
                  </a:lnTo>
                  <a:lnTo>
                    <a:pt x="0" y="242"/>
                  </a:lnTo>
                  <a:lnTo>
                    <a:pt x="0" y="258"/>
                  </a:lnTo>
                  <a:lnTo>
                    <a:pt x="3" y="277"/>
                  </a:lnTo>
                  <a:lnTo>
                    <a:pt x="28" y="298"/>
                  </a:lnTo>
                  <a:lnTo>
                    <a:pt x="25" y="316"/>
                  </a:lnTo>
                  <a:lnTo>
                    <a:pt x="36" y="334"/>
                  </a:lnTo>
                  <a:lnTo>
                    <a:pt x="68" y="340"/>
                  </a:lnTo>
                  <a:lnTo>
                    <a:pt x="143" y="340"/>
                  </a:lnTo>
                  <a:lnTo>
                    <a:pt x="160" y="350"/>
                  </a:lnTo>
                  <a:lnTo>
                    <a:pt x="176" y="356"/>
                  </a:lnTo>
                  <a:lnTo>
                    <a:pt x="189" y="362"/>
                  </a:lnTo>
                  <a:lnTo>
                    <a:pt x="202" y="364"/>
                  </a:lnTo>
                  <a:lnTo>
                    <a:pt x="215" y="367"/>
                  </a:lnTo>
                  <a:lnTo>
                    <a:pt x="229" y="367"/>
                  </a:lnTo>
                  <a:lnTo>
                    <a:pt x="247" y="369"/>
                  </a:lnTo>
                  <a:lnTo>
                    <a:pt x="267" y="369"/>
                  </a:lnTo>
                  <a:lnTo>
                    <a:pt x="300" y="376"/>
                  </a:lnTo>
                  <a:lnTo>
                    <a:pt x="331" y="395"/>
                  </a:lnTo>
                  <a:lnTo>
                    <a:pt x="357" y="408"/>
                  </a:lnTo>
                  <a:lnTo>
                    <a:pt x="383" y="416"/>
                  </a:lnTo>
                  <a:lnTo>
                    <a:pt x="408" y="419"/>
                  </a:lnTo>
                  <a:lnTo>
                    <a:pt x="432" y="421"/>
                  </a:lnTo>
                  <a:lnTo>
                    <a:pt x="460" y="419"/>
                  </a:lnTo>
                  <a:lnTo>
                    <a:pt x="491" y="418"/>
                  </a:lnTo>
                  <a:lnTo>
                    <a:pt x="529" y="415"/>
                  </a:lnTo>
                  <a:lnTo>
                    <a:pt x="609" y="416"/>
                  </a:lnTo>
                  <a:lnTo>
                    <a:pt x="637" y="426"/>
                  </a:lnTo>
                  <a:lnTo>
                    <a:pt x="660" y="435"/>
                  </a:lnTo>
                  <a:lnTo>
                    <a:pt x="681" y="442"/>
                  </a:lnTo>
                  <a:lnTo>
                    <a:pt x="703" y="447"/>
                  </a:lnTo>
                  <a:lnTo>
                    <a:pt x="725" y="451"/>
                  </a:lnTo>
                  <a:lnTo>
                    <a:pt x="746" y="452"/>
                  </a:lnTo>
                  <a:lnTo>
                    <a:pt x="771" y="454"/>
                  </a:lnTo>
                  <a:lnTo>
                    <a:pt x="799" y="455"/>
                  </a:lnTo>
                  <a:lnTo>
                    <a:pt x="763" y="517"/>
                  </a:lnTo>
                  <a:lnTo>
                    <a:pt x="694" y="503"/>
                  </a:lnTo>
                  <a:lnTo>
                    <a:pt x="640" y="487"/>
                  </a:lnTo>
                  <a:lnTo>
                    <a:pt x="581" y="451"/>
                  </a:lnTo>
                  <a:lnTo>
                    <a:pt x="556" y="465"/>
                  </a:lnTo>
                  <a:lnTo>
                    <a:pt x="504" y="484"/>
                  </a:lnTo>
                  <a:lnTo>
                    <a:pt x="478" y="524"/>
                  </a:lnTo>
                  <a:lnTo>
                    <a:pt x="511" y="524"/>
                  </a:lnTo>
                  <a:lnTo>
                    <a:pt x="530" y="503"/>
                  </a:lnTo>
                  <a:lnTo>
                    <a:pt x="573" y="495"/>
                  </a:lnTo>
                  <a:lnTo>
                    <a:pt x="595" y="517"/>
                  </a:lnTo>
                  <a:lnTo>
                    <a:pt x="545" y="520"/>
                  </a:lnTo>
                  <a:lnTo>
                    <a:pt x="501" y="543"/>
                  </a:lnTo>
                  <a:lnTo>
                    <a:pt x="478" y="567"/>
                  </a:lnTo>
                  <a:lnTo>
                    <a:pt x="490" y="593"/>
                  </a:lnTo>
                  <a:lnTo>
                    <a:pt x="526" y="557"/>
                  </a:lnTo>
                  <a:lnTo>
                    <a:pt x="573" y="546"/>
                  </a:lnTo>
                  <a:lnTo>
                    <a:pt x="618" y="546"/>
                  </a:lnTo>
                  <a:lnTo>
                    <a:pt x="618" y="572"/>
                  </a:lnTo>
                  <a:lnTo>
                    <a:pt x="556" y="576"/>
                  </a:lnTo>
                  <a:lnTo>
                    <a:pt x="523" y="608"/>
                  </a:lnTo>
                  <a:lnTo>
                    <a:pt x="516" y="648"/>
                  </a:lnTo>
                  <a:lnTo>
                    <a:pt x="559" y="605"/>
                  </a:lnTo>
                  <a:lnTo>
                    <a:pt x="654" y="590"/>
                  </a:lnTo>
                  <a:lnTo>
                    <a:pt x="585" y="634"/>
                  </a:lnTo>
                  <a:lnTo>
                    <a:pt x="556" y="674"/>
                  </a:lnTo>
                  <a:lnTo>
                    <a:pt x="599" y="652"/>
                  </a:lnTo>
                  <a:lnTo>
                    <a:pt x="668" y="616"/>
                  </a:lnTo>
                  <a:lnTo>
                    <a:pt x="709" y="612"/>
                  </a:lnTo>
                  <a:lnTo>
                    <a:pt x="788" y="605"/>
                  </a:lnTo>
                  <a:lnTo>
                    <a:pt x="835" y="572"/>
                  </a:lnTo>
                  <a:lnTo>
                    <a:pt x="880" y="527"/>
                  </a:lnTo>
                  <a:lnTo>
                    <a:pt x="928" y="458"/>
                  </a:lnTo>
                  <a:lnTo>
                    <a:pt x="943" y="457"/>
                  </a:lnTo>
                  <a:lnTo>
                    <a:pt x="958" y="454"/>
                  </a:lnTo>
                  <a:lnTo>
                    <a:pt x="974" y="452"/>
                  </a:lnTo>
                  <a:lnTo>
                    <a:pt x="990" y="451"/>
                  </a:lnTo>
                  <a:lnTo>
                    <a:pt x="1004" y="449"/>
                  </a:lnTo>
                  <a:lnTo>
                    <a:pt x="1020" y="448"/>
                  </a:lnTo>
                  <a:lnTo>
                    <a:pt x="1036" y="447"/>
                  </a:lnTo>
                  <a:lnTo>
                    <a:pt x="1051" y="445"/>
                  </a:lnTo>
                  <a:lnTo>
                    <a:pt x="1067" y="444"/>
                  </a:lnTo>
                  <a:lnTo>
                    <a:pt x="1082" y="442"/>
                  </a:lnTo>
                  <a:lnTo>
                    <a:pt x="1098" y="442"/>
                  </a:lnTo>
                  <a:lnTo>
                    <a:pt x="1113" y="441"/>
                  </a:lnTo>
                  <a:lnTo>
                    <a:pt x="1129" y="441"/>
                  </a:lnTo>
                  <a:lnTo>
                    <a:pt x="1145" y="439"/>
                  </a:lnTo>
                  <a:lnTo>
                    <a:pt x="1161" y="439"/>
                  </a:lnTo>
                  <a:lnTo>
                    <a:pt x="1177" y="439"/>
                  </a:lnTo>
                  <a:lnTo>
                    <a:pt x="1240" y="444"/>
                  </a:lnTo>
                  <a:lnTo>
                    <a:pt x="1303" y="439"/>
                  </a:lnTo>
                  <a:lnTo>
                    <a:pt x="1322" y="464"/>
                  </a:lnTo>
                  <a:lnTo>
                    <a:pt x="1342" y="495"/>
                  </a:lnTo>
                  <a:lnTo>
                    <a:pt x="1383" y="524"/>
                  </a:lnTo>
                  <a:lnTo>
                    <a:pt x="1316" y="510"/>
                  </a:lnTo>
                  <a:lnTo>
                    <a:pt x="1208" y="477"/>
                  </a:lnTo>
                  <a:lnTo>
                    <a:pt x="1135" y="506"/>
                  </a:lnTo>
                  <a:lnTo>
                    <a:pt x="1121" y="531"/>
                  </a:lnTo>
                  <a:lnTo>
                    <a:pt x="1177" y="524"/>
                  </a:lnTo>
                  <a:lnTo>
                    <a:pt x="1118" y="565"/>
                  </a:lnTo>
                  <a:lnTo>
                    <a:pt x="1113" y="590"/>
                  </a:lnTo>
                  <a:lnTo>
                    <a:pt x="1157" y="567"/>
                  </a:lnTo>
                  <a:lnTo>
                    <a:pt x="1213" y="554"/>
                  </a:lnTo>
                  <a:lnTo>
                    <a:pt x="1262" y="565"/>
                  </a:lnTo>
                  <a:lnTo>
                    <a:pt x="1206" y="579"/>
                  </a:lnTo>
                  <a:lnTo>
                    <a:pt x="1171" y="586"/>
                  </a:lnTo>
                  <a:lnTo>
                    <a:pt x="1131" y="624"/>
                  </a:lnTo>
                  <a:lnTo>
                    <a:pt x="1157" y="634"/>
                  </a:lnTo>
                  <a:lnTo>
                    <a:pt x="1208" y="608"/>
                  </a:lnTo>
                  <a:lnTo>
                    <a:pt x="1278" y="601"/>
                  </a:lnTo>
                  <a:lnTo>
                    <a:pt x="1371" y="598"/>
                  </a:lnTo>
                  <a:lnTo>
                    <a:pt x="1292" y="619"/>
                  </a:lnTo>
                  <a:lnTo>
                    <a:pt x="1260" y="660"/>
                  </a:lnTo>
                  <a:lnTo>
                    <a:pt x="1286" y="667"/>
                  </a:lnTo>
                  <a:lnTo>
                    <a:pt x="1347" y="634"/>
                  </a:lnTo>
                  <a:lnTo>
                    <a:pt x="1404" y="634"/>
                  </a:lnTo>
                  <a:lnTo>
                    <a:pt x="1511" y="634"/>
                  </a:lnTo>
                  <a:lnTo>
                    <a:pt x="1580" y="631"/>
                  </a:lnTo>
                  <a:lnTo>
                    <a:pt x="1602" y="625"/>
                  </a:lnTo>
                  <a:lnTo>
                    <a:pt x="1616" y="612"/>
                  </a:lnTo>
                  <a:lnTo>
                    <a:pt x="1623" y="593"/>
                  </a:lnTo>
                  <a:lnTo>
                    <a:pt x="1626" y="572"/>
                  </a:lnTo>
                  <a:lnTo>
                    <a:pt x="1622" y="546"/>
                  </a:lnTo>
                  <a:lnTo>
                    <a:pt x="1615" y="520"/>
                  </a:lnTo>
                  <a:lnTo>
                    <a:pt x="1603" y="494"/>
                  </a:lnTo>
                  <a:lnTo>
                    <a:pt x="1587" y="470"/>
                  </a:lnTo>
                  <a:lnTo>
                    <a:pt x="1649" y="458"/>
                  </a:lnTo>
                  <a:lnTo>
                    <a:pt x="1715" y="451"/>
                  </a:lnTo>
                  <a:lnTo>
                    <a:pt x="1918" y="477"/>
                  </a:lnTo>
                  <a:lnTo>
                    <a:pt x="2098" y="470"/>
                  </a:lnTo>
                  <a:lnTo>
                    <a:pt x="2133" y="465"/>
                  </a:lnTo>
                  <a:lnTo>
                    <a:pt x="2165" y="461"/>
                  </a:lnTo>
                  <a:lnTo>
                    <a:pt x="2196" y="454"/>
                  </a:lnTo>
                  <a:lnTo>
                    <a:pt x="2224" y="447"/>
                  </a:lnTo>
                  <a:lnTo>
                    <a:pt x="2251" y="436"/>
                  </a:lnTo>
                  <a:lnTo>
                    <a:pt x="2275" y="426"/>
                  </a:lnTo>
                  <a:lnTo>
                    <a:pt x="2297" y="412"/>
                  </a:lnTo>
                  <a:lnTo>
                    <a:pt x="2317" y="396"/>
                  </a:lnTo>
                  <a:lnTo>
                    <a:pt x="2333" y="379"/>
                  </a:lnTo>
                  <a:lnTo>
                    <a:pt x="2347" y="359"/>
                  </a:lnTo>
                  <a:lnTo>
                    <a:pt x="2359" y="334"/>
                  </a:lnTo>
                  <a:lnTo>
                    <a:pt x="2368" y="308"/>
                  </a:lnTo>
                  <a:lnTo>
                    <a:pt x="2373" y="278"/>
                  </a:lnTo>
                  <a:lnTo>
                    <a:pt x="2376" y="246"/>
                  </a:lnTo>
                  <a:lnTo>
                    <a:pt x="2375" y="209"/>
                  </a:lnTo>
                  <a:lnTo>
                    <a:pt x="2371" y="169"/>
                  </a:lnTo>
                  <a:lnTo>
                    <a:pt x="2320" y="100"/>
                  </a:lnTo>
                  <a:lnTo>
                    <a:pt x="2288" y="81"/>
                  </a:lnTo>
                  <a:lnTo>
                    <a:pt x="2258" y="65"/>
                  </a:lnTo>
                  <a:lnTo>
                    <a:pt x="2227" y="51"/>
                  </a:lnTo>
                  <a:lnTo>
                    <a:pt x="2196" y="39"/>
                  </a:lnTo>
                  <a:lnTo>
                    <a:pt x="2165" y="28"/>
                  </a:lnTo>
                  <a:lnTo>
                    <a:pt x="2133" y="20"/>
                  </a:lnTo>
                  <a:lnTo>
                    <a:pt x="2101" y="13"/>
                  </a:lnTo>
                  <a:lnTo>
                    <a:pt x="2070" y="8"/>
                  </a:lnTo>
                  <a:lnTo>
                    <a:pt x="2036" y="5"/>
                  </a:lnTo>
                  <a:lnTo>
                    <a:pt x="2002" y="2"/>
                  </a:lnTo>
                  <a:lnTo>
                    <a:pt x="1967" y="0"/>
                  </a:lnTo>
                  <a:lnTo>
                    <a:pt x="1931" y="2"/>
                  </a:lnTo>
                  <a:lnTo>
                    <a:pt x="1895" y="2"/>
                  </a:lnTo>
                  <a:lnTo>
                    <a:pt x="1856" y="5"/>
                  </a:lnTo>
                  <a:lnTo>
                    <a:pt x="1818" y="8"/>
                  </a:lnTo>
                  <a:lnTo>
                    <a:pt x="1776" y="10"/>
                  </a:lnTo>
                  <a:lnTo>
                    <a:pt x="1492" y="62"/>
                  </a:lnTo>
                  <a:lnTo>
                    <a:pt x="1540" y="62"/>
                  </a:lnTo>
                  <a:lnTo>
                    <a:pt x="1587" y="58"/>
                  </a:lnTo>
                  <a:lnTo>
                    <a:pt x="1636" y="52"/>
                  </a:lnTo>
                  <a:lnTo>
                    <a:pt x="1687" y="45"/>
                  </a:lnTo>
                  <a:lnTo>
                    <a:pt x="1737" y="39"/>
                  </a:lnTo>
                  <a:lnTo>
                    <a:pt x="1789" y="35"/>
                  </a:lnTo>
                  <a:lnTo>
                    <a:pt x="1841" y="31"/>
                  </a:lnTo>
                  <a:lnTo>
                    <a:pt x="1892" y="29"/>
                  </a:lnTo>
                  <a:lnTo>
                    <a:pt x="1943" y="31"/>
                  </a:lnTo>
                  <a:lnTo>
                    <a:pt x="1993" y="33"/>
                  </a:lnTo>
                  <a:lnTo>
                    <a:pt x="2041" y="42"/>
                  </a:lnTo>
                  <a:lnTo>
                    <a:pt x="2087" y="54"/>
                  </a:lnTo>
                  <a:lnTo>
                    <a:pt x="2130" y="71"/>
                  </a:lnTo>
                  <a:lnTo>
                    <a:pt x="2172" y="94"/>
                  </a:lnTo>
                  <a:lnTo>
                    <a:pt x="2209" y="123"/>
                  </a:lnTo>
                  <a:lnTo>
                    <a:pt x="2242" y="159"/>
                  </a:lnTo>
                  <a:lnTo>
                    <a:pt x="2273" y="202"/>
                  </a:lnTo>
                  <a:lnTo>
                    <a:pt x="2263" y="244"/>
                  </a:lnTo>
                  <a:lnTo>
                    <a:pt x="2247" y="271"/>
                  </a:lnTo>
                  <a:lnTo>
                    <a:pt x="2227" y="290"/>
                  </a:lnTo>
                  <a:lnTo>
                    <a:pt x="2201" y="300"/>
                  </a:lnTo>
                  <a:lnTo>
                    <a:pt x="2169" y="304"/>
                  </a:lnTo>
                  <a:lnTo>
                    <a:pt x="2134" y="304"/>
                  </a:lnTo>
                  <a:lnTo>
                    <a:pt x="2095" y="303"/>
                  </a:lnTo>
                  <a:lnTo>
                    <a:pt x="2054" y="301"/>
                  </a:lnTo>
                  <a:lnTo>
                    <a:pt x="1918" y="261"/>
                  </a:lnTo>
                  <a:lnTo>
                    <a:pt x="1776" y="223"/>
                  </a:lnTo>
                  <a:lnTo>
                    <a:pt x="1751" y="218"/>
                  </a:lnTo>
                  <a:lnTo>
                    <a:pt x="1728" y="213"/>
                  </a:lnTo>
                  <a:lnTo>
                    <a:pt x="1705" y="208"/>
                  </a:lnTo>
                  <a:lnTo>
                    <a:pt x="1684" y="202"/>
                  </a:lnTo>
                  <a:lnTo>
                    <a:pt x="1663" y="196"/>
                  </a:lnTo>
                  <a:lnTo>
                    <a:pt x="1642" y="189"/>
                  </a:lnTo>
                  <a:lnTo>
                    <a:pt x="1622" y="183"/>
                  </a:lnTo>
                  <a:lnTo>
                    <a:pt x="1602" y="177"/>
                  </a:lnTo>
                  <a:lnTo>
                    <a:pt x="1580" y="172"/>
                  </a:lnTo>
                  <a:lnTo>
                    <a:pt x="1558" y="166"/>
                  </a:lnTo>
                  <a:lnTo>
                    <a:pt x="1537" y="162"/>
                  </a:lnTo>
                  <a:lnTo>
                    <a:pt x="1514" y="156"/>
                  </a:lnTo>
                  <a:lnTo>
                    <a:pt x="1491" y="151"/>
                  </a:lnTo>
                  <a:lnTo>
                    <a:pt x="1465" y="147"/>
                  </a:lnTo>
                  <a:lnTo>
                    <a:pt x="1439" y="144"/>
                  </a:lnTo>
                  <a:lnTo>
                    <a:pt x="1410" y="141"/>
                  </a:lnTo>
                  <a:lnTo>
                    <a:pt x="1378" y="131"/>
                  </a:lnTo>
                  <a:lnTo>
                    <a:pt x="1341" y="124"/>
                  </a:lnTo>
                  <a:lnTo>
                    <a:pt x="1296" y="117"/>
                  </a:lnTo>
                  <a:lnTo>
                    <a:pt x="1247" y="111"/>
                  </a:lnTo>
                  <a:lnTo>
                    <a:pt x="1194" y="105"/>
                  </a:lnTo>
                  <a:lnTo>
                    <a:pt x="1136" y="103"/>
                  </a:lnTo>
                  <a:lnTo>
                    <a:pt x="1077" y="100"/>
                  </a:lnTo>
                  <a:lnTo>
                    <a:pt x="1014" y="98"/>
                  </a:lnTo>
                  <a:lnTo>
                    <a:pt x="949" y="97"/>
                  </a:lnTo>
                  <a:lnTo>
                    <a:pt x="884" y="97"/>
                  </a:lnTo>
                  <a:lnTo>
                    <a:pt x="818" y="98"/>
                  </a:lnTo>
                  <a:lnTo>
                    <a:pt x="753" y="100"/>
                  </a:lnTo>
                  <a:lnTo>
                    <a:pt x="689" y="101"/>
                  </a:lnTo>
                  <a:lnTo>
                    <a:pt x="625" y="104"/>
                  </a:lnTo>
                  <a:lnTo>
                    <a:pt x="565" y="107"/>
                  </a:lnTo>
                  <a:lnTo>
                    <a:pt x="507" y="110"/>
                  </a:lnTo>
                  <a:lnTo>
                    <a:pt x="447" y="110"/>
                  </a:lnTo>
                  <a:lnTo>
                    <a:pt x="414" y="92"/>
                  </a:lnTo>
                  <a:lnTo>
                    <a:pt x="376" y="82"/>
                  </a:lnTo>
                  <a:lnTo>
                    <a:pt x="336" y="78"/>
                  </a:lnTo>
                  <a:lnTo>
                    <a:pt x="314" y="72"/>
                  </a:lnTo>
                  <a:lnTo>
                    <a:pt x="291" y="69"/>
                  </a:lnTo>
                  <a:lnTo>
                    <a:pt x="270" y="67"/>
                  </a:lnTo>
                  <a:lnTo>
                    <a:pt x="249" y="67"/>
                  </a:lnTo>
                  <a:lnTo>
                    <a:pt x="228" y="68"/>
                  </a:lnTo>
                  <a:lnTo>
                    <a:pt x="208" y="72"/>
                  </a:lnTo>
                  <a:lnTo>
                    <a:pt x="189" y="81"/>
                  </a:lnTo>
                  <a:lnTo>
                    <a:pt x="170" y="94"/>
                  </a:lnTo>
                  <a:close/>
                </a:path>
              </a:pathLst>
            </a:custGeom>
            <a:solidFill>
              <a:srgbClr val="000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40" name="Freeform 1219">
              <a:extLst>
                <a:ext uri="{FF2B5EF4-FFF2-40B4-BE49-F238E27FC236}">
                  <a16:creationId xmlns:a16="http://schemas.microsoft.com/office/drawing/2014/main" id="{6633B942-EBDD-4452-AC90-0531A968E9B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074" y="4688"/>
              <a:ext cx="958" cy="425"/>
            </a:xfrm>
            <a:custGeom>
              <a:avLst/>
              <a:gdLst>
                <a:gd name="T0" fmla="*/ 180 w 958"/>
                <a:gd name="T1" fmla="*/ 9 h 425"/>
                <a:gd name="T2" fmla="*/ 126 w 958"/>
                <a:gd name="T3" fmla="*/ 46 h 425"/>
                <a:gd name="T4" fmla="*/ 19 w 958"/>
                <a:gd name="T5" fmla="*/ 109 h 425"/>
                <a:gd name="T6" fmla="*/ 0 w 958"/>
                <a:gd name="T7" fmla="*/ 174 h 425"/>
                <a:gd name="T8" fmla="*/ 45 w 958"/>
                <a:gd name="T9" fmla="*/ 199 h 425"/>
                <a:gd name="T10" fmla="*/ 106 w 958"/>
                <a:gd name="T11" fmla="*/ 176 h 425"/>
                <a:gd name="T12" fmla="*/ 189 w 958"/>
                <a:gd name="T13" fmla="*/ 193 h 425"/>
                <a:gd name="T14" fmla="*/ 215 w 958"/>
                <a:gd name="T15" fmla="*/ 207 h 425"/>
                <a:gd name="T16" fmla="*/ 123 w 958"/>
                <a:gd name="T17" fmla="*/ 190 h 425"/>
                <a:gd name="T18" fmla="*/ 87 w 958"/>
                <a:gd name="T19" fmla="*/ 204 h 425"/>
                <a:gd name="T20" fmla="*/ 39 w 958"/>
                <a:gd name="T21" fmla="*/ 226 h 425"/>
                <a:gd name="T22" fmla="*/ 93 w 958"/>
                <a:gd name="T23" fmla="*/ 243 h 425"/>
                <a:gd name="T24" fmla="*/ 150 w 958"/>
                <a:gd name="T25" fmla="*/ 246 h 425"/>
                <a:gd name="T26" fmla="*/ 240 w 958"/>
                <a:gd name="T27" fmla="*/ 268 h 425"/>
                <a:gd name="T28" fmla="*/ 317 w 958"/>
                <a:gd name="T29" fmla="*/ 246 h 425"/>
                <a:gd name="T30" fmla="*/ 339 w 958"/>
                <a:gd name="T31" fmla="*/ 282 h 425"/>
                <a:gd name="T32" fmla="*/ 420 w 958"/>
                <a:gd name="T33" fmla="*/ 271 h 425"/>
                <a:gd name="T34" fmla="*/ 422 w 958"/>
                <a:gd name="T35" fmla="*/ 279 h 425"/>
                <a:gd name="T36" fmla="*/ 447 w 958"/>
                <a:gd name="T37" fmla="*/ 309 h 425"/>
                <a:gd name="T38" fmla="*/ 539 w 958"/>
                <a:gd name="T39" fmla="*/ 299 h 425"/>
                <a:gd name="T40" fmla="*/ 530 w 958"/>
                <a:gd name="T41" fmla="*/ 235 h 425"/>
                <a:gd name="T42" fmla="*/ 553 w 958"/>
                <a:gd name="T43" fmla="*/ 246 h 425"/>
                <a:gd name="T44" fmla="*/ 594 w 958"/>
                <a:gd name="T45" fmla="*/ 265 h 425"/>
                <a:gd name="T46" fmla="*/ 646 w 958"/>
                <a:gd name="T47" fmla="*/ 263 h 425"/>
                <a:gd name="T48" fmla="*/ 696 w 958"/>
                <a:gd name="T49" fmla="*/ 261 h 425"/>
                <a:gd name="T50" fmla="*/ 748 w 958"/>
                <a:gd name="T51" fmla="*/ 256 h 425"/>
                <a:gd name="T52" fmla="*/ 791 w 958"/>
                <a:gd name="T53" fmla="*/ 229 h 425"/>
                <a:gd name="T54" fmla="*/ 853 w 958"/>
                <a:gd name="T55" fmla="*/ 216 h 425"/>
                <a:gd name="T56" fmla="*/ 803 w 958"/>
                <a:gd name="T57" fmla="*/ 273 h 425"/>
                <a:gd name="T58" fmla="*/ 794 w 958"/>
                <a:gd name="T59" fmla="*/ 366 h 425"/>
                <a:gd name="T60" fmla="*/ 818 w 958"/>
                <a:gd name="T61" fmla="*/ 383 h 425"/>
                <a:gd name="T62" fmla="*/ 857 w 958"/>
                <a:gd name="T63" fmla="*/ 425 h 425"/>
                <a:gd name="T64" fmla="*/ 932 w 958"/>
                <a:gd name="T65" fmla="*/ 262 h 425"/>
                <a:gd name="T66" fmla="*/ 902 w 958"/>
                <a:gd name="T67" fmla="*/ 184 h 425"/>
                <a:gd name="T68" fmla="*/ 761 w 958"/>
                <a:gd name="T69" fmla="*/ 178 h 425"/>
                <a:gd name="T70" fmla="*/ 656 w 958"/>
                <a:gd name="T71" fmla="*/ 181 h 425"/>
                <a:gd name="T72" fmla="*/ 633 w 958"/>
                <a:gd name="T73" fmla="*/ 168 h 425"/>
                <a:gd name="T74" fmla="*/ 572 w 958"/>
                <a:gd name="T75" fmla="*/ 154 h 425"/>
                <a:gd name="T76" fmla="*/ 653 w 958"/>
                <a:gd name="T77" fmla="*/ 145 h 425"/>
                <a:gd name="T78" fmla="*/ 695 w 958"/>
                <a:gd name="T79" fmla="*/ 157 h 425"/>
                <a:gd name="T80" fmla="*/ 764 w 958"/>
                <a:gd name="T81" fmla="*/ 142 h 425"/>
                <a:gd name="T82" fmla="*/ 880 w 958"/>
                <a:gd name="T83" fmla="*/ 68 h 425"/>
                <a:gd name="T84" fmla="*/ 875 w 958"/>
                <a:gd name="T85" fmla="*/ 26 h 425"/>
                <a:gd name="T86" fmla="*/ 653 w 958"/>
                <a:gd name="T87" fmla="*/ 47 h 425"/>
                <a:gd name="T88" fmla="*/ 473 w 958"/>
                <a:gd name="T89" fmla="*/ 85 h 425"/>
                <a:gd name="T90" fmla="*/ 405 w 958"/>
                <a:gd name="T91" fmla="*/ 86 h 425"/>
                <a:gd name="T92" fmla="*/ 378 w 958"/>
                <a:gd name="T93" fmla="*/ 59 h 425"/>
                <a:gd name="T94" fmla="*/ 290 w 958"/>
                <a:gd name="T95" fmla="*/ 0 h 425"/>
                <a:gd name="T96" fmla="*/ 281 w 958"/>
                <a:gd name="T97" fmla="*/ 0 h 425"/>
                <a:gd name="T98" fmla="*/ 260 w 958"/>
                <a:gd name="T99" fmla="*/ 1 h 425"/>
                <a:gd name="T100" fmla="*/ 238 w 958"/>
                <a:gd name="T101" fmla="*/ 1 h 425"/>
                <a:gd name="T102" fmla="*/ 225 w 958"/>
                <a:gd name="T10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58" h="425">
                  <a:moveTo>
                    <a:pt x="225" y="0"/>
                  </a:moveTo>
                  <a:lnTo>
                    <a:pt x="180" y="9"/>
                  </a:lnTo>
                  <a:lnTo>
                    <a:pt x="159" y="23"/>
                  </a:lnTo>
                  <a:lnTo>
                    <a:pt x="126" y="46"/>
                  </a:lnTo>
                  <a:lnTo>
                    <a:pt x="60" y="72"/>
                  </a:lnTo>
                  <a:lnTo>
                    <a:pt x="19" y="109"/>
                  </a:lnTo>
                  <a:lnTo>
                    <a:pt x="3" y="142"/>
                  </a:lnTo>
                  <a:lnTo>
                    <a:pt x="0" y="174"/>
                  </a:lnTo>
                  <a:lnTo>
                    <a:pt x="12" y="190"/>
                  </a:lnTo>
                  <a:lnTo>
                    <a:pt x="45" y="199"/>
                  </a:lnTo>
                  <a:lnTo>
                    <a:pt x="70" y="199"/>
                  </a:lnTo>
                  <a:lnTo>
                    <a:pt x="106" y="176"/>
                  </a:lnTo>
                  <a:lnTo>
                    <a:pt x="140" y="178"/>
                  </a:lnTo>
                  <a:lnTo>
                    <a:pt x="189" y="193"/>
                  </a:lnTo>
                  <a:lnTo>
                    <a:pt x="228" y="193"/>
                  </a:lnTo>
                  <a:lnTo>
                    <a:pt x="215" y="207"/>
                  </a:lnTo>
                  <a:lnTo>
                    <a:pt x="186" y="207"/>
                  </a:lnTo>
                  <a:lnTo>
                    <a:pt x="123" y="190"/>
                  </a:lnTo>
                  <a:lnTo>
                    <a:pt x="103" y="202"/>
                  </a:lnTo>
                  <a:lnTo>
                    <a:pt x="87" y="204"/>
                  </a:lnTo>
                  <a:lnTo>
                    <a:pt x="36" y="210"/>
                  </a:lnTo>
                  <a:lnTo>
                    <a:pt x="39" y="226"/>
                  </a:lnTo>
                  <a:lnTo>
                    <a:pt x="62" y="243"/>
                  </a:lnTo>
                  <a:lnTo>
                    <a:pt x="93" y="243"/>
                  </a:lnTo>
                  <a:lnTo>
                    <a:pt x="123" y="232"/>
                  </a:lnTo>
                  <a:lnTo>
                    <a:pt x="150" y="246"/>
                  </a:lnTo>
                  <a:lnTo>
                    <a:pt x="179" y="265"/>
                  </a:lnTo>
                  <a:lnTo>
                    <a:pt x="240" y="268"/>
                  </a:lnTo>
                  <a:lnTo>
                    <a:pt x="284" y="262"/>
                  </a:lnTo>
                  <a:lnTo>
                    <a:pt x="317" y="246"/>
                  </a:lnTo>
                  <a:lnTo>
                    <a:pt x="303" y="273"/>
                  </a:lnTo>
                  <a:lnTo>
                    <a:pt x="339" y="282"/>
                  </a:lnTo>
                  <a:lnTo>
                    <a:pt x="384" y="282"/>
                  </a:lnTo>
                  <a:lnTo>
                    <a:pt x="420" y="271"/>
                  </a:lnTo>
                  <a:lnTo>
                    <a:pt x="489" y="249"/>
                  </a:lnTo>
                  <a:lnTo>
                    <a:pt x="422" y="279"/>
                  </a:lnTo>
                  <a:lnTo>
                    <a:pt x="420" y="299"/>
                  </a:lnTo>
                  <a:lnTo>
                    <a:pt x="447" y="309"/>
                  </a:lnTo>
                  <a:lnTo>
                    <a:pt x="516" y="299"/>
                  </a:lnTo>
                  <a:lnTo>
                    <a:pt x="539" y="299"/>
                  </a:lnTo>
                  <a:lnTo>
                    <a:pt x="525" y="262"/>
                  </a:lnTo>
                  <a:lnTo>
                    <a:pt x="530" y="235"/>
                  </a:lnTo>
                  <a:lnTo>
                    <a:pt x="553" y="213"/>
                  </a:lnTo>
                  <a:lnTo>
                    <a:pt x="553" y="246"/>
                  </a:lnTo>
                  <a:lnTo>
                    <a:pt x="566" y="265"/>
                  </a:lnTo>
                  <a:lnTo>
                    <a:pt x="594" y="265"/>
                  </a:lnTo>
                  <a:lnTo>
                    <a:pt x="620" y="265"/>
                  </a:lnTo>
                  <a:lnTo>
                    <a:pt x="646" y="263"/>
                  </a:lnTo>
                  <a:lnTo>
                    <a:pt x="672" y="262"/>
                  </a:lnTo>
                  <a:lnTo>
                    <a:pt x="696" y="261"/>
                  </a:lnTo>
                  <a:lnTo>
                    <a:pt x="722" y="259"/>
                  </a:lnTo>
                  <a:lnTo>
                    <a:pt x="748" y="256"/>
                  </a:lnTo>
                  <a:lnTo>
                    <a:pt x="775" y="252"/>
                  </a:lnTo>
                  <a:lnTo>
                    <a:pt x="791" y="229"/>
                  </a:lnTo>
                  <a:lnTo>
                    <a:pt x="827" y="217"/>
                  </a:lnTo>
                  <a:lnTo>
                    <a:pt x="853" y="216"/>
                  </a:lnTo>
                  <a:lnTo>
                    <a:pt x="811" y="255"/>
                  </a:lnTo>
                  <a:lnTo>
                    <a:pt x="803" y="273"/>
                  </a:lnTo>
                  <a:lnTo>
                    <a:pt x="791" y="324"/>
                  </a:lnTo>
                  <a:lnTo>
                    <a:pt x="794" y="366"/>
                  </a:lnTo>
                  <a:lnTo>
                    <a:pt x="821" y="363"/>
                  </a:lnTo>
                  <a:lnTo>
                    <a:pt x="818" y="383"/>
                  </a:lnTo>
                  <a:lnTo>
                    <a:pt x="814" y="425"/>
                  </a:lnTo>
                  <a:lnTo>
                    <a:pt x="857" y="425"/>
                  </a:lnTo>
                  <a:lnTo>
                    <a:pt x="899" y="366"/>
                  </a:lnTo>
                  <a:lnTo>
                    <a:pt x="932" y="262"/>
                  </a:lnTo>
                  <a:lnTo>
                    <a:pt x="929" y="217"/>
                  </a:lnTo>
                  <a:lnTo>
                    <a:pt x="902" y="184"/>
                  </a:lnTo>
                  <a:lnTo>
                    <a:pt x="839" y="178"/>
                  </a:lnTo>
                  <a:lnTo>
                    <a:pt x="761" y="178"/>
                  </a:lnTo>
                  <a:lnTo>
                    <a:pt x="703" y="181"/>
                  </a:lnTo>
                  <a:lnTo>
                    <a:pt x="656" y="181"/>
                  </a:lnTo>
                  <a:lnTo>
                    <a:pt x="664" y="168"/>
                  </a:lnTo>
                  <a:lnTo>
                    <a:pt x="633" y="168"/>
                  </a:lnTo>
                  <a:lnTo>
                    <a:pt x="569" y="171"/>
                  </a:lnTo>
                  <a:lnTo>
                    <a:pt x="572" y="154"/>
                  </a:lnTo>
                  <a:lnTo>
                    <a:pt x="614" y="154"/>
                  </a:lnTo>
                  <a:lnTo>
                    <a:pt x="653" y="145"/>
                  </a:lnTo>
                  <a:lnTo>
                    <a:pt x="695" y="131"/>
                  </a:lnTo>
                  <a:lnTo>
                    <a:pt x="695" y="157"/>
                  </a:lnTo>
                  <a:lnTo>
                    <a:pt x="722" y="163"/>
                  </a:lnTo>
                  <a:lnTo>
                    <a:pt x="764" y="142"/>
                  </a:lnTo>
                  <a:lnTo>
                    <a:pt x="847" y="85"/>
                  </a:lnTo>
                  <a:lnTo>
                    <a:pt x="880" y="68"/>
                  </a:lnTo>
                  <a:lnTo>
                    <a:pt x="958" y="35"/>
                  </a:lnTo>
                  <a:lnTo>
                    <a:pt x="875" y="26"/>
                  </a:lnTo>
                  <a:lnTo>
                    <a:pt x="769" y="37"/>
                  </a:lnTo>
                  <a:lnTo>
                    <a:pt x="653" y="47"/>
                  </a:lnTo>
                  <a:lnTo>
                    <a:pt x="614" y="59"/>
                  </a:lnTo>
                  <a:lnTo>
                    <a:pt x="473" y="85"/>
                  </a:lnTo>
                  <a:lnTo>
                    <a:pt x="447" y="95"/>
                  </a:lnTo>
                  <a:lnTo>
                    <a:pt x="405" y="86"/>
                  </a:lnTo>
                  <a:lnTo>
                    <a:pt x="437" y="65"/>
                  </a:lnTo>
                  <a:lnTo>
                    <a:pt x="378" y="59"/>
                  </a:lnTo>
                  <a:lnTo>
                    <a:pt x="348" y="20"/>
                  </a:lnTo>
                  <a:lnTo>
                    <a:pt x="290" y="0"/>
                  </a:lnTo>
                  <a:lnTo>
                    <a:pt x="287" y="0"/>
                  </a:lnTo>
                  <a:lnTo>
                    <a:pt x="281" y="0"/>
                  </a:lnTo>
                  <a:lnTo>
                    <a:pt x="271" y="1"/>
                  </a:lnTo>
                  <a:lnTo>
                    <a:pt x="260" y="1"/>
                  </a:lnTo>
                  <a:lnTo>
                    <a:pt x="248" y="1"/>
                  </a:lnTo>
                  <a:lnTo>
                    <a:pt x="238" y="1"/>
                  </a:lnTo>
                  <a:lnTo>
                    <a:pt x="229" y="1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7551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41" name="Freeform 1220">
              <a:extLst>
                <a:ext uri="{FF2B5EF4-FFF2-40B4-BE49-F238E27FC236}">
                  <a16:creationId xmlns:a16="http://schemas.microsoft.com/office/drawing/2014/main" id="{38F9CE91-5986-7DC3-55EB-960A0ADDB6C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244" y="4741"/>
              <a:ext cx="111" cy="75"/>
            </a:xfrm>
            <a:custGeom>
              <a:avLst/>
              <a:gdLst>
                <a:gd name="T0" fmla="*/ 111 w 111"/>
                <a:gd name="T1" fmla="*/ 20 h 75"/>
                <a:gd name="T2" fmla="*/ 85 w 111"/>
                <a:gd name="T3" fmla="*/ 3 h 75"/>
                <a:gd name="T4" fmla="*/ 46 w 111"/>
                <a:gd name="T5" fmla="*/ 0 h 75"/>
                <a:gd name="T6" fmla="*/ 28 w 111"/>
                <a:gd name="T7" fmla="*/ 15 h 75"/>
                <a:gd name="T8" fmla="*/ 0 w 111"/>
                <a:gd name="T9" fmla="*/ 36 h 75"/>
                <a:gd name="T10" fmla="*/ 6 w 111"/>
                <a:gd name="T11" fmla="*/ 59 h 75"/>
                <a:gd name="T12" fmla="*/ 0 w 111"/>
                <a:gd name="T13" fmla="*/ 74 h 75"/>
                <a:gd name="T14" fmla="*/ 25 w 111"/>
                <a:gd name="T15" fmla="*/ 75 h 75"/>
                <a:gd name="T16" fmla="*/ 45 w 111"/>
                <a:gd name="T17" fmla="*/ 62 h 75"/>
                <a:gd name="T18" fmla="*/ 67 w 111"/>
                <a:gd name="T19" fmla="*/ 74 h 75"/>
                <a:gd name="T20" fmla="*/ 91 w 111"/>
                <a:gd name="T21" fmla="*/ 74 h 75"/>
                <a:gd name="T22" fmla="*/ 98 w 111"/>
                <a:gd name="T23" fmla="*/ 58 h 75"/>
                <a:gd name="T24" fmla="*/ 95 w 111"/>
                <a:gd name="T25" fmla="*/ 43 h 75"/>
                <a:gd name="T26" fmla="*/ 67 w 111"/>
                <a:gd name="T27" fmla="*/ 33 h 75"/>
                <a:gd name="T28" fmla="*/ 46 w 111"/>
                <a:gd name="T29" fmla="*/ 33 h 75"/>
                <a:gd name="T30" fmla="*/ 46 w 111"/>
                <a:gd name="T31" fmla="*/ 20 h 75"/>
                <a:gd name="T32" fmla="*/ 75 w 111"/>
                <a:gd name="T33" fmla="*/ 18 h 75"/>
                <a:gd name="T34" fmla="*/ 111 w 111"/>
                <a:gd name="T35" fmla="*/ 2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1" h="75">
                  <a:moveTo>
                    <a:pt x="111" y="20"/>
                  </a:moveTo>
                  <a:lnTo>
                    <a:pt x="85" y="3"/>
                  </a:lnTo>
                  <a:lnTo>
                    <a:pt x="46" y="0"/>
                  </a:lnTo>
                  <a:lnTo>
                    <a:pt x="28" y="15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0" y="74"/>
                  </a:lnTo>
                  <a:lnTo>
                    <a:pt x="25" y="75"/>
                  </a:lnTo>
                  <a:lnTo>
                    <a:pt x="45" y="62"/>
                  </a:lnTo>
                  <a:lnTo>
                    <a:pt x="67" y="74"/>
                  </a:lnTo>
                  <a:lnTo>
                    <a:pt x="91" y="74"/>
                  </a:lnTo>
                  <a:lnTo>
                    <a:pt x="98" y="58"/>
                  </a:lnTo>
                  <a:lnTo>
                    <a:pt x="95" y="43"/>
                  </a:lnTo>
                  <a:lnTo>
                    <a:pt x="67" y="33"/>
                  </a:lnTo>
                  <a:lnTo>
                    <a:pt x="46" y="33"/>
                  </a:lnTo>
                  <a:lnTo>
                    <a:pt x="46" y="20"/>
                  </a:lnTo>
                  <a:lnTo>
                    <a:pt x="75" y="18"/>
                  </a:lnTo>
                  <a:lnTo>
                    <a:pt x="111" y="20"/>
                  </a:lnTo>
                  <a:close/>
                </a:path>
              </a:pathLst>
            </a:custGeom>
            <a:solidFill>
              <a:srgbClr val="000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42" name="Freeform 1221">
              <a:extLst>
                <a:ext uri="{FF2B5EF4-FFF2-40B4-BE49-F238E27FC236}">
                  <a16:creationId xmlns:a16="http://schemas.microsoft.com/office/drawing/2014/main" id="{5EE20AFA-7AC3-8953-6757-F91373FE4FB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095" y="4829"/>
              <a:ext cx="30" cy="27"/>
            </a:xfrm>
            <a:custGeom>
              <a:avLst/>
              <a:gdLst>
                <a:gd name="T0" fmla="*/ 27 w 30"/>
                <a:gd name="T1" fmla="*/ 4 h 27"/>
                <a:gd name="T2" fmla="*/ 30 w 30"/>
                <a:gd name="T3" fmla="*/ 22 h 27"/>
                <a:gd name="T4" fmla="*/ 10 w 30"/>
                <a:gd name="T5" fmla="*/ 27 h 27"/>
                <a:gd name="T6" fmla="*/ 0 w 30"/>
                <a:gd name="T7" fmla="*/ 7 h 27"/>
                <a:gd name="T8" fmla="*/ 8 w 30"/>
                <a:gd name="T9" fmla="*/ 0 h 27"/>
                <a:gd name="T10" fmla="*/ 17 w 30"/>
                <a:gd name="T11" fmla="*/ 0 h 27"/>
                <a:gd name="T12" fmla="*/ 24 w 30"/>
                <a:gd name="T13" fmla="*/ 3 h 27"/>
                <a:gd name="T14" fmla="*/ 27 w 30"/>
                <a:gd name="T1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7">
                  <a:moveTo>
                    <a:pt x="27" y="4"/>
                  </a:moveTo>
                  <a:lnTo>
                    <a:pt x="30" y="22"/>
                  </a:lnTo>
                  <a:lnTo>
                    <a:pt x="10" y="27"/>
                  </a:lnTo>
                  <a:lnTo>
                    <a:pt x="0" y="7"/>
                  </a:lnTo>
                  <a:lnTo>
                    <a:pt x="8" y="0"/>
                  </a:lnTo>
                  <a:lnTo>
                    <a:pt x="17" y="0"/>
                  </a:lnTo>
                  <a:lnTo>
                    <a:pt x="24" y="3"/>
                  </a:lnTo>
                  <a:lnTo>
                    <a:pt x="27" y="4"/>
                  </a:lnTo>
                  <a:close/>
                </a:path>
              </a:pathLst>
            </a:custGeom>
            <a:solidFill>
              <a:srgbClr val="000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43" name="Freeform 1222">
              <a:extLst>
                <a:ext uri="{FF2B5EF4-FFF2-40B4-BE49-F238E27FC236}">
                  <a16:creationId xmlns:a16="http://schemas.microsoft.com/office/drawing/2014/main" id="{E28FBC1A-832C-C596-E154-99D9DDEEDAD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144" y="4783"/>
              <a:ext cx="86" cy="68"/>
            </a:xfrm>
            <a:custGeom>
              <a:avLst/>
              <a:gdLst>
                <a:gd name="T0" fmla="*/ 86 w 86"/>
                <a:gd name="T1" fmla="*/ 0 h 68"/>
                <a:gd name="T2" fmla="*/ 67 w 86"/>
                <a:gd name="T3" fmla="*/ 14 h 68"/>
                <a:gd name="T4" fmla="*/ 41 w 86"/>
                <a:gd name="T5" fmla="*/ 20 h 68"/>
                <a:gd name="T6" fmla="*/ 20 w 86"/>
                <a:gd name="T7" fmla="*/ 6 h 68"/>
                <a:gd name="T8" fmla="*/ 20 w 86"/>
                <a:gd name="T9" fmla="*/ 23 h 68"/>
                <a:gd name="T10" fmla="*/ 20 w 86"/>
                <a:gd name="T11" fmla="*/ 50 h 68"/>
                <a:gd name="T12" fmla="*/ 8 w 86"/>
                <a:gd name="T13" fmla="*/ 32 h 68"/>
                <a:gd name="T14" fmla="*/ 2 w 86"/>
                <a:gd name="T15" fmla="*/ 50 h 68"/>
                <a:gd name="T16" fmla="*/ 0 w 86"/>
                <a:gd name="T17" fmla="*/ 68 h 68"/>
                <a:gd name="T18" fmla="*/ 17 w 86"/>
                <a:gd name="T19" fmla="*/ 68 h 68"/>
                <a:gd name="T20" fmla="*/ 31 w 86"/>
                <a:gd name="T21" fmla="*/ 42 h 68"/>
                <a:gd name="T22" fmla="*/ 36 w 86"/>
                <a:gd name="T23" fmla="*/ 56 h 68"/>
                <a:gd name="T24" fmla="*/ 50 w 86"/>
                <a:gd name="T25" fmla="*/ 32 h 68"/>
                <a:gd name="T26" fmla="*/ 74 w 86"/>
                <a:gd name="T27" fmla="*/ 26 h 68"/>
                <a:gd name="T28" fmla="*/ 67 w 86"/>
                <a:gd name="T29" fmla="*/ 47 h 68"/>
                <a:gd name="T30" fmla="*/ 83 w 86"/>
                <a:gd name="T31" fmla="*/ 36 h 68"/>
                <a:gd name="T32" fmla="*/ 83 w 86"/>
                <a:gd name="T33" fmla="*/ 30 h 68"/>
                <a:gd name="T34" fmla="*/ 83 w 86"/>
                <a:gd name="T35" fmla="*/ 17 h 68"/>
                <a:gd name="T36" fmla="*/ 85 w 86"/>
                <a:gd name="T37" fmla="*/ 4 h 68"/>
                <a:gd name="T38" fmla="*/ 86 w 86"/>
                <a:gd name="T3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68">
                  <a:moveTo>
                    <a:pt x="86" y="0"/>
                  </a:moveTo>
                  <a:lnTo>
                    <a:pt x="67" y="14"/>
                  </a:lnTo>
                  <a:lnTo>
                    <a:pt x="41" y="20"/>
                  </a:lnTo>
                  <a:lnTo>
                    <a:pt x="20" y="6"/>
                  </a:lnTo>
                  <a:lnTo>
                    <a:pt x="20" y="23"/>
                  </a:lnTo>
                  <a:lnTo>
                    <a:pt x="20" y="50"/>
                  </a:lnTo>
                  <a:lnTo>
                    <a:pt x="8" y="32"/>
                  </a:lnTo>
                  <a:lnTo>
                    <a:pt x="2" y="50"/>
                  </a:lnTo>
                  <a:lnTo>
                    <a:pt x="0" y="68"/>
                  </a:lnTo>
                  <a:lnTo>
                    <a:pt x="17" y="68"/>
                  </a:lnTo>
                  <a:lnTo>
                    <a:pt x="31" y="42"/>
                  </a:lnTo>
                  <a:lnTo>
                    <a:pt x="36" y="56"/>
                  </a:lnTo>
                  <a:lnTo>
                    <a:pt x="50" y="32"/>
                  </a:lnTo>
                  <a:lnTo>
                    <a:pt x="74" y="26"/>
                  </a:lnTo>
                  <a:lnTo>
                    <a:pt x="67" y="47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3" y="17"/>
                  </a:lnTo>
                  <a:lnTo>
                    <a:pt x="85" y="4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000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44" name="Freeform 1223">
              <a:extLst>
                <a:ext uri="{FF2B5EF4-FFF2-40B4-BE49-F238E27FC236}">
                  <a16:creationId xmlns:a16="http://schemas.microsoft.com/office/drawing/2014/main" id="{B1CFB52C-0E58-2063-A55D-BF5A16DF66F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263" y="4825"/>
              <a:ext cx="105" cy="39"/>
            </a:xfrm>
            <a:custGeom>
              <a:avLst/>
              <a:gdLst>
                <a:gd name="T0" fmla="*/ 0 w 105"/>
                <a:gd name="T1" fmla="*/ 0 h 39"/>
                <a:gd name="T2" fmla="*/ 30 w 105"/>
                <a:gd name="T3" fmla="*/ 23 h 39"/>
                <a:gd name="T4" fmla="*/ 59 w 105"/>
                <a:gd name="T5" fmla="*/ 23 h 39"/>
                <a:gd name="T6" fmla="*/ 89 w 105"/>
                <a:gd name="T7" fmla="*/ 0 h 39"/>
                <a:gd name="T8" fmla="*/ 105 w 105"/>
                <a:gd name="T9" fmla="*/ 5 h 39"/>
                <a:gd name="T10" fmla="*/ 87 w 105"/>
                <a:gd name="T11" fmla="*/ 14 h 39"/>
                <a:gd name="T12" fmla="*/ 89 w 105"/>
                <a:gd name="T13" fmla="*/ 31 h 39"/>
                <a:gd name="T14" fmla="*/ 75 w 105"/>
                <a:gd name="T15" fmla="*/ 39 h 39"/>
                <a:gd name="T16" fmla="*/ 51 w 105"/>
                <a:gd name="T17" fmla="*/ 39 h 39"/>
                <a:gd name="T18" fmla="*/ 17 w 105"/>
                <a:gd name="T19" fmla="*/ 26 h 39"/>
                <a:gd name="T20" fmla="*/ 15 w 105"/>
                <a:gd name="T21" fmla="*/ 20 h 39"/>
                <a:gd name="T22" fmla="*/ 10 w 105"/>
                <a:gd name="T23" fmla="*/ 10 h 39"/>
                <a:gd name="T24" fmla="*/ 4 w 105"/>
                <a:gd name="T25" fmla="*/ 0 h 39"/>
                <a:gd name="T26" fmla="*/ 0 w 105"/>
                <a:gd name="T2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5" h="39">
                  <a:moveTo>
                    <a:pt x="0" y="0"/>
                  </a:moveTo>
                  <a:lnTo>
                    <a:pt x="30" y="23"/>
                  </a:lnTo>
                  <a:lnTo>
                    <a:pt x="59" y="23"/>
                  </a:lnTo>
                  <a:lnTo>
                    <a:pt x="89" y="0"/>
                  </a:lnTo>
                  <a:lnTo>
                    <a:pt x="105" y="5"/>
                  </a:lnTo>
                  <a:lnTo>
                    <a:pt x="87" y="14"/>
                  </a:lnTo>
                  <a:lnTo>
                    <a:pt x="89" y="31"/>
                  </a:lnTo>
                  <a:lnTo>
                    <a:pt x="75" y="39"/>
                  </a:lnTo>
                  <a:lnTo>
                    <a:pt x="51" y="39"/>
                  </a:lnTo>
                  <a:lnTo>
                    <a:pt x="17" y="26"/>
                  </a:lnTo>
                  <a:lnTo>
                    <a:pt x="15" y="20"/>
                  </a:lnTo>
                  <a:lnTo>
                    <a:pt x="10" y="1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45" name="Freeform 1224">
              <a:extLst>
                <a:ext uri="{FF2B5EF4-FFF2-40B4-BE49-F238E27FC236}">
                  <a16:creationId xmlns:a16="http://schemas.microsoft.com/office/drawing/2014/main" id="{5CAA6E16-4695-3648-32CF-63D44C2282B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439" y="4812"/>
              <a:ext cx="52" cy="36"/>
            </a:xfrm>
            <a:custGeom>
              <a:avLst/>
              <a:gdLst>
                <a:gd name="T0" fmla="*/ 33 w 52"/>
                <a:gd name="T1" fmla="*/ 0 h 36"/>
                <a:gd name="T2" fmla="*/ 27 w 52"/>
                <a:gd name="T3" fmla="*/ 16 h 36"/>
                <a:gd name="T4" fmla="*/ 0 w 52"/>
                <a:gd name="T5" fmla="*/ 27 h 36"/>
                <a:gd name="T6" fmla="*/ 33 w 52"/>
                <a:gd name="T7" fmla="*/ 36 h 36"/>
                <a:gd name="T8" fmla="*/ 52 w 52"/>
                <a:gd name="T9" fmla="*/ 30 h 36"/>
                <a:gd name="T10" fmla="*/ 40 w 52"/>
                <a:gd name="T11" fmla="*/ 10 h 36"/>
                <a:gd name="T12" fmla="*/ 33 w 52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">
                  <a:moveTo>
                    <a:pt x="33" y="0"/>
                  </a:moveTo>
                  <a:lnTo>
                    <a:pt x="27" y="16"/>
                  </a:lnTo>
                  <a:lnTo>
                    <a:pt x="0" y="27"/>
                  </a:lnTo>
                  <a:lnTo>
                    <a:pt x="33" y="36"/>
                  </a:lnTo>
                  <a:lnTo>
                    <a:pt x="52" y="30"/>
                  </a:lnTo>
                  <a:lnTo>
                    <a:pt x="40" y="1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46" name="Freeform 1225">
              <a:extLst>
                <a:ext uri="{FF2B5EF4-FFF2-40B4-BE49-F238E27FC236}">
                  <a16:creationId xmlns:a16="http://schemas.microsoft.com/office/drawing/2014/main" id="{A3B9BEC0-82FB-65E1-1C76-295C3211C9B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478" y="4803"/>
              <a:ext cx="85" cy="78"/>
            </a:xfrm>
            <a:custGeom>
              <a:avLst/>
              <a:gdLst>
                <a:gd name="T0" fmla="*/ 46 w 85"/>
                <a:gd name="T1" fmla="*/ 0 h 78"/>
                <a:gd name="T2" fmla="*/ 49 w 85"/>
                <a:gd name="T3" fmla="*/ 30 h 78"/>
                <a:gd name="T4" fmla="*/ 36 w 85"/>
                <a:gd name="T5" fmla="*/ 53 h 78"/>
                <a:gd name="T6" fmla="*/ 0 w 85"/>
                <a:gd name="T7" fmla="*/ 78 h 78"/>
                <a:gd name="T8" fmla="*/ 36 w 85"/>
                <a:gd name="T9" fmla="*/ 75 h 78"/>
                <a:gd name="T10" fmla="*/ 57 w 85"/>
                <a:gd name="T11" fmla="*/ 48 h 78"/>
                <a:gd name="T12" fmla="*/ 46 w 85"/>
                <a:gd name="T13" fmla="*/ 78 h 78"/>
                <a:gd name="T14" fmla="*/ 72 w 85"/>
                <a:gd name="T15" fmla="*/ 61 h 78"/>
                <a:gd name="T16" fmla="*/ 85 w 85"/>
                <a:gd name="T17" fmla="*/ 36 h 78"/>
                <a:gd name="T18" fmla="*/ 85 w 85"/>
                <a:gd name="T19" fmla="*/ 19 h 78"/>
                <a:gd name="T20" fmla="*/ 66 w 85"/>
                <a:gd name="T21" fmla="*/ 42 h 78"/>
                <a:gd name="T22" fmla="*/ 63 w 85"/>
                <a:gd name="T23" fmla="*/ 16 h 78"/>
                <a:gd name="T24" fmla="*/ 60 w 85"/>
                <a:gd name="T25" fmla="*/ 15 h 78"/>
                <a:gd name="T26" fmla="*/ 54 w 85"/>
                <a:gd name="T27" fmla="*/ 9 h 78"/>
                <a:gd name="T28" fmla="*/ 49 w 85"/>
                <a:gd name="T29" fmla="*/ 4 h 78"/>
                <a:gd name="T30" fmla="*/ 46 w 85"/>
                <a:gd name="T3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" h="78">
                  <a:moveTo>
                    <a:pt x="46" y="0"/>
                  </a:moveTo>
                  <a:lnTo>
                    <a:pt x="49" y="30"/>
                  </a:lnTo>
                  <a:lnTo>
                    <a:pt x="36" y="53"/>
                  </a:lnTo>
                  <a:lnTo>
                    <a:pt x="0" y="78"/>
                  </a:lnTo>
                  <a:lnTo>
                    <a:pt x="36" y="75"/>
                  </a:lnTo>
                  <a:lnTo>
                    <a:pt x="57" y="48"/>
                  </a:lnTo>
                  <a:lnTo>
                    <a:pt x="46" y="78"/>
                  </a:lnTo>
                  <a:lnTo>
                    <a:pt x="72" y="61"/>
                  </a:lnTo>
                  <a:lnTo>
                    <a:pt x="85" y="36"/>
                  </a:lnTo>
                  <a:lnTo>
                    <a:pt x="85" y="19"/>
                  </a:lnTo>
                  <a:lnTo>
                    <a:pt x="66" y="42"/>
                  </a:lnTo>
                  <a:lnTo>
                    <a:pt x="63" y="16"/>
                  </a:lnTo>
                  <a:lnTo>
                    <a:pt x="60" y="15"/>
                  </a:lnTo>
                  <a:lnTo>
                    <a:pt x="54" y="9"/>
                  </a:lnTo>
                  <a:lnTo>
                    <a:pt x="49" y="4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47" name="Freeform 1226">
              <a:extLst>
                <a:ext uri="{FF2B5EF4-FFF2-40B4-BE49-F238E27FC236}">
                  <a16:creationId xmlns:a16="http://schemas.microsoft.com/office/drawing/2014/main" id="{C32FF7FB-B62F-E96C-14EA-56C0FE3C7DE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093" y="4845"/>
              <a:ext cx="552" cy="173"/>
            </a:xfrm>
            <a:custGeom>
              <a:avLst/>
              <a:gdLst>
                <a:gd name="T0" fmla="*/ 203 w 552"/>
                <a:gd name="T1" fmla="*/ 53 h 173"/>
                <a:gd name="T2" fmla="*/ 173 w 552"/>
                <a:gd name="T3" fmla="*/ 47 h 173"/>
                <a:gd name="T4" fmla="*/ 107 w 552"/>
                <a:gd name="T5" fmla="*/ 36 h 173"/>
                <a:gd name="T6" fmla="*/ 92 w 552"/>
                <a:gd name="T7" fmla="*/ 36 h 173"/>
                <a:gd name="T8" fmla="*/ 77 w 552"/>
                <a:gd name="T9" fmla="*/ 45 h 173"/>
                <a:gd name="T10" fmla="*/ 62 w 552"/>
                <a:gd name="T11" fmla="*/ 59 h 173"/>
                <a:gd name="T12" fmla="*/ 0 w 552"/>
                <a:gd name="T13" fmla="*/ 55 h 173"/>
                <a:gd name="T14" fmla="*/ 6 w 552"/>
                <a:gd name="T15" fmla="*/ 73 h 173"/>
                <a:gd name="T16" fmla="*/ 10 w 552"/>
                <a:gd name="T17" fmla="*/ 83 h 173"/>
                <a:gd name="T18" fmla="*/ 20 w 552"/>
                <a:gd name="T19" fmla="*/ 88 h 173"/>
                <a:gd name="T20" fmla="*/ 39 w 552"/>
                <a:gd name="T21" fmla="*/ 92 h 173"/>
                <a:gd name="T22" fmla="*/ 89 w 552"/>
                <a:gd name="T23" fmla="*/ 92 h 173"/>
                <a:gd name="T24" fmla="*/ 127 w 552"/>
                <a:gd name="T25" fmla="*/ 98 h 173"/>
                <a:gd name="T26" fmla="*/ 151 w 552"/>
                <a:gd name="T27" fmla="*/ 105 h 173"/>
                <a:gd name="T28" fmla="*/ 186 w 552"/>
                <a:gd name="T29" fmla="*/ 119 h 173"/>
                <a:gd name="T30" fmla="*/ 249 w 552"/>
                <a:gd name="T31" fmla="*/ 119 h 173"/>
                <a:gd name="T32" fmla="*/ 280 w 552"/>
                <a:gd name="T33" fmla="*/ 122 h 173"/>
                <a:gd name="T34" fmla="*/ 298 w 552"/>
                <a:gd name="T35" fmla="*/ 150 h 173"/>
                <a:gd name="T36" fmla="*/ 320 w 552"/>
                <a:gd name="T37" fmla="*/ 157 h 173"/>
                <a:gd name="T38" fmla="*/ 346 w 552"/>
                <a:gd name="T39" fmla="*/ 165 h 173"/>
                <a:gd name="T40" fmla="*/ 460 w 552"/>
                <a:gd name="T41" fmla="*/ 102 h 173"/>
                <a:gd name="T42" fmla="*/ 386 w 552"/>
                <a:gd name="T43" fmla="*/ 173 h 173"/>
                <a:gd name="T44" fmla="*/ 425 w 552"/>
                <a:gd name="T45" fmla="*/ 170 h 173"/>
                <a:gd name="T46" fmla="*/ 478 w 552"/>
                <a:gd name="T47" fmla="*/ 168 h 173"/>
                <a:gd name="T48" fmla="*/ 552 w 552"/>
                <a:gd name="T49" fmla="*/ 171 h 173"/>
                <a:gd name="T50" fmla="*/ 524 w 552"/>
                <a:gd name="T51" fmla="*/ 135 h 173"/>
                <a:gd name="T52" fmla="*/ 500 w 552"/>
                <a:gd name="T53" fmla="*/ 102 h 173"/>
                <a:gd name="T54" fmla="*/ 517 w 552"/>
                <a:gd name="T55" fmla="*/ 72 h 173"/>
                <a:gd name="T56" fmla="*/ 496 w 552"/>
                <a:gd name="T57" fmla="*/ 72 h 173"/>
                <a:gd name="T58" fmla="*/ 470 w 552"/>
                <a:gd name="T59" fmla="*/ 69 h 173"/>
                <a:gd name="T60" fmla="*/ 425 w 552"/>
                <a:gd name="T61" fmla="*/ 69 h 173"/>
                <a:gd name="T62" fmla="*/ 385 w 552"/>
                <a:gd name="T63" fmla="*/ 69 h 173"/>
                <a:gd name="T64" fmla="*/ 389 w 552"/>
                <a:gd name="T65" fmla="*/ 50 h 173"/>
                <a:gd name="T66" fmla="*/ 359 w 552"/>
                <a:gd name="T67" fmla="*/ 47 h 173"/>
                <a:gd name="T68" fmla="*/ 317 w 552"/>
                <a:gd name="T69" fmla="*/ 47 h 173"/>
                <a:gd name="T70" fmla="*/ 329 w 552"/>
                <a:gd name="T71" fmla="*/ 21 h 173"/>
                <a:gd name="T72" fmla="*/ 293 w 552"/>
                <a:gd name="T73" fmla="*/ 21 h 173"/>
                <a:gd name="T74" fmla="*/ 236 w 552"/>
                <a:gd name="T75" fmla="*/ 30 h 173"/>
                <a:gd name="T76" fmla="*/ 176 w 552"/>
                <a:gd name="T77" fmla="*/ 30 h 173"/>
                <a:gd name="T78" fmla="*/ 134 w 552"/>
                <a:gd name="T79" fmla="*/ 0 h 173"/>
                <a:gd name="T80" fmla="*/ 115 w 552"/>
                <a:gd name="T81" fmla="*/ 0 h 173"/>
                <a:gd name="T82" fmla="*/ 74 w 552"/>
                <a:gd name="T83" fmla="*/ 6 h 173"/>
                <a:gd name="T84" fmla="*/ 43 w 552"/>
                <a:gd name="T85" fmla="*/ 14 h 173"/>
                <a:gd name="T86" fmla="*/ 2 w 552"/>
                <a:gd name="T87" fmla="*/ 14 h 173"/>
                <a:gd name="T88" fmla="*/ 9 w 552"/>
                <a:gd name="T89" fmla="*/ 36 h 173"/>
                <a:gd name="T90" fmla="*/ 41 w 552"/>
                <a:gd name="T91" fmla="*/ 36 h 173"/>
                <a:gd name="T92" fmla="*/ 87 w 552"/>
                <a:gd name="T93" fmla="*/ 19 h 173"/>
                <a:gd name="T94" fmla="*/ 115 w 552"/>
                <a:gd name="T95" fmla="*/ 19 h 173"/>
                <a:gd name="T96" fmla="*/ 151 w 552"/>
                <a:gd name="T97" fmla="*/ 24 h 173"/>
                <a:gd name="T98" fmla="*/ 235 w 552"/>
                <a:gd name="T99" fmla="*/ 50 h 173"/>
                <a:gd name="T100" fmla="*/ 203 w 552"/>
                <a:gd name="T101" fmla="*/ 5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52" h="173">
                  <a:moveTo>
                    <a:pt x="203" y="53"/>
                  </a:moveTo>
                  <a:lnTo>
                    <a:pt x="173" y="47"/>
                  </a:lnTo>
                  <a:lnTo>
                    <a:pt x="107" y="36"/>
                  </a:lnTo>
                  <a:lnTo>
                    <a:pt x="92" y="36"/>
                  </a:lnTo>
                  <a:lnTo>
                    <a:pt x="77" y="45"/>
                  </a:lnTo>
                  <a:lnTo>
                    <a:pt x="62" y="59"/>
                  </a:lnTo>
                  <a:lnTo>
                    <a:pt x="0" y="55"/>
                  </a:lnTo>
                  <a:lnTo>
                    <a:pt x="6" y="73"/>
                  </a:lnTo>
                  <a:lnTo>
                    <a:pt x="10" y="83"/>
                  </a:lnTo>
                  <a:lnTo>
                    <a:pt x="20" y="88"/>
                  </a:lnTo>
                  <a:lnTo>
                    <a:pt x="39" y="92"/>
                  </a:lnTo>
                  <a:lnTo>
                    <a:pt x="89" y="92"/>
                  </a:lnTo>
                  <a:lnTo>
                    <a:pt x="127" y="98"/>
                  </a:lnTo>
                  <a:lnTo>
                    <a:pt x="151" y="105"/>
                  </a:lnTo>
                  <a:lnTo>
                    <a:pt x="186" y="119"/>
                  </a:lnTo>
                  <a:lnTo>
                    <a:pt x="249" y="119"/>
                  </a:lnTo>
                  <a:lnTo>
                    <a:pt x="280" y="122"/>
                  </a:lnTo>
                  <a:lnTo>
                    <a:pt x="298" y="150"/>
                  </a:lnTo>
                  <a:lnTo>
                    <a:pt x="320" y="157"/>
                  </a:lnTo>
                  <a:lnTo>
                    <a:pt x="346" y="165"/>
                  </a:lnTo>
                  <a:lnTo>
                    <a:pt x="460" y="102"/>
                  </a:lnTo>
                  <a:lnTo>
                    <a:pt x="386" y="173"/>
                  </a:lnTo>
                  <a:lnTo>
                    <a:pt x="425" y="170"/>
                  </a:lnTo>
                  <a:lnTo>
                    <a:pt x="478" y="168"/>
                  </a:lnTo>
                  <a:lnTo>
                    <a:pt x="552" y="171"/>
                  </a:lnTo>
                  <a:lnTo>
                    <a:pt x="524" y="135"/>
                  </a:lnTo>
                  <a:lnTo>
                    <a:pt x="500" y="102"/>
                  </a:lnTo>
                  <a:lnTo>
                    <a:pt x="517" y="72"/>
                  </a:lnTo>
                  <a:lnTo>
                    <a:pt x="496" y="72"/>
                  </a:lnTo>
                  <a:lnTo>
                    <a:pt x="470" y="69"/>
                  </a:lnTo>
                  <a:lnTo>
                    <a:pt x="425" y="69"/>
                  </a:lnTo>
                  <a:lnTo>
                    <a:pt x="385" y="69"/>
                  </a:lnTo>
                  <a:lnTo>
                    <a:pt x="389" y="50"/>
                  </a:lnTo>
                  <a:lnTo>
                    <a:pt x="359" y="47"/>
                  </a:lnTo>
                  <a:lnTo>
                    <a:pt x="317" y="47"/>
                  </a:lnTo>
                  <a:lnTo>
                    <a:pt x="329" y="21"/>
                  </a:lnTo>
                  <a:lnTo>
                    <a:pt x="293" y="21"/>
                  </a:lnTo>
                  <a:lnTo>
                    <a:pt x="236" y="30"/>
                  </a:lnTo>
                  <a:lnTo>
                    <a:pt x="176" y="30"/>
                  </a:lnTo>
                  <a:lnTo>
                    <a:pt x="134" y="0"/>
                  </a:lnTo>
                  <a:lnTo>
                    <a:pt x="115" y="0"/>
                  </a:lnTo>
                  <a:lnTo>
                    <a:pt x="74" y="6"/>
                  </a:lnTo>
                  <a:lnTo>
                    <a:pt x="43" y="14"/>
                  </a:lnTo>
                  <a:lnTo>
                    <a:pt x="2" y="14"/>
                  </a:lnTo>
                  <a:lnTo>
                    <a:pt x="9" y="36"/>
                  </a:lnTo>
                  <a:lnTo>
                    <a:pt x="41" y="36"/>
                  </a:lnTo>
                  <a:lnTo>
                    <a:pt x="87" y="19"/>
                  </a:lnTo>
                  <a:lnTo>
                    <a:pt x="115" y="19"/>
                  </a:lnTo>
                  <a:lnTo>
                    <a:pt x="151" y="24"/>
                  </a:lnTo>
                  <a:lnTo>
                    <a:pt x="235" y="50"/>
                  </a:lnTo>
                  <a:lnTo>
                    <a:pt x="203" y="53"/>
                  </a:lnTo>
                  <a:close/>
                </a:path>
              </a:pathLst>
            </a:custGeom>
            <a:solidFill>
              <a:srgbClr val="BFA5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48" name="Freeform 1227">
              <a:extLst>
                <a:ext uri="{FF2B5EF4-FFF2-40B4-BE49-F238E27FC236}">
                  <a16:creationId xmlns:a16="http://schemas.microsoft.com/office/drawing/2014/main" id="{05BF3E34-B136-5E7A-DAC4-A97B6F56F44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096" y="4895"/>
              <a:ext cx="530" cy="124"/>
            </a:xfrm>
            <a:custGeom>
              <a:avLst/>
              <a:gdLst>
                <a:gd name="T0" fmla="*/ 17 w 530"/>
                <a:gd name="T1" fmla="*/ 38 h 124"/>
                <a:gd name="T2" fmla="*/ 59 w 530"/>
                <a:gd name="T3" fmla="*/ 43 h 124"/>
                <a:gd name="T4" fmla="*/ 94 w 530"/>
                <a:gd name="T5" fmla="*/ 39 h 124"/>
                <a:gd name="T6" fmla="*/ 127 w 530"/>
                <a:gd name="T7" fmla="*/ 54 h 124"/>
                <a:gd name="T8" fmla="*/ 166 w 530"/>
                <a:gd name="T9" fmla="*/ 68 h 124"/>
                <a:gd name="T10" fmla="*/ 236 w 530"/>
                <a:gd name="T11" fmla="*/ 81 h 124"/>
                <a:gd name="T12" fmla="*/ 287 w 530"/>
                <a:gd name="T13" fmla="*/ 98 h 124"/>
                <a:gd name="T14" fmla="*/ 314 w 530"/>
                <a:gd name="T15" fmla="*/ 100 h 124"/>
                <a:gd name="T16" fmla="*/ 356 w 530"/>
                <a:gd name="T17" fmla="*/ 90 h 124"/>
                <a:gd name="T18" fmla="*/ 393 w 530"/>
                <a:gd name="T19" fmla="*/ 74 h 124"/>
                <a:gd name="T20" fmla="*/ 435 w 530"/>
                <a:gd name="T21" fmla="*/ 61 h 124"/>
                <a:gd name="T22" fmla="*/ 402 w 530"/>
                <a:gd name="T23" fmla="*/ 104 h 124"/>
                <a:gd name="T24" fmla="*/ 410 w 530"/>
                <a:gd name="T25" fmla="*/ 124 h 124"/>
                <a:gd name="T26" fmla="*/ 530 w 530"/>
                <a:gd name="T27" fmla="*/ 114 h 124"/>
                <a:gd name="T28" fmla="*/ 516 w 530"/>
                <a:gd name="T29" fmla="*/ 100 h 124"/>
                <a:gd name="T30" fmla="*/ 490 w 530"/>
                <a:gd name="T31" fmla="*/ 52 h 124"/>
                <a:gd name="T32" fmla="*/ 445 w 530"/>
                <a:gd name="T33" fmla="*/ 42 h 124"/>
                <a:gd name="T34" fmla="*/ 390 w 530"/>
                <a:gd name="T35" fmla="*/ 43 h 124"/>
                <a:gd name="T36" fmla="*/ 314 w 530"/>
                <a:gd name="T37" fmla="*/ 52 h 124"/>
                <a:gd name="T38" fmla="*/ 341 w 530"/>
                <a:gd name="T39" fmla="*/ 32 h 124"/>
                <a:gd name="T40" fmla="*/ 284 w 530"/>
                <a:gd name="T41" fmla="*/ 30 h 124"/>
                <a:gd name="T42" fmla="*/ 232 w 530"/>
                <a:gd name="T43" fmla="*/ 35 h 124"/>
                <a:gd name="T44" fmla="*/ 174 w 530"/>
                <a:gd name="T45" fmla="*/ 30 h 124"/>
                <a:gd name="T46" fmla="*/ 137 w 530"/>
                <a:gd name="T47" fmla="*/ 7 h 124"/>
                <a:gd name="T48" fmla="*/ 104 w 530"/>
                <a:gd name="T49" fmla="*/ 0 h 124"/>
                <a:gd name="T50" fmla="*/ 65 w 530"/>
                <a:gd name="T51" fmla="*/ 10 h 124"/>
                <a:gd name="T52" fmla="*/ 32 w 530"/>
                <a:gd name="T53" fmla="*/ 7 h 124"/>
                <a:gd name="T54" fmla="*/ 4 w 530"/>
                <a:gd name="T55" fmla="*/ 7 h 124"/>
                <a:gd name="T56" fmla="*/ 0 w 530"/>
                <a:gd name="T57" fmla="*/ 13 h 124"/>
                <a:gd name="T58" fmla="*/ 3 w 530"/>
                <a:gd name="T59" fmla="*/ 22 h 124"/>
                <a:gd name="T60" fmla="*/ 9 w 530"/>
                <a:gd name="T61" fmla="*/ 32 h 124"/>
                <a:gd name="T62" fmla="*/ 17 w 530"/>
                <a:gd name="T63" fmla="*/ 3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0" h="124">
                  <a:moveTo>
                    <a:pt x="17" y="38"/>
                  </a:moveTo>
                  <a:lnTo>
                    <a:pt x="59" y="43"/>
                  </a:lnTo>
                  <a:lnTo>
                    <a:pt x="94" y="39"/>
                  </a:lnTo>
                  <a:lnTo>
                    <a:pt x="127" y="54"/>
                  </a:lnTo>
                  <a:lnTo>
                    <a:pt x="166" y="68"/>
                  </a:lnTo>
                  <a:lnTo>
                    <a:pt x="236" y="81"/>
                  </a:lnTo>
                  <a:lnTo>
                    <a:pt x="287" y="98"/>
                  </a:lnTo>
                  <a:lnTo>
                    <a:pt x="314" y="100"/>
                  </a:lnTo>
                  <a:lnTo>
                    <a:pt x="356" y="90"/>
                  </a:lnTo>
                  <a:lnTo>
                    <a:pt x="393" y="74"/>
                  </a:lnTo>
                  <a:lnTo>
                    <a:pt x="435" y="61"/>
                  </a:lnTo>
                  <a:lnTo>
                    <a:pt x="402" y="104"/>
                  </a:lnTo>
                  <a:lnTo>
                    <a:pt x="410" y="124"/>
                  </a:lnTo>
                  <a:lnTo>
                    <a:pt x="530" y="114"/>
                  </a:lnTo>
                  <a:lnTo>
                    <a:pt x="516" y="100"/>
                  </a:lnTo>
                  <a:lnTo>
                    <a:pt x="490" y="52"/>
                  </a:lnTo>
                  <a:lnTo>
                    <a:pt x="445" y="42"/>
                  </a:lnTo>
                  <a:lnTo>
                    <a:pt x="390" y="43"/>
                  </a:lnTo>
                  <a:lnTo>
                    <a:pt x="314" y="52"/>
                  </a:lnTo>
                  <a:lnTo>
                    <a:pt x="341" y="32"/>
                  </a:lnTo>
                  <a:lnTo>
                    <a:pt x="284" y="30"/>
                  </a:lnTo>
                  <a:lnTo>
                    <a:pt x="232" y="35"/>
                  </a:lnTo>
                  <a:lnTo>
                    <a:pt x="174" y="30"/>
                  </a:lnTo>
                  <a:lnTo>
                    <a:pt x="137" y="7"/>
                  </a:lnTo>
                  <a:lnTo>
                    <a:pt x="104" y="0"/>
                  </a:lnTo>
                  <a:lnTo>
                    <a:pt x="65" y="10"/>
                  </a:lnTo>
                  <a:lnTo>
                    <a:pt x="32" y="7"/>
                  </a:lnTo>
                  <a:lnTo>
                    <a:pt x="4" y="7"/>
                  </a:lnTo>
                  <a:lnTo>
                    <a:pt x="0" y="13"/>
                  </a:lnTo>
                  <a:lnTo>
                    <a:pt x="3" y="22"/>
                  </a:lnTo>
                  <a:lnTo>
                    <a:pt x="9" y="32"/>
                  </a:lnTo>
                  <a:lnTo>
                    <a:pt x="17" y="38"/>
                  </a:lnTo>
                  <a:close/>
                </a:path>
              </a:pathLst>
            </a:custGeom>
            <a:solidFill>
              <a:srgbClr val="EDD6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49" name="Freeform 1228">
              <a:extLst>
                <a:ext uri="{FF2B5EF4-FFF2-40B4-BE49-F238E27FC236}">
                  <a16:creationId xmlns:a16="http://schemas.microsoft.com/office/drawing/2014/main" id="{38CFB3D3-137D-C397-1CCE-25B50DDE337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202" y="4849"/>
              <a:ext cx="664" cy="390"/>
            </a:xfrm>
            <a:custGeom>
              <a:avLst/>
              <a:gdLst>
                <a:gd name="T0" fmla="*/ 396 w 664"/>
                <a:gd name="T1" fmla="*/ 0 h 390"/>
                <a:gd name="T2" fmla="*/ 203 w 664"/>
                <a:gd name="T3" fmla="*/ 29 h 390"/>
                <a:gd name="T4" fmla="*/ 150 w 664"/>
                <a:gd name="T5" fmla="*/ 108 h 390"/>
                <a:gd name="T6" fmla="*/ 184 w 664"/>
                <a:gd name="T7" fmla="*/ 134 h 390"/>
                <a:gd name="T8" fmla="*/ 216 w 664"/>
                <a:gd name="T9" fmla="*/ 222 h 390"/>
                <a:gd name="T10" fmla="*/ 327 w 664"/>
                <a:gd name="T11" fmla="*/ 298 h 390"/>
                <a:gd name="T12" fmla="*/ 428 w 664"/>
                <a:gd name="T13" fmla="*/ 321 h 390"/>
                <a:gd name="T14" fmla="*/ 330 w 664"/>
                <a:gd name="T15" fmla="*/ 327 h 390"/>
                <a:gd name="T16" fmla="*/ 259 w 664"/>
                <a:gd name="T17" fmla="*/ 294 h 390"/>
                <a:gd name="T18" fmla="*/ 95 w 664"/>
                <a:gd name="T19" fmla="*/ 242 h 390"/>
                <a:gd name="T20" fmla="*/ 17 w 664"/>
                <a:gd name="T21" fmla="*/ 267 h 390"/>
                <a:gd name="T22" fmla="*/ 59 w 664"/>
                <a:gd name="T23" fmla="*/ 256 h 390"/>
                <a:gd name="T24" fmla="*/ 115 w 664"/>
                <a:gd name="T25" fmla="*/ 267 h 390"/>
                <a:gd name="T26" fmla="*/ 37 w 664"/>
                <a:gd name="T27" fmla="*/ 287 h 390"/>
                <a:gd name="T28" fmla="*/ 35 w 664"/>
                <a:gd name="T29" fmla="*/ 295 h 390"/>
                <a:gd name="T30" fmla="*/ 153 w 664"/>
                <a:gd name="T31" fmla="*/ 290 h 390"/>
                <a:gd name="T32" fmla="*/ 120 w 664"/>
                <a:gd name="T33" fmla="*/ 327 h 390"/>
                <a:gd name="T34" fmla="*/ 20 w 664"/>
                <a:gd name="T35" fmla="*/ 363 h 390"/>
                <a:gd name="T36" fmla="*/ 181 w 664"/>
                <a:gd name="T37" fmla="*/ 330 h 390"/>
                <a:gd name="T38" fmla="*/ 216 w 664"/>
                <a:gd name="T39" fmla="*/ 354 h 390"/>
                <a:gd name="T40" fmla="*/ 203 w 664"/>
                <a:gd name="T41" fmla="*/ 374 h 390"/>
                <a:gd name="T42" fmla="*/ 406 w 664"/>
                <a:gd name="T43" fmla="*/ 363 h 390"/>
                <a:gd name="T44" fmla="*/ 456 w 664"/>
                <a:gd name="T45" fmla="*/ 308 h 390"/>
                <a:gd name="T46" fmla="*/ 396 w 664"/>
                <a:gd name="T47" fmla="*/ 190 h 390"/>
                <a:gd name="T48" fmla="*/ 310 w 664"/>
                <a:gd name="T49" fmla="*/ 177 h 390"/>
                <a:gd name="T50" fmla="*/ 266 w 664"/>
                <a:gd name="T51" fmla="*/ 140 h 390"/>
                <a:gd name="T52" fmla="*/ 380 w 664"/>
                <a:gd name="T53" fmla="*/ 159 h 390"/>
                <a:gd name="T54" fmla="*/ 454 w 664"/>
                <a:gd name="T55" fmla="*/ 111 h 390"/>
                <a:gd name="T56" fmla="*/ 513 w 664"/>
                <a:gd name="T57" fmla="*/ 140 h 390"/>
                <a:gd name="T58" fmla="*/ 536 w 664"/>
                <a:gd name="T59" fmla="*/ 69 h 390"/>
                <a:gd name="T60" fmla="*/ 560 w 664"/>
                <a:gd name="T61" fmla="*/ 134 h 390"/>
                <a:gd name="T62" fmla="*/ 621 w 664"/>
                <a:gd name="T63" fmla="*/ 51 h 390"/>
                <a:gd name="T64" fmla="*/ 618 w 664"/>
                <a:gd name="T65" fmla="*/ 3 h 390"/>
                <a:gd name="T66" fmla="*/ 576 w 664"/>
                <a:gd name="T67" fmla="*/ 25 h 390"/>
                <a:gd name="T68" fmla="*/ 524 w 664"/>
                <a:gd name="T69" fmla="*/ 23 h 390"/>
                <a:gd name="T70" fmla="*/ 513 w 664"/>
                <a:gd name="T71" fmla="*/ 17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4" h="390">
                  <a:moveTo>
                    <a:pt x="507" y="13"/>
                  </a:moveTo>
                  <a:lnTo>
                    <a:pt x="396" y="0"/>
                  </a:lnTo>
                  <a:lnTo>
                    <a:pt x="327" y="6"/>
                  </a:lnTo>
                  <a:lnTo>
                    <a:pt x="203" y="29"/>
                  </a:lnTo>
                  <a:lnTo>
                    <a:pt x="151" y="65"/>
                  </a:lnTo>
                  <a:lnTo>
                    <a:pt x="150" y="108"/>
                  </a:lnTo>
                  <a:lnTo>
                    <a:pt x="156" y="137"/>
                  </a:lnTo>
                  <a:lnTo>
                    <a:pt x="184" y="134"/>
                  </a:lnTo>
                  <a:lnTo>
                    <a:pt x="184" y="169"/>
                  </a:lnTo>
                  <a:lnTo>
                    <a:pt x="216" y="222"/>
                  </a:lnTo>
                  <a:lnTo>
                    <a:pt x="276" y="279"/>
                  </a:lnTo>
                  <a:lnTo>
                    <a:pt x="327" y="298"/>
                  </a:lnTo>
                  <a:lnTo>
                    <a:pt x="390" y="298"/>
                  </a:lnTo>
                  <a:lnTo>
                    <a:pt x="428" y="321"/>
                  </a:lnTo>
                  <a:lnTo>
                    <a:pt x="393" y="327"/>
                  </a:lnTo>
                  <a:lnTo>
                    <a:pt x="330" y="327"/>
                  </a:lnTo>
                  <a:lnTo>
                    <a:pt x="274" y="314"/>
                  </a:lnTo>
                  <a:lnTo>
                    <a:pt x="259" y="294"/>
                  </a:lnTo>
                  <a:lnTo>
                    <a:pt x="236" y="301"/>
                  </a:lnTo>
                  <a:lnTo>
                    <a:pt x="95" y="242"/>
                  </a:lnTo>
                  <a:lnTo>
                    <a:pt x="65" y="242"/>
                  </a:lnTo>
                  <a:lnTo>
                    <a:pt x="17" y="267"/>
                  </a:lnTo>
                  <a:lnTo>
                    <a:pt x="1" y="274"/>
                  </a:lnTo>
                  <a:lnTo>
                    <a:pt x="59" y="256"/>
                  </a:lnTo>
                  <a:lnTo>
                    <a:pt x="92" y="258"/>
                  </a:lnTo>
                  <a:lnTo>
                    <a:pt x="115" y="267"/>
                  </a:lnTo>
                  <a:lnTo>
                    <a:pt x="68" y="279"/>
                  </a:lnTo>
                  <a:lnTo>
                    <a:pt x="37" y="287"/>
                  </a:lnTo>
                  <a:lnTo>
                    <a:pt x="0" y="320"/>
                  </a:lnTo>
                  <a:lnTo>
                    <a:pt x="35" y="295"/>
                  </a:lnTo>
                  <a:lnTo>
                    <a:pt x="122" y="282"/>
                  </a:lnTo>
                  <a:lnTo>
                    <a:pt x="153" y="290"/>
                  </a:lnTo>
                  <a:lnTo>
                    <a:pt x="174" y="314"/>
                  </a:lnTo>
                  <a:lnTo>
                    <a:pt x="120" y="327"/>
                  </a:lnTo>
                  <a:lnTo>
                    <a:pt x="68" y="336"/>
                  </a:lnTo>
                  <a:lnTo>
                    <a:pt x="20" y="363"/>
                  </a:lnTo>
                  <a:lnTo>
                    <a:pt x="89" y="340"/>
                  </a:lnTo>
                  <a:lnTo>
                    <a:pt x="181" y="330"/>
                  </a:lnTo>
                  <a:lnTo>
                    <a:pt x="295" y="341"/>
                  </a:lnTo>
                  <a:lnTo>
                    <a:pt x="216" y="354"/>
                  </a:lnTo>
                  <a:lnTo>
                    <a:pt x="147" y="390"/>
                  </a:lnTo>
                  <a:lnTo>
                    <a:pt x="203" y="374"/>
                  </a:lnTo>
                  <a:lnTo>
                    <a:pt x="288" y="356"/>
                  </a:lnTo>
                  <a:lnTo>
                    <a:pt x="406" y="363"/>
                  </a:lnTo>
                  <a:lnTo>
                    <a:pt x="456" y="347"/>
                  </a:lnTo>
                  <a:lnTo>
                    <a:pt x="456" y="308"/>
                  </a:lnTo>
                  <a:lnTo>
                    <a:pt x="435" y="254"/>
                  </a:lnTo>
                  <a:lnTo>
                    <a:pt x="396" y="190"/>
                  </a:lnTo>
                  <a:lnTo>
                    <a:pt x="361" y="182"/>
                  </a:lnTo>
                  <a:lnTo>
                    <a:pt x="310" y="177"/>
                  </a:lnTo>
                  <a:lnTo>
                    <a:pt x="264" y="174"/>
                  </a:lnTo>
                  <a:lnTo>
                    <a:pt x="266" y="140"/>
                  </a:lnTo>
                  <a:lnTo>
                    <a:pt x="311" y="140"/>
                  </a:lnTo>
                  <a:lnTo>
                    <a:pt x="380" y="159"/>
                  </a:lnTo>
                  <a:lnTo>
                    <a:pt x="428" y="159"/>
                  </a:lnTo>
                  <a:lnTo>
                    <a:pt x="454" y="111"/>
                  </a:lnTo>
                  <a:lnTo>
                    <a:pt x="462" y="159"/>
                  </a:lnTo>
                  <a:lnTo>
                    <a:pt x="513" y="140"/>
                  </a:lnTo>
                  <a:lnTo>
                    <a:pt x="528" y="105"/>
                  </a:lnTo>
                  <a:lnTo>
                    <a:pt x="536" y="69"/>
                  </a:lnTo>
                  <a:lnTo>
                    <a:pt x="557" y="92"/>
                  </a:lnTo>
                  <a:lnTo>
                    <a:pt x="560" y="134"/>
                  </a:lnTo>
                  <a:lnTo>
                    <a:pt x="589" y="98"/>
                  </a:lnTo>
                  <a:lnTo>
                    <a:pt x="621" y="51"/>
                  </a:lnTo>
                  <a:lnTo>
                    <a:pt x="664" y="39"/>
                  </a:lnTo>
                  <a:lnTo>
                    <a:pt x="618" y="3"/>
                  </a:lnTo>
                  <a:lnTo>
                    <a:pt x="582" y="0"/>
                  </a:lnTo>
                  <a:lnTo>
                    <a:pt x="576" y="25"/>
                  </a:lnTo>
                  <a:lnTo>
                    <a:pt x="526" y="25"/>
                  </a:lnTo>
                  <a:lnTo>
                    <a:pt x="524" y="23"/>
                  </a:lnTo>
                  <a:lnTo>
                    <a:pt x="518" y="20"/>
                  </a:lnTo>
                  <a:lnTo>
                    <a:pt x="513" y="17"/>
                  </a:lnTo>
                  <a:lnTo>
                    <a:pt x="507" y="13"/>
                  </a:lnTo>
                  <a:close/>
                </a:path>
              </a:pathLst>
            </a:custGeom>
            <a:solidFill>
              <a:srgbClr val="916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50" name="Freeform 1229">
              <a:extLst>
                <a:ext uri="{FF2B5EF4-FFF2-40B4-BE49-F238E27FC236}">
                  <a16:creationId xmlns:a16="http://schemas.microsoft.com/office/drawing/2014/main" id="{DAB49BBE-79A7-67E7-6485-888694C0F21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254" y="4681"/>
              <a:ext cx="772" cy="114"/>
            </a:xfrm>
            <a:custGeom>
              <a:avLst/>
              <a:gdLst>
                <a:gd name="T0" fmla="*/ 405 w 772"/>
                <a:gd name="T1" fmla="*/ 50 h 114"/>
                <a:gd name="T2" fmla="*/ 463 w 772"/>
                <a:gd name="T3" fmla="*/ 49 h 114"/>
                <a:gd name="T4" fmla="*/ 654 w 772"/>
                <a:gd name="T5" fmla="*/ 21 h 114"/>
                <a:gd name="T6" fmla="*/ 751 w 772"/>
                <a:gd name="T7" fmla="*/ 27 h 114"/>
                <a:gd name="T8" fmla="*/ 772 w 772"/>
                <a:gd name="T9" fmla="*/ 49 h 114"/>
                <a:gd name="T10" fmla="*/ 720 w 772"/>
                <a:gd name="T11" fmla="*/ 49 h 114"/>
                <a:gd name="T12" fmla="*/ 624 w 772"/>
                <a:gd name="T13" fmla="*/ 49 h 114"/>
                <a:gd name="T14" fmla="*/ 471 w 772"/>
                <a:gd name="T15" fmla="*/ 83 h 114"/>
                <a:gd name="T16" fmla="*/ 336 w 772"/>
                <a:gd name="T17" fmla="*/ 96 h 114"/>
                <a:gd name="T18" fmla="*/ 288 w 772"/>
                <a:gd name="T19" fmla="*/ 114 h 114"/>
                <a:gd name="T20" fmla="*/ 202 w 772"/>
                <a:gd name="T21" fmla="*/ 114 h 114"/>
                <a:gd name="T22" fmla="*/ 196 w 772"/>
                <a:gd name="T23" fmla="*/ 75 h 114"/>
                <a:gd name="T24" fmla="*/ 149 w 772"/>
                <a:gd name="T25" fmla="*/ 44 h 114"/>
                <a:gd name="T26" fmla="*/ 114 w 772"/>
                <a:gd name="T27" fmla="*/ 27 h 114"/>
                <a:gd name="T28" fmla="*/ 0 w 772"/>
                <a:gd name="T29" fmla="*/ 27 h 114"/>
                <a:gd name="T30" fmla="*/ 67 w 772"/>
                <a:gd name="T31" fmla="*/ 4 h 114"/>
                <a:gd name="T32" fmla="*/ 132 w 772"/>
                <a:gd name="T33" fmla="*/ 0 h 114"/>
                <a:gd name="T34" fmla="*/ 192 w 772"/>
                <a:gd name="T35" fmla="*/ 17 h 114"/>
                <a:gd name="T36" fmla="*/ 250 w 772"/>
                <a:gd name="T37" fmla="*/ 49 h 114"/>
                <a:gd name="T38" fmla="*/ 306 w 772"/>
                <a:gd name="T39" fmla="*/ 53 h 114"/>
                <a:gd name="T40" fmla="*/ 353 w 772"/>
                <a:gd name="T41" fmla="*/ 40 h 114"/>
                <a:gd name="T42" fmla="*/ 363 w 772"/>
                <a:gd name="T43" fmla="*/ 40 h 114"/>
                <a:gd name="T44" fmla="*/ 358 w 772"/>
                <a:gd name="T45" fmla="*/ 49 h 114"/>
                <a:gd name="T46" fmla="*/ 405 w 772"/>
                <a:gd name="T47" fmla="*/ 5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2" h="114">
                  <a:moveTo>
                    <a:pt x="405" y="50"/>
                  </a:moveTo>
                  <a:lnTo>
                    <a:pt x="463" y="49"/>
                  </a:lnTo>
                  <a:lnTo>
                    <a:pt x="654" y="21"/>
                  </a:lnTo>
                  <a:lnTo>
                    <a:pt x="751" y="27"/>
                  </a:lnTo>
                  <a:lnTo>
                    <a:pt x="772" y="49"/>
                  </a:lnTo>
                  <a:lnTo>
                    <a:pt x="720" y="49"/>
                  </a:lnTo>
                  <a:lnTo>
                    <a:pt x="624" y="49"/>
                  </a:lnTo>
                  <a:lnTo>
                    <a:pt x="471" y="83"/>
                  </a:lnTo>
                  <a:lnTo>
                    <a:pt x="336" y="96"/>
                  </a:lnTo>
                  <a:lnTo>
                    <a:pt x="288" y="114"/>
                  </a:lnTo>
                  <a:lnTo>
                    <a:pt x="202" y="114"/>
                  </a:lnTo>
                  <a:lnTo>
                    <a:pt x="196" y="75"/>
                  </a:lnTo>
                  <a:lnTo>
                    <a:pt x="149" y="44"/>
                  </a:lnTo>
                  <a:lnTo>
                    <a:pt x="114" y="27"/>
                  </a:lnTo>
                  <a:lnTo>
                    <a:pt x="0" y="27"/>
                  </a:lnTo>
                  <a:lnTo>
                    <a:pt x="67" y="4"/>
                  </a:lnTo>
                  <a:lnTo>
                    <a:pt x="132" y="0"/>
                  </a:lnTo>
                  <a:lnTo>
                    <a:pt x="192" y="17"/>
                  </a:lnTo>
                  <a:lnTo>
                    <a:pt x="250" y="49"/>
                  </a:lnTo>
                  <a:lnTo>
                    <a:pt x="306" y="53"/>
                  </a:lnTo>
                  <a:lnTo>
                    <a:pt x="353" y="40"/>
                  </a:lnTo>
                  <a:lnTo>
                    <a:pt x="363" y="40"/>
                  </a:lnTo>
                  <a:lnTo>
                    <a:pt x="358" y="49"/>
                  </a:lnTo>
                  <a:lnTo>
                    <a:pt x="405" y="50"/>
                  </a:lnTo>
                  <a:close/>
                </a:path>
              </a:pathLst>
            </a:custGeom>
            <a:solidFill>
              <a:srgbClr val="28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51" name="Freeform 1230">
              <a:extLst>
                <a:ext uri="{FF2B5EF4-FFF2-40B4-BE49-F238E27FC236}">
                  <a16:creationId xmlns:a16="http://schemas.microsoft.com/office/drawing/2014/main" id="{2BC3DC3E-3617-16C1-8E22-57C8F7927A5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172" y="4697"/>
              <a:ext cx="59" cy="41"/>
            </a:xfrm>
            <a:custGeom>
              <a:avLst/>
              <a:gdLst>
                <a:gd name="T0" fmla="*/ 59 w 59"/>
                <a:gd name="T1" fmla="*/ 3 h 41"/>
                <a:gd name="T2" fmla="*/ 35 w 59"/>
                <a:gd name="T3" fmla="*/ 0 h 41"/>
                <a:gd name="T4" fmla="*/ 3 w 59"/>
                <a:gd name="T5" fmla="*/ 18 h 41"/>
                <a:gd name="T6" fmla="*/ 0 w 59"/>
                <a:gd name="T7" fmla="*/ 41 h 41"/>
                <a:gd name="T8" fmla="*/ 39 w 59"/>
                <a:gd name="T9" fmla="*/ 24 h 41"/>
                <a:gd name="T10" fmla="*/ 59 w 59"/>
                <a:gd name="T11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41">
                  <a:moveTo>
                    <a:pt x="59" y="3"/>
                  </a:moveTo>
                  <a:lnTo>
                    <a:pt x="35" y="0"/>
                  </a:lnTo>
                  <a:lnTo>
                    <a:pt x="3" y="18"/>
                  </a:lnTo>
                  <a:lnTo>
                    <a:pt x="0" y="41"/>
                  </a:lnTo>
                  <a:lnTo>
                    <a:pt x="39" y="24"/>
                  </a:lnTo>
                  <a:lnTo>
                    <a:pt x="59" y="3"/>
                  </a:ln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52" name="Freeform 1231">
              <a:extLst>
                <a:ext uri="{FF2B5EF4-FFF2-40B4-BE49-F238E27FC236}">
                  <a16:creationId xmlns:a16="http://schemas.microsoft.com/office/drawing/2014/main" id="{0C38D187-93F3-45A3-FD14-03E00E20886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51" y="4813"/>
              <a:ext cx="39" cy="74"/>
            </a:xfrm>
            <a:custGeom>
              <a:avLst/>
              <a:gdLst>
                <a:gd name="T0" fmla="*/ 30 w 39"/>
                <a:gd name="T1" fmla="*/ 0 h 74"/>
                <a:gd name="T2" fmla="*/ 39 w 39"/>
                <a:gd name="T3" fmla="*/ 35 h 74"/>
                <a:gd name="T4" fmla="*/ 0 w 39"/>
                <a:gd name="T5" fmla="*/ 74 h 74"/>
                <a:gd name="T6" fmla="*/ 13 w 39"/>
                <a:gd name="T7" fmla="*/ 35 h 74"/>
                <a:gd name="T8" fmla="*/ 30 w 39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74">
                  <a:moveTo>
                    <a:pt x="30" y="0"/>
                  </a:moveTo>
                  <a:lnTo>
                    <a:pt x="39" y="35"/>
                  </a:lnTo>
                  <a:lnTo>
                    <a:pt x="0" y="74"/>
                  </a:lnTo>
                  <a:lnTo>
                    <a:pt x="13" y="35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53" name="Freeform 1232">
              <a:extLst>
                <a:ext uri="{FF2B5EF4-FFF2-40B4-BE49-F238E27FC236}">
                  <a16:creationId xmlns:a16="http://schemas.microsoft.com/office/drawing/2014/main" id="{302FB3F5-87DA-B9FF-2344-E4CB90A9B87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616" y="4813"/>
              <a:ext cx="193" cy="43"/>
            </a:xfrm>
            <a:custGeom>
              <a:avLst/>
              <a:gdLst>
                <a:gd name="T0" fmla="*/ 193 w 193"/>
                <a:gd name="T1" fmla="*/ 30 h 43"/>
                <a:gd name="T2" fmla="*/ 161 w 193"/>
                <a:gd name="T3" fmla="*/ 5 h 43"/>
                <a:gd name="T4" fmla="*/ 127 w 193"/>
                <a:gd name="T5" fmla="*/ 0 h 43"/>
                <a:gd name="T6" fmla="*/ 88 w 193"/>
                <a:gd name="T7" fmla="*/ 5 h 43"/>
                <a:gd name="T8" fmla="*/ 49 w 193"/>
                <a:gd name="T9" fmla="*/ 17 h 43"/>
                <a:gd name="T10" fmla="*/ 0 w 193"/>
                <a:gd name="T11" fmla="*/ 39 h 43"/>
                <a:gd name="T12" fmla="*/ 49 w 193"/>
                <a:gd name="T13" fmla="*/ 39 h 43"/>
                <a:gd name="T14" fmla="*/ 131 w 193"/>
                <a:gd name="T15" fmla="*/ 22 h 43"/>
                <a:gd name="T16" fmla="*/ 161 w 193"/>
                <a:gd name="T17" fmla="*/ 43 h 43"/>
                <a:gd name="T18" fmla="*/ 193 w 193"/>
                <a:gd name="T19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43">
                  <a:moveTo>
                    <a:pt x="193" y="30"/>
                  </a:moveTo>
                  <a:lnTo>
                    <a:pt x="161" y="5"/>
                  </a:lnTo>
                  <a:lnTo>
                    <a:pt x="127" y="0"/>
                  </a:lnTo>
                  <a:lnTo>
                    <a:pt x="88" y="5"/>
                  </a:lnTo>
                  <a:lnTo>
                    <a:pt x="49" y="17"/>
                  </a:lnTo>
                  <a:lnTo>
                    <a:pt x="0" y="39"/>
                  </a:lnTo>
                  <a:lnTo>
                    <a:pt x="49" y="39"/>
                  </a:lnTo>
                  <a:lnTo>
                    <a:pt x="131" y="22"/>
                  </a:lnTo>
                  <a:lnTo>
                    <a:pt x="161" y="43"/>
                  </a:lnTo>
                  <a:lnTo>
                    <a:pt x="193" y="30"/>
                  </a:ln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54" name="Freeform 1233">
              <a:extLst>
                <a:ext uri="{FF2B5EF4-FFF2-40B4-BE49-F238E27FC236}">
                  <a16:creationId xmlns:a16="http://schemas.microsoft.com/office/drawing/2014/main" id="{46549C0F-77F9-FAFD-DD8C-09F58E80E9A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616" y="4887"/>
              <a:ext cx="331" cy="227"/>
            </a:xfrm>
            <a:custGeom>
              <a:avLst/>
              <a:gdLst>
                <a:gd name="T0" fmla="*/ 36 w 331"/>
                <a:gd name="T1" fmla="*/ 0 h 227"/>
                <a:gd name="T2" fmla="*/ 36 w 331"/>
                <a:gd name="T3" fmla="*/ 17 h 227"/>
                <a:gd name="T4" fmla="*/ 37 w 331"/>
                <a:gd name="T5" fmla="*/ 30 h 227"/>
                <a:gd name="T6" fmla="*/ 42 w 331"/>
                <a:gd name="T7" fmla="*/ 37 h 227"/>
                <a:gd name="T8" fmla="*/ 47 w 331"/>
                <a:gd name="T9" fmla="*/ 41 h 227"/>
                <a:gd name="T10" fmla="*/ 55 w 331"/>
                <a:gd name="T11" fmla="*/ 44 h 227"/>
                <a:gd name="T12" fmla="*/ 66 w 331"/>
                <a:gd name="T13" fmla="*/ 46 h 227"/>
                <a:gd name="T14" fmla="*/ 82 w 331"/>
                <a:gd name="T15" fmla="*/ 46 h 227"/>
                <a:gd name="T16" fmla="*/ 101 w 331"/>
                <a:gd name="T17" fmla="*/ 49 h 227"/>
                <a:gd name="T18" fmla="*/ 176 w 331"/>
                <a:gd name="T19" fmla="*/ 49 h 227"/>
                <a:gd name="T20" fmla="*/ 227 w 331"/>
                <a:gd name="T21" fmla="*/ 40 h 227"/>
                <a:gd name="T22" fmla="*/ 258 w 331"/>
                <a:gd name="T23" fmla="*/ 0 h 227"/>
                <a:gd name="T24" fmla="*/ 301 w 331"/>
                <a:gd name="T25" fmla="*/ 4 h 227"/>
                <a:gd name="T26" fmla="*/ 331 w 331"/>
                <a:gd name="T27" fmla="*/ 13 h 227"/>
                <a:gd name="T28" fmla="*/ 288 w 331"/>
                <a:gd name="T29" fmla="*/ 57 h 227"/>
                <a:gd name="T30" fmla="*/ 275 w 331"/>
                <a:gd name="T31" fmla="*/ 109 h 227"/>
                <a:gd name="T32" fmla="*/ 271 w 331"/>
                <a:gd name="T33" fmla="*/ 162 h 227"/>
                <a:gd name="T34" fmla="*/ 279 w 331"/>
                <a:gd name="T35" fmla="*/ 227 h 227"/>
                <a:gd name="T36" fmla="*/ 249 w 331"/>
                <a:gd name="T37" fmla="*/ 197 h 227"/>
                <a:gd name="T38" fmla="*/ 249 w 331"/>
                <a:gd name="T39" fmla="*/ 126 h 227"/>
                <a:gd name="T40" fmla="*/ 253 w 331"/>
                <a:gd name="T41" fmla="*/ 79 h 227"/>
                <a:gd name="T42" fmla="*/ 279 w 331"/>
                <a:gd name="T43" fmla="*/ 26 h 227"/>
                <a:gd name="T44" fmla="*/ 253 w 331"/>
                <a:gd name="T45" fmla="*/ 49 h 227"/>
                <a:gd name="T46" fmla="*/ 232 w 331"/>
                <a:gd name="T47" fmla="*/ 70 h 227"/>
                <a:gd name="T48" fmla="*/ 170 w 331"/>
                <a:gd name="T49" fmla="*/ 74 h 227"/>
                <a:gd name="T50" fmla="*/ 83 w 331"/>
                <a:gd name="T51" fmla="*/ 74 h 227"/>
                <a:gd name="T52" fmla="*/ 63 w 331"/>
                <a:gd name="T53" fmla="*/ 74 h 227"/>
                <a:gd name="T54" fmla="*/ 46 w 331"/>
                <a:gd name="T55" fmla="*/ 76 h 227"/>
                <a:gd name="T56" fmla="*/ 32 w 331"/>
                <a:gd name="T57" fmla="*/ 74 h 227"/>
                <a:gd name="T58" fmla="*/ 20 w 331"/>
                <a:gd name="T59" fmla="*/ 72 h 227"/>
                <a:gd name="T60" fmla="*/ 11 w 331"/>
                <a:gd name="T61" fmla="*/ 66 h 227"/>
                <a:gd name="T62" fmla="*/ 4 w 331"/>
                <a:gd name="T63" fmla="*/ 57 h 227"/>
                <a:gd name="T64" fmla="*/ 1 w 331"/>
                <a:gd name="T65" fmla="*/ 43 h 227"/>
                <a:gd name="T66" fmla="*/ 0 w 331"/>
                <a:gd name="T67" fmla="*/ 21 h 227"/>
                <a:gd name="T68" fmla="*/ 36 w 331"/>
                <a:gd name="T69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227">
                  <a:moveTo>
                    <a:pt x="36" y="0"/>
                  </a:moveTo>
                  <a:lnTo>
                    <a:pt x="36" y="17"/>
                  </a:lnTo>
                  <a:lnTo>
                    <a:pt x="37" y="30"/>
                  </a:lnTo>
                  <a:lnTo>
                    <a:pt x="42" y="37"/>
                  </a:lnTo>
                  <a:lnTo>
                    <a:pt x="47" y="41"/>
                  </a:lnTo>
                  <a:lnTo>
                    <a:pt x="55" y="44"/>
                  </a:lnTo>
                  <a:lnTo>
                    <a:pt x="66" y="46"/>
                  </a:lnTo>
                  <a:lnTo>
                    <a:pt x="82" y="46"/>
                  </a:lnTo>
                  <a:lnTo>
                    <a:pt x="101" y="49"/>
                  </a:lnTo>
                  <a:lnTo>
                    <a:pt x="176" y="49"/>
                  </a:lnTo>
                  <a:lnTo>
                    <a:pt x="227" y="40"/>
                  </a:lnTo>
                  <a:lnTo>
                    <a:pt x="258" y="0"/>
                  </a:lnTo>
                  <a:lnTo>
                    <a:pt x="301" y="4"/>
                  </a:lnTo>
                  <a:lnTo>
                    <a:pt x="331" y="13"/>
                  </a:lnTo>
                  <a:lnTo>
                    <a:pt x="288" y="57"/>
                  </a:lnTo>
                  <a:lnTo>
                    <a:pt x="275" y="109"/>
                  </a:lnTo>
                  <a:lnTo>
                    <a:pt x="271" y="162"/>
                  </a:lnTo>
                  <a:lnTo>
                    <a:pt x="279" y="227"/>
                  </a:lnTo>
                  <a:lnTo>
                    <a:pt x="249" y="197"/>
                  </a:lnTo>
                  <a:lnTo>
                    <a:pt x="249" y="126"/>
                  </a:lnTo>
                  <a:lnTo>
                    <a:pt x="253" y="79"/>
                  </a:lnTo>
                  <a:lnTo>
                    <a:pt x="279" y="26"/>
                  </a:lnTo>
                  <a:lnTo>
                    <a:pt x="253" y="49"/>
                  </a:lnTo>
                  <a:lnTo>
                    <a:pt x="232" y="70"/>
                  </a:lnTo>
                  <a:lnTo>
                    <a:pt x="170" y="74"/>
                  </a:lnTo>
                  <a:lnTo>
                    <a:pt x="83" y="74"/>
                  </a:lnTo>
                  <a:lnTo>
                    <a:pt x="63" y="74"/>
                  </a:lnTo>
                  <a:lnTo>
                    <a:pt x="46" y="76"/>
                  </a:lnTo>
                  <a:lnTo>
                    <a:pt x="32" y="74"/>
                  </a:lnTo>
                  <a:lnTo>
                    <a:pt x="20" y="72"/>
                  </a:lnTo>
                  <a:lnTo>
                    <a:pt x="11" y="66"/>
                  </a:lnTo>
                  <a:lnTo>
                    <a:pt x="4" y="57"/>
                  </a:lnTo>
                  <a:lnTo>
                    <a:pt x="1" y="43"/>
                  </a:lnTo>
                  <a:lnTo>
                    <a:pt x="0" y="2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877F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55" name="Freeform 1234">
              <a:extLst>
                <a:ext uri="{FF2B5EF4-FFF2-40B4-BE49-F238E27FC236}">
                  <a16:creationId xmlns:a16="http://schemas.microsoft.com/office/drawing/2014/main" id="{C8497C9E-115A-02B5-C4CB-F6D0A5338E7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461" y="4838"/>
              <a:ext cx="424" cy="184"/>
            </a:xfrm>
            <a:custGeom>
              <a:avLst/>
              <a:gdLst>
                <a:gd name="T0" fmla="*/ 337 w 424"/>
                <a:gd name="T1" fmla="*/ 0 h 184"/>
                <a:gd name="T2" fmla="*/ 424 w 424"/>
                <a:gd name="T3" fmla="*/ 28 h 184"/>
                <a:gd name="T4" fmla="*/ 406 w 424"/>
                <a:gd name="T5" fmla="*/ 80 h 184"/>
                <a:gd name="T6" fmla="*/ 360 w 424"/>
                <a:gd name="T7" fmla="*/ 109 h 184"/>
                <a:gd name="T8" fmla="*/ 308 w 424"/>
                <a:gd name="T9" fmla="*/ 155 h 184"/>
                <a:gd name="T10" fmla="*/ 285 w 424"/>
                <a:gd name="T11" fmla="*/ 115 h 184"/>
                <a:gd name="T12" fmla="*/ 264 w 424"/>
                <a:gd name="T13" fmla="*/ 75 h 184"/>
                <a:gd name="T14" fmla="*/ 264 w 424"/>
                <a:gd name="T15" fmla="*/ 121 h 184"/>
                <a:gd name="T16" fmla="*/ 246 w 424"/>
                <a:gd name="T17" fmla="*/ 172 h 184"/>
                <a:gd name="T18" fmla="*/ 195 w 424"/>
                <a:gd name="T19" fmla="*/ 184 h 184"/>
                <a:gd name="T20" fmla="*/ 195 w 424"/>
                <a:gd name="T21" fmla="*/ 138 h 184"/>
                <a:gd name="T22" fmla="*/ 149 w 424"/>
                <a:gd name="T23" fmla="*/ 184 h 184"/>
                <a:gd name="T24" fmla="*/ 91 w 424"/>
                <a:gd name="T25" fmla="*/ 184 h 184"/>
                <a:gd name="T26" fmla="*/ 41 w 424"/>
                <a:gd name="T27" fmla="*/ 167 h 184"/>
                <a:gd name="T28" fmla="*/ 0 w 424"/>
                <a:gd name="T29" fmla="*/ 155 h 184"/>
                <a:gd name="T30" fmla="*/ 64 w 424"/>
                <a:gd name="T31" fmla="*/ 138 h 184"/>
                <a:gd name="T32" fmla="*/ 149 w 424"/>
                <a:gd name="T33" fmla="*/ 138 h 184"/>
                <a:gd name="T34" fmla="*/ 149 w 424"/>
                <a:gd name="T35" fmla="*/ 86 h 184"/>
                <a:gd name="T36" fmla="*/ 183 w 424"/>
                <a:gd name="T37" fmla="*/ 103 h 184"/>
                <a:gd name="T38" fmla="*/ 231 w 424"/>
                <a:gd name="T39" fmla="*/ 138 h 184"/>
                <a:gd name="T40" fmla="*/ 235 w 424"/>
                <a:gd name="T41" fmla="*/ 109 h 184"/>
                <a:gd name="T42" fmla="*/ 252 w 424"/>
                <a:gd name="T43" fmla="*/ 52 h 184"/>
                <a:gd name="T44" fmla="*/ 297 w 424"/>
                <a:gd name="T45" fmla="*/ 63 h 184"/>
                <a:gd name="T46" fmla="*/ 326 w 424"/>
                <a:gd name="T47" fmla="*/ 109 h 184"/>
                <a:gd name="T48" fmla="*/ 360 w 424"/>
                <a:gd name="T49" fmla="*/ 52 h 184"/>
                <a:gd name="T50" fmla="*/ 308 w 424"/>
                <a:gd name="T51" fmla="*/ 34 h 184"/>
                <a:gd name="T52" fmla="*/ 311 w 424"/>
                <a:gd name="T53" fmla="*/ 28 h 184"/>
                <a:gd name="T54" fmla="*/ 318 w 424"/>
                <a:gd name="T55" fmla="*/ 17 h 184"/>
                <a:gd name="T56" fmla="*/ 329 w 424"/>
                <a:gd name="T57" fmla="*/ 5 h 184"/>
                <a:gd name="T58" fmla="*/ 337 w 424"/>
                <a:gd name="T5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4" h="184">
                  <a:moveTo>
                    <a:pt x="337" y="0"/>
                  </a:moveTo>
                  <a:lnTo>
                    <a:pt x="424" y="28"/>
                  </a:lnTo>
                  <a:lnTo>
                    <a:pt x="406" y="80"/>
                  </a:lnTo>
                  <a:lnTo>
                    <a:pt x="360" y="109"/>
                  </a:lnTo>
                  <a:lnTo>
                    <a:pt x="308" y="155"/>
                  </a:lnTo>
                  <a:lnTo>
                    <a:pt x="285" y="115"/>
                  </a:lnTo>
                  <a:lnTo>
                    <a:pt x="264" y="75"/>
                  </a:lnTo>
                  <a:lnTo>
                    <a:pt x="264" y="121"/>
                  </a:lnTo>
                  <a:lnTo>
                    <a:pt x="246" y="172"/>
                  </a:lnTo>
                  <a:lnTo>
                    <a:pt x="195" y="184"/>
                  </a:lnTo>
                  <a:lnTo>
                    <a:pt x="195" y="138"/>
                  </a:lnTo>
                  <a:lnTo>
                    <a:pt x="149" y="184"/>
                  </a:lnTo>
                  <a:lnTo>
                    <a:pt x="91" y="184"/>
                  </a:lnTo>
                  <a:lnTo>
                    <a:pt x="41" y="167"/>
                  </a:lnTo>
                  <a:lnTo>
                    <a:pt x="0" y="155"/>
                  </a:lnTo>
                  <a:lnTo>
                    <a:pt x="64" y="138"/>
                  </a:lnTo>
                  <a:lnTo>
                    <a:pt x="149" y="138"/>
                  </a:lnTo>
                  <a:lnTo>
                    <a:pt x="149" y="86"/>
                  </a:lnTo>
                  <a:lnTo>
                    <a:pt x="183" y="103"/>
                  </a:lnTo>
                  <a:lnTo>
                    <a:pt x="231" y="138"/>
                  </a:lnTo>
                  <a:lnTo>
                    <a:pt x="235" y="109"/>
                  </a:lnTo>
                  <a:lnTo>
                    <a:pt x="252" y="52"/>
                  </a:lnTo>
                  <a:lnTo>
                    <a:pt x="297" y="63"/>
                  </a:lnTo>
                  <a:lnTo>
                    <a:pt x="326" y="109"/>
                  </a:lnTo>
                  <a:lnTo>
                    <a:pt x="360" y="52"/>
                  </a:lnTo>
                  <a:lnTo>
                    <a:pt x="308" y="34"/>
                  </a:lnTo>
                  <a:lnTo>
                    <a:pt x="311" y="28"/>
                  </a:lnTo>
                  <a:lnTo>
                    <a:pt x="318" y="17"/>
                  </a:lnTo>
                  <a:lnTo>
                    <a:pt x="329" y="5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4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56" name="Freeform 1235">
              <a:extLst>
                <a:ext uri="{FF2B5EF4-FFF2-40B4-BE49-F238E27FC236}">
                  <a16:creationId xmlns:a16="http://schemas.microsoft.com/office/drawing/2014/main" id="{FAFD6891-997D-D03B-DB82-F914244E7DB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461" y="5022"/>
              <a:ext cx="202" cy="197"/>
            </a:xfrm>
            <a:custGeom>
              <a:avLst/>
              <a:gdLst>
                <a:gd name="T0" fmla="*/ 0 w 202"/>
                <a:gd name="T1" fmla="*/ 0 h 197"/>
                <a:gd name="T2" fmla="*/ 79 w 202"/>
                <a:gd name="T3" fmla="*/ 0 h 197"/>
                <a:gd name="T4" fmla="*/ 149 w 202"/>
                <a:gd name="T5" fmla="*/ 6 h 197"/>
                <a:gd name="T6" fmla="*/ 160 w 202"/>
                <a:gd name="T7" fmla="*/ 27 h 197"/>
                <a:gd name="T8" fmla="*/ 170 w 202"/>
                <a:gd name="T9" fmla="*/ 49 h 197"/>
                <a:gd name="T10" fmla="*/ 179 w 202"/>
                <a:gd name="T11" fmla="*/ 68 h 197"/>
                <a:gd name="T12" fmla="*/ 186 w 202"/>
                <a:gd name="T13" fmla="*/ 88 h 197"/>
                <a:gd name="T14" fmla="*/ 192 w 202"/>
                <a:gd name="T15" fmla="*/ 108 h 197"/>
                <a:gd name="T16" fmla="*/ 196 w 202"/>
                <a:gd name="T17" fmla="*/ 128 h 197"/>
                <a:gd name="T18" fmla="*/ 199 w 202"/>
                <a:gd name="T19" fmla="*/ 151 h 197"/>
                <a:gd name="T20" fmla="*/ 202 w 202"/>
                <a:gd name="T21" fmla="*/ 177 h 197"/>
                <a:gd name="T22" fmla="*/ 127 w 202"/>
                <a:gd name="T23" fmla="*/ 197 h 197"/>
                <a:gd name="T24" fmla="*/ 41 w 202"/>
                <a:gd name="T25" fmla="*/ 184 h 197"/>
                <a:gd name="T26" fmla="*/ 114 w 202"/>
                <a:gd name="T27" fmla="*/ 173 h 197"/>
                <a:gd name="T28" fmla="*/ 166 w 202"/>
                <a:gd name="T29" fmla="*/ 155 h 197"/>
                <a:gd name="T30" fmla="*/ 154 w 202"/>
                <a:gd name="T31" fmla="*/ 132 h 197"/>
                <a:gd name="T32" fmla="*/ 144 w 202"/>
                <a:gd name="T33" fmla="*/ 109 h 197"/>
                <a:gd name="T34" fmla="*/ 136 w 202"/>
                <a:gd name="T35" fmla="*/ 86 h 197"/>
                <a:gd name="T36" fmla="*/ 125 w 202"/>
                <a:gd name="T37" fmla="*/ 63 h 197"/>
                <a:gd name="T38" fmla="*/ 68 w 202"/>
                <a:gd name="T39" fmla="*/ 58 h 197"/>
                <a:gd name="T40" fmla="*/ 29 w 202"/>
                <a:gd name="T41" fmla="*/ 34 h 197"/>
                <a:gd name="T42" fmla="*/ 0 w 202"/>
                <a:gd name="T43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2" h="197">
                  <a:moveTo>
                    <a:pt x="0" y="0"/>
                  </a:moveTo>
                  <a:lnTo>
                    <a:pt x="79" y="0"/>
                  </a:lnTo>
                  <a:lnTo>
                    <a:pt x="149" y="6"/>
                  </a:lnTo>
                  <a:lnTo>
                    <a:pt x="160" y="27"/>
                  </a:lnTo>
                  <a:lnTo>
                    <a:pt x="170" y="49"/>
                  </a:lnTo>
                  <a:lnTo>
                    <a:pt x="179" y="68"/>
                  </a:lnTo>
                  <a:lnTo>
                    <a:pt x="186" y="88"/>
                  </a:lnTo>
                  <a:lnTo>
                    <a:pt x="192" y="108"/>
                  </a:lnTo>
                  <a:lnTo>
                    <a:pt x="196" y="128"/>
                  </a:lnTo>
                  <a:lnTo>
                    <a:pt x="199" y="151"/>
                  </a:lnTo>
                  <a:lnTo>
                    <a:pt x="202" y="177"/>
                  </a:lnTo>
                  <a:lnTo>
                    <a:pt x="127" y="197"/>
                  </a:lnTo>
                  <a:lnTo>
                    <a:pt x="41" y="184"/>
                  </a:lnTo>
                  <a:lnTo>
                    <a:pt x="114" y="173"/>
                  </a:lnTo>
                  <a:lnTo>
                    <a:pt x="166" y="155"/>
                  </a:lnTo>
                  <a:lnTo>
                    <a:pt x="154" y="132"/>
                  </a:lnTo>
                  <a:lnTo>
                    <a:pt x="144" y="109"/>
                  </a:lnTo>
                  <a:lnTo>
                    <a:pt x="136" y="86"/>
                  </a:lnTo>
                  <a:lnTo>
                    <a:pt x="125" y="63"/>
                  </a:lnTo>
                  <a:lnTo>
                    <a:pt x="68" y="58"/>
                  </a:lnTo>
                  <a:lnTo>
                    <a:pt x="29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57" name="Freeform 1236">
              <a:extLst>
                <a:ext uri="{FF2B5EF4-FFF2-40B4-BE49-F238E27FC236}">
                  <a16:creationId xmlns:a16="http://schemas.microsoft.com/office/drawing/2014/main" id="{0307974F-8442-5105-95E0-E369E9AA82B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56" y="4856"/>
              <a:ext cx="349" cy="222"/>
            </a:xfrm>
            <a:custGeom>
              <a:avLst/>
              <a:gdLst>
                <a:gd name="T0" fmla="*/ 125 w 349"/>
                <a:gd name="T1" fmla="*/ 9 h 222"/>
                <a:gd name="T2" fmla="*/ 99 w 349"/>
                <a:gd name="T3" fmla="*/ 15 h 222"/>
                <a:gd name="T4" fmla="*/ 74 w 349"/>
                <a:gd name="T5" fmla="*/ 22 h 222"/>
                <a:gd name="T6" fmla="*/ 52 w 349"/>
                <a:gd name="T7" fmla="*/ 29 h 222"/>
                <a:gd name="T8" fmla="*/ 32 w 349"/>
                <a:gd name="T9" fmla="*/ 39 h 222"/>
                <a:gd name="T10" fmla="*/ 16 w 349"/>
                <a:gd name="T11" fmla="*/ 54 h 222"/>
                <a:gd name="T12" fmla="*/ 4 w 349"/>
                <a:gd name="T13" fmla="*/ 71 h 222"/>
                <a:gd name="T14" fmla="*/ 0 w 349"/>
                <a:gd name="T15" fmla="*/ 94 h 222"/>
                <a:gd name="T16" fmla="*/ 2 w 349"/>
                <a:gd name="T17" fmla="*/ 124 h 222"/>
                <a:gd name="T18" fmla="*/ 23 w 349"/>
                <a:gd name="T19" fmla="*/ 153 h 222"/>
                <a:gd name="T20" fmla="*/ 78 w 349"/>
                <a:gd name="T21" fmla="*/ 222 h 222"/>
                <a:gd name="T22" fmla="*/ 52 w 349"/>
                <a:gd name="T23" fmla="*/ 157 h 222"/>
                <a:gd name="T24" fmla="*/ 52 w 349"/>
                <a:gd name="T25" fmla="*/ 133 h 222"/>
                <a:gd name="T26" fmla="*/ 52 w 349"/>
                <a:gd name="T27" fmla="*/ 114 h 222"/>
                <a:gd name="T28" fmla="*/ 52 w 349"/>
                <a:gd name="T29" fmla="*/ 101 h 222"/>
                <a:gd name="T30" fmla="*/ 56 w 349"/>
                <a:gd name="T31" fmla="*/ 93 h 222"/>
                <a:gd name="T32" fmla="*/ 63 w 349"/>
                <a:gd name="T33" fmla="*/ 88 h 222"/>
                <a:gd name="T34" fmla="*/ 75 w 349"/>
                <a:gd name="T35" fmla="*/ 84 h 222"/>
                <a:gd name="T36" fmla="*/ 91 w 349"/>
                <a:gd name="T37" fmla="*/ 78 h 222"/>
                <a:gd name="T38" fmla="*/ 115 w 349"/>
                <a:gd name="T39" fmla="*/ 72 h 222"/>
                <a:gd name="T40" fmla="*/ 97 w 349"/>
                <a:gd name="T41" fmla="*/ 107 h 222"/>
                <a:gd name="T42" fmla="*/ 158 w 349"/>
                <a:gd name="T43" fmla="*/ 77 h 222"/>
                <a:gd name="T44" fmla="*/ 205 w 349"/>
                <a:gd name="T45" fmla="*/ 35 h 222"/>
                <a:gd name="T46" fmla="*/ 285 w 349"/>
                <a:gd name="T47" fmla="*/ 31 h 222"/>
                <a:gd name="T48" fmla="*/ 349 w 349"/>
                <a:gd name="T49" fmla="*/ 13 h 222"/>
                <a:gd name="T50" fmla="*/ 251 w 349"/>
                <a:gd name="T51" fmla="*/ 0 h 222"/>
                <a:gd name="T52" fmla="*/ 125 w 349"/>
                <a:gd name="T53" fmla="*/ 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9" h="222">
                  <a:moveTo>
                    <a:pt x="125" y="9"/>
                  </a:moveTo>
                  <a:lnTo>
                    <a:pt x="99" y="15"/>
                  </a:lnTo>
                  <a:lnTo>
                    <a:pt x="74" y="22"/>
                  </a:lnTo>
                  <a:lnTo>
                    <a:pt x="52" y="29"/>
                  </a:lnTo>
                  <a:lnTo>
                    <a:pt x="32" y="39"/>
                  </a:lnTo>
                  <a:lnTo>
                    <a:pt x="16" y="54"/>
                  </a:lnTo>
                  <a:lnTo>
                    <a:pt x="4" y="71"/>
                  </a:lnTo>
                  <a:lnTo>
                    <a:pt x="0" y="94"/>
                  </a:lnTo>
                  <a:lnTo>
                    <a:pt x="2" y="124"/>
                  </a:lnTo>
                  <a:lnTo>
                    <a:pt x="23" y="153"/>
                  </a:lnTo>
                  <a:lnTo>
                    <a:pt x="78" y="222"/>
                  </a:lnTo>
                  <a:lnTo>
                    <a:pt x="52" y="157"/>
                  </a:lnTo>
                  <a:lnTo>
                    <a:pt x="52" y="133"/>
                  </a:lnTo>
                  <a:lnTo>
                    <a:pt x="52" y="114"/>
                  </a:lnTo>
                  <a:lnTo>
                    <a:pt x="52" y="101"/>
                  </a:lnTo>
                  <a:lnTo>
                    <a:pt x="56" y="93"/>
                  </a:lnTo>
                  <a:lnTo>
                    <a:pt x="63" y="88"/>
                  </a:lnTo>
                  <a:lnTo>
                    <a:pt x="75" y="84"/>
                  </a:lnTo>
                  <a:lnTo>
                    <a:pt x="91" y="78"/>
                  </a:lnTo>
                  <a:lnTo>
                    <a:pt x="115" y="72"/>
                  </a:lnTo>
                  <a:lnTo>
                    <a:pt x="97" y="107"/>
                  </a:lnTo>
                  <a:lnTo>
                    <a:pt x="158" y="77"/>
                  </a:lnTo>
                  <a:lnTo>
                    <a:pt x="205" y="35"/>
                  </a:lnTo>
                  <a:lnTo>
                    <a:pt x="285" y="31"/>
                  </a:lnTo>
                  <a:lnTo>
                    <a:pt x="349" y="13"/>
                  </a:lnTo>
                  <a:lnTo>
                    <a:pt x="251" y="0"/>
                  </a:lnTo>
                  <a:lnTo>
                    <a:pt x="125" y="9"/>
                  </a:lnTo>
                  <a:close/>
                </a:path>
              </a:pathLst>
            </a:custGeom>
            <a:solidFill>
              <a:srgbClr val="877F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58" name="Freeform 1237">
              <a:extLst>
                <a:ext uri="{FF2B5EF4-FFF2-40B4-BE49-F238E27FC236}">
                  <a16:creationId xmlns:a16="http://schemas.microsoft.com/office/drawing/2014/main" id="{73057A4B-D409-3014-7D82-ECC5B9CDE47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662" y="4855"/>
              <a:ext cx="324" cy="235"/>
            </a:xfrm>
            <a:custGeom>
              <a:avLst/>
              <a:gdLst>
                <a:gd name="T0" fmla="*/ 10 w 324"/>
                <a:gd name="T1" fmla="*/ 11 h 235"/>
                <a:gd name="T2" fmla="*/ 0 w 324"/>
                <a:gd name="T3" fmla="*/ 37 h 235"/>
                <a:gd name="T4" fmla="*/ 27 w 324"/>
                <a:gd name="T5" fmla="*/ 55 h 235"/>
                <a:gd name="T6" fmla="*/ 98 w 324"/>
                <a:gd name="T7" fmla="*/ 62 h 235"/>
                <a:gd name="T8" fmla="*/ 163 w 324"/>
                <a:gd name="T9" fmla="*/ 62 h 235"/>
                <a:gd name="T10" fmla="*/ 203 w 324"/>
                <a:gd name="T11" fmla="*/ 35 h 235"/>
                <a:gd name="T12" fmla="*/ 246 w 324"/>
                <a:gd name="T13" fmla="*/ 27 h 235"/>
                <a:gd name="T14" fmla="*/ 294 w 324"/>
                <a:gd name="T15" fmla="*/ 27 h 235"/>
                <a:gd name="T16" fmla="*/ 294 w 324"/>
                <a:gd name="T17" fmla="*/ 62 h 235"/>
                <a:gd name="T18" fmla="*/ 261 w 324"/>
                <a:gd name="T19" fmla="*/ 102 h 235"/>
                <a:gd name="T20" fmla="*/ 251 w 324"/>
                <a:gd name="T21" fmla="*/ 150 h 235"/>
                <a:gd name="T22" fmla="*/ 230 w 324"/>
                <a:gd name="T23" fmla="*/ 212 h 235"/>
                <a:gd name="T24" fmla="*/ 236 w 324"/>
                <a:gd name="T25" fmla="*/ 235 h 235"/>
                <a:gd name="T26" fmla="*/ 284 w 324"/>
                <a:gd name="T27" fmla="*/ 184 h 235"/>
                <a:gd name="T28" fmla="*/ 311 w 324"/>
                <a:gd name="T29" fmla="*/ 109 h 235"/>
                <a:gd name="T30" fmla="*/ 324 w 324"/>
                <a:gd name="T31" fmla="*/ 32 h 235"/>
                <a:gd name="T32" fmla="*/ 295 w 324"/>
                <a:gd name="T33" fmla="*/ 11 h 235"/>
                <a:gd name="T34" fmla="*/ 193 w 324"/>
                <a:gd name="T35" fmla="*/ 7 h 235"/>
                <a:gd name="T36" fmla="*/ 55 w 324"/>
                <a:gd name="T37" fmla="*/ 0 h 235"/>
                <a:gd name="T38" fmla="*/ 53 w 324"/>
                <a:gd name="T39" fmla="*/ 0 h 235"/>
                <a:gd name="T40" fmla="*/ 48 w 324"/>
                <a:gd name="T41" fmla="*/ 3 h 235"/>
                <a:gd name="T42" fmla="*/ 40 w 324"/>
                <a:gd name="T43" fmla="*/ 4 h 235"/>
                <a:gd name="T44" fmla="*/ 32 w 324"/>
                <a:gd name="T45" fmla="*/ 7 h 235"/>
                <a:gd name="T46" fmla="*/ 23 w 324"/>
                <a:gd name="T47" fmla="*/ 9 h 235"/>
                <a:gd name="T48" fmla="*/ 16 w 324"/>
                <a:gd name="T49" fmla="*/ 11 h 235"/>
                <a:gd name="T50" fmla="*/ 12 w 324"/>
                <a:gd name="T51" fmla="*/ 11 h 235"/>
                <a:gd name="T52" fmla="*/ 10 w 324"/>
                <a:gd name="T53" fmla="*/ 1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235">
                  <a:moveTo>
                    <a:pt x="10" y="11"/>
                  </a:moveTo>
                  <a:lnTo>
                    <a:pt x="0" y="37"/>
                  </a:lnTo>
                  <a:lnTo>
                    <a:pt x="27" y="55"/>
                  </a:lnTo>
                  <a:lnTo>
                    <a:pt x="98" y="62"/>
                  </a:lnTo>
                  <a:lnTo>
                    <a:pt x="163" y="62"/>
                  </a:lnTo>
                  <a:lnTo>
                    <a:pt x="203" y="35"/>
                  </a:lnTo>
                  <a:lnTo>
                    <a:pt x="246" y="27"/>
                  </a:lnTo>
                  <a:lnTo>
                    <a:pt x="294" y="27"/>
                  </a:lnTo>
                  <a:lnTo>
                    <a:pt x="294" y="62"/>
                  </a:lnTo>
                  <a:lnTo>
                    <a:pt x="261" y="102"/>
                  </a:lnTo>
                  <a:lnTo>
                    <a:pt x="251" y="150"/>
                  </a:lnTo>
                  <a:lnTo>
                    <a:pt x="230" y="212"/>
                  </a:lnTo>
                  <a:lnTo>
                    <a:pt x="236" y="235"/>
                  </a:lnTo>
                  <a:lnTo>
                    <a:pt x="284" y="184"/>
                  </a:lnTo>
                  <a:lnTo>
                    <a:pt x="311" y="109"/>
                  </a:lnTo>
                  <a:lnTo>
                    <a:pt x="324" y="32"/>
                  </a:lnTo>
                  <a:lnTo>
                    <a:pt x="295" y="11"/>
                  </a:lnTo>
                  <a:lnTo>
                    <a:pt x="193" y="7"/>
                  </a:lnTo>
                  <a:lnTo>
                    <a:pt x="55" y="0"/>
                  </a:lnTo>
                  <a:lnTo>
                    <a:pt x="53" y="0"/>
                  </a:lnTo>
                  <a:lnTo>
                    <a:pt x="48" y="3"/>
                  </a:lnTo>
                  <a:lnTo>
                    <a:pt x="40" y="4"/>
                  </a:lnTo>
                  <a:lnTo>
                    <a:pt x="32" y="7"/>
                  </a:lnTo>
                  <a:lnTo>
                    <a:pt x="23" y="9"/>
                  </a:lnTo>
                  <a:lnTo>
                    <a:pt x="16" y="11"/>
                  </a:lnTo>
                  <a:lnTo>
                    <a:pt x="12" y="11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916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59" name="Freeform 1238">
              <a:extLst>
                <a:ext uri="{FF2B5EF4-FFF2-40B4-BE49-F238E27FC236}">
                  <a16:creationId xmlns:a16="http://schemas.microsoft.com/office/drawing/2014/main" id="{8FD834A9-8A75-A2BD-3049-8926DEE2D5C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099" y="4712"/>
              <a:ext cx="321" cy="127"/>
            </a:xfrm>
            <a:custGeom>
              <a:avLst/>
              <a:gdLst>
                <a:gd name="T0" fmla="*/ 161 w 321"/>
                <a:gd name="T1" fmla="*/ 8 h 127"/>
                <a:gd name="T2" fmla="*/ 128 w 321"/>
                <a:gd name="T3" fmla="*/ 28 h 127"/>
                <a:gd name="T4" fmla="*/ 81 w 321"/>
                <a:gd name="T5" fmla="*/ 48 h 127"/>
                <a:gd name="T6" fmla="*/ 23 w 321"/>
                <a:gd name="T7" fmla="*/ 72 h 127"/>
                <a:gd name="T8" fmla="*/ 0 w 321"/>
                <a:gd name="T9" fmla="*/ 100 h 127"/>
                <a:gd name="T10" fmla="*/ 30 w 321"/>
                <a:gd name="T11" fmla="*/ 127 h 127"/>
                <a:gd name="T12" fmla="*/ 30 w 321"/>
                <a:gd name="T13" fmla="*/ 93 h 127"/>
                <a:gd name="T14" fmla="*/ 60 w 321"/>
                <a:gd name="T15" fmla="*/ 65 h 127"/>
                <a:gd name="T16" fmla="*/ 95 w 321"/>
                <a:gd name="T17" fmla="*/ 72 h 127"/>
                <a:gd name="T18" fmla="*/ 135 w 321"/>
                <a:gd name="T19" fmla="*/ 45 h 127"/>
                <a:gd name="T20" fmla="*/ 203 w 321"/>
                <a:gd name="T21" fmla="*/ 18 h 127"/>
                <a:gd name="T22" fmla="*/ 246 w 321"/>
                <a:gd name="T23" fmla="*/ 18 h 127"/>
                <a:gd name="T24" fmla="*/ 284 w 321"/>
                <a:gd name="T25" fmla="*/ 52 h 127"/>
                <a:gd name="T26" fmla="*/ 236 w 321"/>
                <a:gd name="T27" fmla="*/ 59 h 127"/>
                <a:gd name="T28" fmla="*/ 279 w 321"/>
                <a:gd name="T29" fmla="*/ 85 h 127"/>
                <a:gd name="T30" fmla="*/ 314 w 321"/>
                <a:gd name="T31" fmla="*/ 113 h 127"/>
                <a:gd name="T32" fmla="*/ 321 w 321"/>
                <a:gd name="T33" fmla="*/ 75 h 127"/>
                <a:gd name="T34" fmla="*/ 294 w 321"/>
                <a:gd name="T35" fmla="*/ 18 h 127"/>
                <a:gd name="T36" fmla="*/ 246 w 321"/>
                <a:gd name="T37" fmla="*/ 0 h 127"/>
                <a:gd name="T38" fmla="*/ 243 w 321"/>
                <a:gd name="T39" fmla="*/ 0 h 127"/>
                <a:gd name="T40" fmla="*/ 233 w 321"/>
                <a:gd name="T41" fmla="*/ 2 h 127"/>
                <a:gd name="T42" fmla="*/ 222 w 321"/>
                <a:gd name="T43" fmla="*/ 3 h 127"/>
                <a:gd name="T44" fmla="*/ 206 w 321"/>
                <a:gd name="T45" fmla="*/ 6 h 127"/>
                <a:gd name="T46" fmla="*/ 191 w 321"/>
                <a:gd name="T47" fmla="*/ 8 h 127"/>
                <a:gd name="T48" fmla="*/ 177 w 321"/>
                <a:gd name="T49" fmla="*/ 8 h 127"/>
                <a:gd name="T50" fmla="*/ 167 w 321"/>
                <a:gd name="T51" fmla="*/ 9 h 127"/>
                <a:gd name="T52" fmla="*/ 161 w 321"/>
                <a:gd name="T53" fmla="*/ 8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127">
                  <a:moveTo>
                    <a:pt x="161" y="8"/>
                  </a:moveTo>
                  <a:lnTo>
                    <a:pt x="128" y="28"/>
                  </a:lnTo>
                  <a:lnTo>
                    <a:pt x="81" y="48"/>
                  </a:lnTo>
                  <a:lnTo>
                    <a:pt x="23" y="72"/>
                  </a:lnTo>
                  <a:lnTo>
                    <a:pt x="0" y="100"/>
                  </a:lnTo>
                  <a:lnTo>
                    <a:pt x="30" y="127"/>
                  </a:lnTo>
                  <a:lnTo>
                    <a:pt x="30" y="93"/>
                  </a:lnTo>
                  <a:lnTo>
                    <a:pt x="60" y="65"/>
                  </a:lnTo>
                  <a:lnTo>
                    <a:pt x="95" y="72"/>
                  </a:lnTo>
                  <a:lnTo>
                    <a:pt x="135" y="45"/>
                  </a:lnTo>
                  <a:lnTo>
                    <a:pt x="203" y="18"/>
                  </a:lnTo>
                  <a:lnTo>
                    <a:pt x="246" y="18"/>
                  </a:lnTo>
                  <a:lnTo>
                    <a:pt x="284" y="52"/>
                  </a:lnTo>
                  <a:lnTo>
                    <a:pt x="236" y="59"/>
                  </a:lnTo>
                  <a:lnTo>
                    <a:pt x="279" y="85"/>
                  </a:lnTo>
                  <a:lnTo>
                    <a:pt x="314" y="113"/>
                  </a:lnTo>
                  <a:lnTo>
                    <a:pt x="321" y="75"/>
                  </a:lnTo>
                  <a:lnTo>
                    <a:pt x="294" y="18"/>
                  </a:lnTo>
                  <a:lnTo>
                    <a:pt x="246" y="0"/>
                  </a:lnTo>
                  <a:lnTo>
                    <a:pt x="243" y="0"/>
                  </a:lnTo>
                  <a:lnTo>
                    <a:pt x="233" y="2"/>
                  </a:lnTo>
                  <a:lnTo>
                    <a:pt x="222" y="3"/>
                  </a:lnTo>
                  <a:lnTo>
                    <a:pt x="206" y="6"/>
                  </a:lnTo>
                  <a:lnTo>
                    <a:pt x="191" y="8"/>
                  </a:lnTo>
                  <a:lnTo>
                    <a:pt x="177" y="8"/>
                  </a:lnTo>
                  <a:lnTo>
                    <a:pt x="167" y="9"/>
                  </a:lnTo>
                  <a:lnTo>
                    <a:pt x="161" y="8"/>
                  </a:lnTo>
                  <a:close/>
                </a:path>
              </a:pathLst>
            </a:custGeom>
            <a:solidFill>
              <a:srgbClr val="8E7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60" name="Freeform 1239">
              <a:extLst>
                <a:ext uri="{FF2B5EF4-FFF2-40B4-BE49-F238E27FC236}">
                  <a16:creationId xmlns:a16="http://schemas.microsoft.com/office/drawing/2014/main" id="{6AF7784B-51E7-C5B2-ADCB-B276F451406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78" y="4750"/>
              <a:ext cx="304" cy="147"/>
            </a:xfrm>
            <a:custGeom>
              <a:avLst/>
              <a:gdLst>
                <a:gd name="T0" fmla="*/ 78 w 304"/>
                <a:gd name="T1" fmla="*/ 34 h 147"/>
                <a:gd name="T2" fmla="*/ 139 w 304"/>
                <a:gd name="T3" fmla="*/ 27 h 147"/>
                <a:gd name="T4" fmla="*/ 209 w 304"/>
                <a:gd name="T5" fmla="*/ 14 h 147"/>
                <a:gd name="T6" fmla="*/ 270 w 304"/>
                <a:gd name="T7" fmla="*/ 0 h 147"/>
                <a:gd name="T8" fmla="*/ 304 w 304"/>
                <a:gd name="T9" fmla="*/ 4 h 147"/>
                <a:gd name="T10" fmla="*/ 287 w 304"/>
                <a:gd name="T11" fmla="*/ 32 h 147"/>
                <a:gd name="T12" fmla="*/ 240 w 304"/>
                <a:gd name="T13" fmla="*/ 79 h 147"/>
                <a:gd name="T14" fmla="*/ 199 w 304"/>
                <a:gd name="T15" fmla="*/ 52 h 147"/>
                <a:gd name="T16" fmla="*/ 149 w 304"/>
                <a:gd name="T17" fmla="*/ 47 h 147"/>
                <a:gd name="T18" fmla="*/ 101 w 304"/>
                <a:gd name="T19" fmla="*/ 47 h 147"/>
                <a:gd name="T20" fmla="*/ 51 w 304"/>
                <a:gd name="T21" fmla="*/ 79 h 147"/>
                <a:gd name="T22" fmla="*/ 38 w 304"/>
                <a:gd name="T23" fmla="*/ 109 h 147"/>
                <a:gd name="T24" fmla="*/ 0 w 304"/>
                <a:gd name="T25" fmla="*/ 147 h 147"/>
                <a:gd name="T26" fmla="*/ 21 w 304"/>
                <a:gd name="T27" fmla="*/ 105 h 147"/>
                <a:gd name="T28" fmla="*/ 24 w 304"/>
                <a:gd name="T29" fmla="*/ 69 h 147"/>
                <a:gd name="T30" fmla="*/ 3 w 304"/>
                <a:gd name="T31" fmla="*/ 57 h 147"/>
                <a:gd name="T32" fmla="*/ 41 w 304"/>
                <a:gd name="T33" fmla="*/ 69 h 147"/>
                <a:gd name="T34" fmla="*/ 58 w 304"/>
                <a:gd name="T35" fmla="*/ 45 h 147"/>
                <a:gd name="T36" fmla="*/ 41 w 304"/>
                <a:gd name="T37" fmla="*/ 34 h 147"/>
                <a:gd name="T38" fmla="*/ 78 w 304"/>
                <a:gd name="T39" fmla="*/ 34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4" h="147">
                  <a:moveTo>
                    <a:pt x="78" y="34"/>
                  </a:moveTo>
                  <a:lnTo>
                    <a:pt x="139" y="27"/>
                  </a:lnTo>
                  <a:lnTo>
                    <a:pt x="209" y="14"/>
                  </a:lnTo>
                  <a:lnTo>
                    <a:pt x="270" y="0"/>
                  </a:lnTo>
                  <a:lnTo>
                    <a:pt x="304" y="4"/>
                  </a:lnTo>
                  <a:lnTo>
                    <a:pt x="287" y="32"/>
                  </a:lnTo>
                  <a:lnTo>
                    <a:pt x="240" y="79"/>
                  </a:lnTo>
                  <a:lnTo>
                    <a:pt x="199" y="52"/>
                  </a:lnTo>
                  <a:lnTo>
                    <a:pt x="149" y="47"/>
                  </a:lnTo>
                  <a:lnTo>
                    <a:pt x="101" y="47"/>
                  </a:lnTo>
                  <a:lnTo>
                    <a:pt x="51" y="79"/>
                  </a:lnTo>
                  <a:lnTo>
                    <a:pt x="38" y="109"/>
                  </a:lnTo>
                  <a:lnTo>
                    <a:pt x="0" y="147"/>
                  </a:lnTo>
                  <a:lnTo>
                    <a:pt x="21" y="105"/>
                  </a:lnTo>
                  <a:lnTo>
                    <a:pt x="24" y="69"/>
                  </a:lnTo>
                  <a:lnTo>
                    <a:pt x="3" y="57"/>
                  </a:lnTo>
                  <a:lnTo>
                    <a:pt x="41" y="69"/>
                  </a:lnTo>
                  <a:lnTo>
                    <a:pt x="58" y="45"/>
                  </a:lnTo>
                  <a:lnTo>
                    <a:pt x="41" y="34"/>
                  </a:lnTo>
                  <a:lnTo>
                    <a:pt x="78" y="34"/>
                  </a:lnTo>
                  <a:close/>
                </a:path>
              </a:pathLst>
            </a:custGeom>
            <a:solidFill>
              <a:srgbClr val="8E7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61" name="Freeform 1240">
              <a:extLst>
                <a:ext uri="{FF2B5EF4-FFF2-40B4-BE49-F238E27FC236}">
                  <a16:creationId xmlns:a16="http://schemas.microsoft.com/office/drawing/2014/main" id="{52BB8F5C-1F35-E9AA-BD01-EAE759916DA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460" y="4795"/>
              <a:ext cx="48" cy="74"/>
            </a:xfrm>
            <a:custGeom>
              <a:avLst/>
              <a:gdLst>
                <a:gd name="T0" fmla="*/ 44 w 48"/>
                <a:gd name="T1" fmla="*/ 12 h 74"/>
                <a:gd name="T2" fmla="*/ 48 w 48"/>
                <a:gd name="T3" fmla="*/ 50 h 74"/>
                <a:gd name="T4" fmla="*/ 26 w 48"/>
                <a:gd name="T5" fmla="*/ 74 h 74"/>
                <a:gd name="T6" fmla="*/ 0 w 48"/>
                <a:gd name="T7" fmla="*/ 74 h 74"/>
                <a:gd name="T8" fmla="*/ 31 w 48"/>
                <a:gd name="T9" fmla="*/ 47 h 74"/>
                <a:gd name="T10" fmla="*/ 26 w 48"/>
                <a:gd name="T11" fmla="*/ 12 h 74"/>
                <a:gd name="T12" fmla="*/ 0 w 48"/>
                <a:gd name="T13" fmla="*/ 0 h 74"/>
                <a:gd name="T14" fmla="*/ 2 w 48"/>
                <a:gd name="T15" fmla="*/ 0 h 74"/>
                <a:gd name="T16" fmla="*/ 8 w 48"/>
                <a:gd name="T17" fmla="*/ 1 h 74"/>
                <a:gd name="T18" fmla="*/ 13 w 48"/>
                <a:gd name="T19" fmla="*/ 2 h 74"/>
                <a:gd name="T20" fmla="*/ 22 w 48"/>
                <a:gd name="T21" fmla="*/ 5 h 74"/>
                <a:gd name="T22" fmla="*/ 31 w 48"/>
                <a:gd name="T23" fmla="*/ 7 h 74"/>
                <a:gd name="T24" fmla="*/ 36 w 48"/>
                <a:gd name="T25" fmla="*/ 10 h 74"/>
                <a:gd name="T26" fmla="*/ 42 w 48"/>
                <a:gd name="T27" fmla="*/ 11 h 74"/>
                <a:gd name="T28" fmla="*/ 44 w 48"/>
                <a:gd name="T29" fmla="*/ 1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4">
                  <a:moveTo>
                    <a:pt x="44" y="12"/>
                  </a:moveTo>
                  <a:lnTo>
                    <a:pt x="48" y="50"/>
                  </a:lnTo>
                  <a:lnTo>
                    <a:pt x="26" y="74"/>
                  </a:lnTo>
                  <a:lnTo>
                    <a:pt x="0" y="74"/>
                  </a:lnTo>
                  <a:lnTo>
                    <a:pt x="31" y="47"/>
                  </a:lnTo>
                  <a:lnTo>
                    <a:pt x="26" y="12"/>
                  </a:lnTo>
                  <a:lnTo>
                    <a:pt x="0" y="0"/>
                  </a:lnTo>
                  <a:lnTo>
                    <a:pt x="2" y="0"/>
                  </a:lnTo>
                  <a:lnTo>
                    <a:pt x="8" y="1"/>
                  </a:lnTo>
                  <a:lnTo>
                    <a:pt x="13" y="2"/>
                  </a:lnTo>
                  <a:lnTo>
                    <a:pt x="22" y="5"/>
                  </a:lnTo>
                  <a:lnTo>
                    <a:pt x="31" y="7"/>
                  </a:lnTo>
                  <a:lnTo>
                    <a:pt x="36" y="10"/>
                  </a:lnTo>
                  <a:lnTo>
                    <a:pt x="42" y="11"/>
                  </a:lnTo>
                  <a:lnTo>
                    <a:pt x="44" y="12"/>
                  </a:lnTo>
                  <a:close/>
                </a:path>
              </a:pathLst>
            </a:custGeom>
            <a:solidFill>
              <a:srgbClr val="8E7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62" name="Freeform 1241">
              <a:extLst>
                <a:ext uri="{FF2B5EF4-FFF2-40B4-BE49-F238E27FC236}">
                  <a16:creationId xmlns:a16="http://schemas.microsoft.com/office/drawing/2014/main" id="{5CBD6CA1-7DF1-11E7-79DE-5BC7163ED12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51" y="5044"/>
              <a:ext cx="344" cy="202"/>
            </a:xfrm>
            <a:custGeom>
              <a:avLst/>
              <a:gdLst>
                <a:gd name="T0" fmla="*/ 267 w 344"/>
                <a:gd name="T1" fmla="*/ 74 h 202"/>
                <a:gd name="T2" fmla="*/ 215 w 344"/>
                <a:gd name="T3" fmla="*/ 64 h 202"/>
                <a:gd name="T4" fmla="*/ 151 w 344"/>
                <a:gd name="T5" fmla="*/ 36 h 202"/>
                <a:gd name="T6" fmla="*/ 99 w 344"/>
                <a:gd name="T7" fmla="*/ 0 h 202"/>
                <a:gd name="T8" fmla="*/ 42 w 344"/>
                <a:gd name="T9" fmla="*/ 17 h 202"/>
                <a:gd name="T10" fmla="*/ 13 w 344"/>
                <a:gd name="T11" fmla="*/ 53 h 202"/>
                <a:gd name="T12" fmla="*/ 7 w 344"/>
                <a:gd name="T13" fmla="*/ 72 h 202"/>
                <a:gd name="T14" fmla="*/ 36 w 344"/>
                <a:gd name="T15" fmla="*/ 41 h 202"/>
                <a:gd name="T16" fmla="*/ 98 w 344"/>
                <a:gd name="T17" fmla="*/ 23 h 202"/>
                <a:gd name="T18" fmla="*/ 135 w 344"/>
                <a:gd name="T19" fmla="*/ 74 h 202"/>
                <a:gd name="T20" fmla="*/ 62 w 344"/>
                <a:gd name="T21" fmla="*/ 70 h 202"/>
                <a:gd name="T22" fmla="*/ 10 w 344"/>
                <a:gd name="T23" fmla="*/ 92 h 202"/>
                <a:gd name="T24" fmla="*/ 0 w 344"/>
                <a:gd name="T25" fmla="*/ 118 h 202"/>
                <a:gd name="T26" fmla="*/ 0 w 344"/>
                <a:gd name="T27" fmla="*/ 133 h 202"/>
                <a:gd name="T28" fmla="*/ 26 w 344"/>
                <a:gd name="T29" fmla="*/ 99 h 202"/>
                <a:gd name="T30" fmla="*/ 66 w 344"/>
                <a:gd name="T31" fmla="*/ 86 h 202"/>
                <a:gd name="T32" fmla="*/ 118 w 344"/>
                <a:gd name="T33" fmla="*/ 84 h 202"/>
                <a:gd name="T34" fmla="*/ 151 w 344"/>
                <a:gd name="T35" fmla="*/ 115 h 202"/>
                <a:gd name="T36" fmla="*/ 104 w 344"/>
                <a:gd name="T37" fmla="*/ 119 h 202"/>
                <a:gd name="T38" fmla="*/ 69 w 344"/>
                <a:gd name="T39" fmla="*/ 126 h 202"/>
                <a:gd name="T40" fmla="*/ 43 w 344"/>
                <a:gd name="T41" fmla="*/ 151 h 202"/>
                <a:gd name="T42" fmla="*/ 39 w 344"/>
                <a:gd name="T43" fmla="*/ 177 h 202"/>
                <a:gd name="T44" fmla="*/ 81 w 344"/>
                <a:gd name="T45" fmla="*/ 141 h 202"/>
                <a:gd name="T46" fmla="*/ 117 w 344"/>
                <a:gd name="T47" fmla="*/ 139 h 202"/>
                <a:gd name="T48" fmla="*/ 189 w 344"/>
                <a:gd name="T49" fmla="*/ 136 h 202"/>
                <a:gd name="T50" fmla="*/ 130 w 344"/>
                <a:gd name="T51" fmla="*/ 165 h 202"/>
                <a:gd name="T52" fmla="*/ 98 w 344"/>
                <a:gd name="T53" fmla="*/ 177 h 202"/>
                <a:gd name="T54" fmla="*/ 88 w 344"/>
                <a:gd name="T55" fmla="*/ 202 h 202"/>
                <a:gd name="T56" fmla="*/ 128 w 344"/>
                <a:gd name="T57" fmla="*/ 174 h 202"/>
                <a:gd name="T58" fmla="*/ 203 w 344"/>
                <a:gd name="T59" fmla="*/ 152 h 202"/>
                <a:gd name="T60" fmla="*/ 226 w 344"/>
                <a:gd name="T61" fmla="*/ 152 h 202"/>
                <a:gd name="T62" fmla="*/ 246 w 344"/>
                <a:gd name="T63" fmla="*/ 151 h 202"/>
                <a:gd name="T64" fmla="*/ 262 w 344"/>
                <a:gd name="T65" fmla="*/ 148 h 202"/>
                <a:gd name="T66" fmla="*/ 278 w 344"/>
                <a:gd name="T67" fmla="*/ 143 h 202"/>
                <a:gd name="T68" fmla="*/ 292 w 344"/>
                <a:gd name="T69" fmla="*/ 138 h 202"/>
                <a:gd name="T70" fmla="*/ 307 w 344"/>
                <a:gd name="T71" fmla="*/ 131 h 202"/>
                <a:gd name="T72" fmla="*/ 324 w 344"/>
                <a:gd name="T73" fmla="*/ 122 h 202"/>
                <a:gd name="T74" fmla="*/ 344 w 344"/>
                <a:gd name="T75" fmla="*/ 110 h 202"/>
                <a:gd name="T76" fmla="*/ 340 w 344"/>
                <a:gd name="T77" fmla="*/ 86 h 202"/>
                <a:gd name="T78" fmla="*/ 305 w 344"/>
                <a:gd name="T79" fmla="*/ 82 h 202"/>
                <a:gd name="T80" fmla="*/ 267 w 344"/>
                <a:gd name="T81" fmla="*/ 7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4" h="202">
                  <a:moveTo>
                    <a:pt x="267" y="74"/>
                  </a:moveTo>
                  <a:lnTo>
                    <a:pt x="215" y="64"/>
                  </a:lnTo>
                  <a:lnTo>
                    <a:pt x="151" y="36"/>
                  </a:lnTo>
                  <a:lnTo>
                    <a:pt x="99" y="0"/>
                  </a:lnTo>
                  <a:lnTo>
                    <a:pt x="42" y="17"/>
                  </a:lnTo>
                  <a:lnTo>
                    <a:pt x="13" y="53"/>
                  </a:lnTo>
                  <a:lnTo>
                    <a:pt x="7" y="72"/>
                  </a:lnTo>
                  <a:lnTo>
                    <a:pt x="36" y="41"/>
                  </a:lnTo>
                  <a:lnTo>
                    <a:pt x="98" y="23"/>
                  </a:lnTo>
                  <a:lnTo>
                    <a:pt x="135" y="74"/>
                  </a:lnTo>
                  <a:lnTo>
                    <a:pt x="62" y="70"/>
                  </a:lnTo>
                  <a:lnTo>
                    <a:pt x="10" y="92"/>
                  </a:lnTo>
                  <a:lnTo>
                    <a:pt x="0" y="118"/>
                  </a:lnTo>
                  <a:lnTo>
                    <a:pt x="0" y="133"/>
                  </a:lnTo>
                  <a:lnTo>
                    <a:pt x="26" y="99"/>
                  </a:lnTo>
                  <a:lnTo>
                    <a:pt x="66" y="86"/>
                  </a:lnTo>
                  <a:lnTo>
                    <a:pt x="118" y="84"/>
                  </a:lnTo>
                  <a:lnTo>
                    <a:pt x="151" y="115"/>
                  </a:lnTo>
                  <a:lnTo>
                    <a:pt x="104" y="119"/>
                  </a:lnTo>
                  <a:lnTo>
                    <a:pt x="69" y="126"/>
                  </a:lnTo>
                  <a:lnTo>
                    <a:pt x="43" y="151"/>
                  </a:lnTo>
                  <a:lnTo>
                    <a:pt x="39" y="177"/>
                  </a:lnTo>
                  <a:lnTo>
                    <a:pt x="81" y="141"/>
                  </a:lnTo>
                  <a:lnTo>
                    <a:pt x="117" y="139"/>
                  </a:lnTo>
                  <a:lnTo>
                    <a:pt x="189" y="136"/>
                  </a:lnTo>
                  <a:lnTo>
                    <a:pt x="130" y="165"/>
                  </a:lnTo>
                  <a:lnTo>
                    <a:pt x="98" y="177"/>
                  </a:lnTo>
                  <a:lnTo>
                    <a:pt x="88" y="202"/>
                  </a:lnTo>
                  <a:lnTo>
                    <a:pt x="128" y="174"/>
                  </a:lnTo>
                  <a:lnTo>
                    <a:pt x="203" y="152"/>
                  </a:lnTo>
                  <a:lnTo>
                    <a:pt x="226" y="152"/>
                  </a:lnTo>
                  <a:lnTo>
                    <a:pt x="246" y="151"/>
                  </a:lnTo>
                  <a:lnTo>
                    <a:pt x="262" y="148"/>
                  </a:lnTo>
                  <a:lnTo>
                    <a:pt x="278" y="143"/>
                  </a:lnTo>
                  <a:lnTo>
                    <a:pt x="292" y="138"/>
                  </a:lnTo>
                  <a:lnTo>
                    <a:pt x="307" y="131"/>
                  </a:lnTo>
                  <a:lnTo>
                    <a:pt x="324" y="122"/>
                  </a:lnTo>
                  <a:lnTo>
                    <a:pt x="344" y="110"/>
                  </a:lnTo>
                  <a:lnTo>
                    <a:pt x="340" y="86"/>
                  </a:lnTo>
                  <a:lnTo>
                    <a:pt x="305" y="82"/>
                  </a:lnTo>
                  <a:lnTo>
                    <a:pt x="267" y="74"/>
                  </a:lnTo>
                  <a:close/>
                </a:path>
              </a:pathLst>
            </a:custGeom>
            <a:solidFill>
              <a:srgbClr val="916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63" name="Freeform 1242">
              <a:extLst>
                <a:ext uri="{FF2B5EF4-FFF2-40B4-BE49-F238E27FC236}">
                  <a16:creationId xmlns:a16="http://schemas.microsoft.com/office/drawing/2014/main" id="{B332CE63-1743-B405-6477-39ED0D0D5A5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289" y="4918"/>
              <a:ext cx="91" cy="79"/>
            </a:xfrm>
            <a:custGeom>
              <a:avLst/>
              <a:gdLst>
                <a:gd name="T0" fmla="*/ 0 w 91"/>
                <a:gd name="T1" fmla="*/ 31 h 79"/>
                <a:gd name="T2" fmla="*/ 49 w 91"/>
                <a:gd name="T3" fmla="*/ 26 h 79"/>
                <a:gd name="T4" fmla="*/ 91 w 91"/>
                <a:gd name="T5" fmla="*/ 0 h 79"/>
                <a:gd name="T6" fmla="*/ 91 w 91"/>
                <a:gd name="T7" fmla="*/ 35 h 79"/>
                <a:gd name="T8" fmla="*/ 71 w 91"/>
                <a:gd name="T9" fmla="*/ 58 h 79"/>
                <a:gd name="T10" fmla="*/ 9 w 91"/>
                <a:gd name="T11" fmla="*/ 79 h 79"/>
                <a:gd name="T12" fmla="*/ 0 w 91"/>
                <a:gd name="T13" fmla="*/ 3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79">
                  <a:moveTo>
                    <a:pt x="0" y="31"/>
                  </a:moveTo>
                  <a:lnTo>
                    <a:pt x="49" y="26"/>
                  </a:lnTo>
                  <a:lnTo>
                    <a:pt x="91" y="0"/>
                  </a:lnTo>
                  <a:lnTo>
                    <a:pt x="91" y="35"/>
                  </a:lnTo>
                  <a:lnTo>
                    <a:pt x="71" y="58"/>
                  </a:lnTo>
                  <a:lnTo>
                    <a:pt x="9" y="79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3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64" name="Freeform 1243">
              <a:extLst>
                <a:ext uri="{FF2B5EF4-FFF2-40B4-BE49-F238E27FC236}">
                  <a16:creationId xmlns:a16="http://schemas.microsoft.com/office/drawing/2014/main" id="{998A1612-CE10-2E9C-062D-9BEFCFDD731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600" y="4972"/>
              <a:ext cx="252" cy="79"/>
            </a:xfrm>
            <a:custGeom>
              <a:avLst/>
              <a:gdLst>
                <a:gd name="T0" fmla="*/ 32 w 252"/>
                <a:gd name="T1" fmla="*/ 8 h 79"/>
                <a:gd name="T2" fmla="*/ 65 w 252"/>
                <a:gd name="T3" fmla="*/ 17 h 79"/>
                <a:gd name="T4" fmla="*/ 111 w 252"/>
                <a:gd name="T5" fmla="*/ 23 h 79"/>
                <a:gd name="T6" fmla="*/ 182 w 252"/>
                <a:gd name="T7" fmla="*/ 23 h 79"/>
                <a:gd name="T8" fmla="*/ 252 w 252"/>
                <a:gd name="T9" fmla="*/ 11 h 79"/>
                <a:gd name="T10" fmla="*/ 252 w 252"/>
                <a:gd name="T11" fmla="*/ 79 h 79"/>
                <a:gd name="T12" fmla="*/ 220 w 252"/>
                <a:gd name="T13" fmla="*/ 79 h 79"/>
                <a:gd name="T14" fmla="*/ 158 w 252"/>
                <a:gd name="T15" fmla="*/ 73 h 79"/>
                <a:gd name="T16" fmla="*/ 97 w 252"/>
                <a:gd name="T17" fmla="*/ 44 h 79"/>
                <a:gd name="T18" fmla="*/ 71 w 252"/>
                <a:gd name="T19" fmla="*/ 41 h 79"/>
                <a:gd name="T20" fmla="*/ 23 w 252"/>
                <a:gd name="T21" fmla="*/ 41 h 79"/>
                <a:gd name="T22" fmla="*/ 3 w 252"/>
                <a:gd name="T23" fmla="*/ 17 h 79"/>
                <a:gd name="T24" fmla="*/ 0 w 252"/>
                <a:gd name="T25" fmla="*/ 0 h 79"/>
                <a:gd name="T26" fmla="*/ 4 w 252"/>
                <a:gd name="T27" fmla="*/ 1 h 79"/>
                <a:gd name="T28" fmla="*/ 13 w 252"/>
                <a:gd name="T29" fmla="*/ 2 h 79"/>
                <a:gd name="T30" fmla="*/ 23 w 252"/>
                <a:gd name="T31" fmla="*/ 5 h 79"/>
                <a:gd name="T32" fmla="*/ 32 w 252"/>
                <a:gd name="T33" fmla="*/ 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2" h="79">
                  <a:moveTo>
                    <a:pt x="32" y="8"/>
                  </a:moveTo>
                  <a:lnTo>
                    <a:pt x="65" y="17"/>
                  </a:lnTo>
                  <a:lnTo>
                    <a:pt x="111" y="23"/>
                  </a:lnTo>
                  <a:lnTo>
                    <a:pt x="182" y="23"/>
                  </a:lnTo>
                  <a:lnTo>
                    <a:pt x="252" y="11"/>
                  </a:lnTo>
                  <a:lnTo>
                    <a:pt x="252" y="79"/>
                  </a:lnTo>
                  <a:lnTo>
                    <a:pt x="220" y="79"/>
                  </a:lnTo>
                  <a:lnTo>
                    <a:pt x="158" y="73"/>
                  </a:lnTo>
                  <a:lnTo>
                    <a:pt x="97" y="44"/>
                  </a:lnTo>
                  <a:lnTo>
                    <a:pt x="71" y="41"/>
                  </a:lnTo>
                  <a:lnTo>
                    <a:pt x="23" y="41"/>
                  </a:lnTo>
                  <a:lnTo>
                    <a:pt x="3" y="17"/>
                  </a:lnTo>
                  <a:lnTo>
                    <a:pt x="0" y="0"/>
                  </a:lnTo>
                  <a:lnTo>
                    <a:pt x="4" y="1"/>
                  </a:lnTo>
                  <a:lnTo>
                    <a:pt x="13" y="2"/>
                  </a:lnTo>
                  <a:lnTo>
                    <a:pt x="23" y="5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65" name="Freeform 1244">
              <a:extLst>
                <a:ext uri="{FF2B5EF4-FFF2-40B4-BE49-F238E27FC236}">
                  <a16:creationId xmlns:a16="http://schemas.microsoft.com/office/drawing/2014/main" id="{6AAC8FEC-CB0D-BD81-00D0-25730253146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302" y="4784"/>
              <a:ext cx="33" cy="23"/>
            </a:xfrm>
            <a:custGeom>
              <a:avLst/>
              <a:gdLst>
                <a:gd name="T0" fmla="*/ 3 w 33"/>
                <a:gd name="T1" fmla="*/ 0 h 23"/>
                <a:gd name="T2" fmla="*/ 0 w 33"/>
                <a:gd name="T3" fmla="*/ 9 h 23"/>
                <a:gd name="T4" fmla="*/ 4 w 33"/>
                <a:gd name="T5" fmla="*/ 21 h 23"/>
                <a:gd name="T6" fmla="*/ 19 w 33"/>
                <a:gd name="T7" fmla="*/ 23 h 23"/>
                <a:gd name="T8" fmla="*/ 29 w 33"/>
                <a:gd name="T9" fmla="*/ 19 h 23"/>
                <a:gd name="T10" fmla="*/ 33 w 33"/>
                <a:gd name="T11" fmla="*/ 3 h 23"/>
                <a:gd name="T12" fmla="*/ 24 w 33"/>
                <a:gd name="T13" fmla="*/ 3 h 23"/>
                <a:gd name="T14" fmla="*/ 22 w 33"/>
                <a:gd name="T15" fmla="*/ 9 h 23"/>
                <a:gd name="T16" fmla="*/ 12 w 33"/>
                <a:gd name="T17" fmla="*/ 11 h 23"/>
                <a:gd name="T18" fmla="*/ 12 w 33"/>
                <a:gd name="T19" fmla="*/ 2 h 23"/>
                <a:gd name="T20" fmla="*/ 3 w 33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23">
                  <a:moveTo>
                    <a:pt x="3" y="0"/>
                  </a:moveTo>
                  <a:lnTo>
                    <a:pt x="0" y="9"/>
                  </a:lnTo>
                  <a:lnTo>
                    <a:pt x="4" y="21"/>
                  </a:lnTo>
                  <a:lnTo>
                    <a:pt x="19" y="23"/>
                  </a:lnTo>
                  <a:lnTo>
                    <a:pt x="29" y="19"/>
                  </a:lnTo>
                  <a:lnTo>
                    <a:pt x="33" y="3"/>
                  </a:lnTo>
                  <a:lnTo>
                    <a:pt x="24" y="3"/>
                  </a:lnTo>
                  <a:lnTo>
                    <a:pt x="22" y="9"/>
                  </a:lnTo>
                  <a:lnTo>
                    <a:pt x="12" y="11"/>
                  </a:lnTo>
                  <a:lnTo>
                    <a:pt x="1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E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66" name="Freeform 1245">
              <a:extLst>
                <a:ext uri="{FF2B5EF4-FFF2-40B4-BE49-F238E27FC236}">
                  <a16:creationId xmlns:a16="http://schemas.microsoft.com/office/drawing/2014/main" id="{E2DA61A2-C8CF-2CEA-EA39-B217F68D6E3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90" y="4987"/>
              <a:ext cx="255" cy="58"/>
            </a:xfrm>
            <a:custGeom>
              <a:avLst/>
              <a:gdLst>
                <a:gd name="T0" fmla="*/ 4 w 255"/>
                <a:gd name="T1" fmla="*/ 0 h 58"/>
                <a:gd name="T2" fmla="*/ 58 w 255"/>
                <a:gd name="T3" fmla="*/ 12 h 58"/>
                <a:gd name="T4" fmla="*/ 151 w 255"/>
                <a:gd name="T5" fmla="*/ 12 h 58"/>
                <a:gd name="T6" fmla="*/ 190 w 255"/>
                <a:gd name="T7" fmla="*/ 23 h 58"/>
                <a:gd name="T8" fmla="*/ 255 w 255"/>
                <a:gd name="T9" fmla="*/ 23 h 58"/>
                <a:gd name="T10" fmla="*/ 255 w 255"/>
                <a:gd name="T11" fmla="*/ 58 h 58"/>
                <a:gd name="T12" fmla="*/ 202 w 255"/>
                <a:gd name="T13" fmla="*/ 58 h 58"/>
                <a:gd name="T14" fmla="*/ 132 w 255"/>
                <a:gd name="T15" fmla="*/ 58 h 58"/>
                <a:gd name="T16" fmla="*/ 85 w 255"/>
                <a:gd name="T17" fmla="*/ 31 h 58"/>
                <a:gd name="T18" fmla="*/ 0 w 255"/>
                <a:gd name="T19" fmla="*/ 28 h 58"/>
                <a:gd name="T20" fmla="*/ 0 w 255"/>
                <a:gd name="T21" fmla="*/ 23 h 58"/>
                <a:gd name="T22" fmla="*/ 0 w 255"/>
                <a:gd name="T23" fmla="*/ 15 h 58"/>
                <a:gd name="T24" fmla="*/ 0 w 255"/>
                <a:gd name="T25" fmla="*/ 6 h 58"/>
                <a:gd name="T26" fmla="*/ 4 w 255"/>
                <a:gd name="T2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58">
                  <a:moveTo>
                    <a:pt x="4" y="0"/>
                  </a:moveTo>
                  <a:lnTo>
                    <a:pt x="58" y="12"/>
                  </a:lnTo>
                  <a:lnTo>
                    <a:pt x="151" y="12"/>
                  </a:lnTo>
                  <a:lnTo>
                    <a:pt x="190" y="23"/>
                  </a:lnTo>
                  <a:lnTo>
                    <a:pt x="255" y="23"/>
                  </a:lnTo>
                  <a:lnTo>
                    <a:pt x="255" y="58"/>
                  </a:lnTo>
                  <a:lnTo>
                    <a:pt x="202" y="58"/>
                  </a:lnTo>
                  <a:lnTo>
                    <a:pt x="132" y="58"/>
                  </a:lnTo>
                  <a:lnTo>
                    <a:pt x="85" y="31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0" y="15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FA5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67" name="Freeform 1246">
              <a:extLst>
                <a:ext uri="{FF2B5EF4-FFF2-40B4-BE49-F238E27FC236}">
                  <a16:creationId xmlns:a16="http://schemas.microsoft.com/office/drawing/2014/main" id="{EF8BF591-ABFB-4B01-D5FB-F63AC1D6FDD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55" y="4995"/>
              <a:ext cx="255" cy="54"/>
            </a:xfrm>
            <a:custGeom>
              <a:avLst/>
              <a:gdLst>
                <a:gd name="T0" fmla="*/ 62 w 255"/>
                <a:gd name="T1" fmla="*/ 7 h 54"/>
                <a:gd name="T2" fmla="*/ 182 w 255"/>
                <a:gd name="T3" fmla="*/ 11 h 54"/>
                <a:gd name="T4" fmla="*/ 255 w 255"/>
                <a:gd name="T5" fmla="*/ 38 h 54"/>
                <a:gd name="T6" fmla="*/ 193 w 255"/>
                <a:gd name="T7" fmla="*/ 54 h 54"/>
                <a:gd name="T8" fmla="*/ 143 w 255"/>
                <a:gd name="T9" fmla="*/ 43 h 54"/>
                <a:gd name="T10" fmla="*/ 101 w 255"/>
                <a:gd name="T11" fmla="*/ 23 h 54"/>
                <a:gd name="T12" fmla="*/ 0 w 255"/>
                <a:gd name="T13" fmla="*/ 23 h 54"/>
                <a:gd name="T14" fmla="*/ 5 w 255"/>
                <a:gd name="T15" fmla="*/ 0 h 54"/>
                <a:gd name="T16" fmla="*/ 62 w 255"/>
                <a:gd name="T17" fmla="*/ 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" h="54">
                  <a:moveTo>
                    <a:pt x="62" y="7"/>
                  </a:moveTo>
                  <a:lnTo>
                    <a:pt x="182" y="11"/>
                  </a:lnTo>
                  <a:lnTo>
                    <a:pt x="255" y="38"/>
                  </a:lnTo>
                  <a:lnTo>
                    <a:pt x="193" y="54"/>
                  </a:lnTo>
                  <a:lnTo>
                    <a:pt x="143" y="43"/>
                  </a:lnTo>
                  <a:lnTo>
                    <a:pt x="101" y="23"/>
                  </a:lnTo>
                  <a:lnTo>
                    <a:pt x="0" y="23"/>
                  </a:lnTo>
                  <a:lnTo>
                    <a:pt x="5" y="0"/>
                  </a:lnTo>
                  <a:lnTo>
                    <a:pt x="62" y="7"/>
                  </a:lnTo>
                  <a:close/>
                </a:path>
              </a:pathLst>
            </a:custGeom>
            <a:solidFill>
              <a:srgbClr val="EDD6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68" name="Freeform 1247">
              <a:extLst>
                <a:ext uri="{FF2B5EF4-FFF2-40B4-BE49-F238E27FC236}">
                  <a16:creationId xmlns:a16="http://schemas.microsoft.com/office/drawing/2014/main" id="{0E897D0A-F6A5-0501-F2CC-DD76FF65846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838" y="4625"/>
              <a:ext cx="1594" cy="393"/>
            </a:xfrm>
            <a:custGeom>
              <a:avLst/>
              <a:gdLst>
                <a:gd name="T0" fmla="*/ 187 w 1594"/>
                <a:gd name="T1" fmla="*/ 79 h 393"/>
                <a:gd name="T2" fmla="*/ 363 w 1594"/>
                <a:gd name="T3" fmla="*/ 96 h 393"/>
                <a:gd name="T4" fmla="*/ 662 w 1594"/>
                <a:gd name="T5" fmla="*/ 131 h 393"/>
                <a:gd name="T6" fmla="*/ 905 w 1594"/>
                <a:gd name="T7" fmla="*/ 198 h 393"/>
                <a:gd name="T8" fmla="*/ 1064 w 1594"/>
                <a:gd name="T9" fmla="*/ 244 h 393"/>
                <a:gd name="T10" fmla="*/ 1371 w 1594"/>
                <a:gd name="T11" fmla="*/ 299 h 393"/>
                <a:gd name="T12" fmla="*/ 1500 w 1594"/>
                <a:gd name="T13" fmla="*/ 262 h 393"/>
                <a:gd name="T14" fmla="*/ 1513 w 1594"/>
                <a:gd name="T15" fmla="*/ 210 h 393"/>
                <a:gd name="T16" fmla="*/ 1502 w 1594"/>
                <a:gd name="T17" fmla="*/ 136 h 393"/>
                <a:gd name="T18" fmla="*/ 1440 w 1594"/>
                <a:gd name="T19" fmla="*/ 67 h 393"/>
                <a:gd name="T20" fmla="*/ 1281 w 1594"/>
                <a:gd name="T21" fmla="*/ 0 h 393"/>
                <a:gd name="T22" fmla="*/ 1474 w 1594"/>
                <a:gd name="T23" fmla="*/ 34 h 393"/>
                <a:gd name="T24" fmla="*/ 1559 w 1594"/>
                <a:gd name="T25" fmla="*/ 96 h 393"/>
                <a:gd name="T26" fmla="*/ 1576 w 1594"/>
                <a:gd name="T27" fmla="*/ 135 h 393"/>
                <a:gd name="T28" fmla="*/ 1588 w 1594"/>
                <a:gd name="T29" fmla="*/ 168 h 393"/>
                <a:gd name="T30" fmla="*/ 1594 w 1594"/>
                <a:gd name="T31" fmla="*/ 198 h 393"/>
                <a:gd name="T32" fmla="*/ 1592 w 1594"/>
                <a:gd name="T33" fmla="*/ 227 h 393"/>
                <a:gd name="T34" fmla="*/ 1584 w 1594"/>
                <a:gd name="T35" fmla="*/ 256 h 393"/>
                <a:gd name="T36" fmla="*/ 1566 w 1594"/>
                <a:gd name="T37" fmla="*/ 285 h 393"/>
                <a:gd name="T38" fmla="*/ 1543 w 1594"/>
                <a:gd name="T39" fmla="*/ 316 h 393"/>
                <a:gd name="T40" fmla="*/ 1513 w 1594"/>
                <a:gd name="T41" fmla="*/ 352 h 393"/>
                <a:gd name="T42" fmla="*/ 1378 w 1594"/>
                <a:gd name="T43" fmla="*/ 393 h 393"/>
                <a:gd name="T44" fmla="*/ 1222 w 1594"/>
                <a:gd name="T45" fmla="*/ 393 h 393"/>
                <a:gd name="T46" fmla="*/ 1075 w 1594"/>
                <a:gd name="T47" fmla="*/ 352 h 393"/>
                <a:gd name="T48" fmla="*/ 990 w 1594"/>
                <a:gd name="T49" fmla="*/ 341 h 393"/>
                <a:gd name="T50" fmla="*/ 1008 w 1594"/>
                <a:gd name="T51" fmla="*/ 279 h 393"/>
                <a:gd name="T52" fmla="*/ 940 w 1594"/>
                <a:gd name="T53" fmla="*/ 233 h 393"/>
                <a:gd name="T54" fmla="*/ 865 w 1594"/>
                <a:gd name="T55" fmla="*/ 233 h 393"/>
                <a:gd name="T56" fmla="*/ 782 w 1594"/>
                <a:gd name="T57" fmla="*/ 204 h 393"/>
                <a:gd name="T58" fmla="*/ 662 w 1594"/>
                <a:gd name="T59" fmla="*/ 216 h 393"/>
                <a:gd name="T60" fmla="*/ 560 w 1594"/>
                <a:gd name="T61" fmla="*/ 239 h 393"/>
                <a:gd name="T62" fmla="*/ 494 w 1594"/>
                <a:gd name="T63" fmla="*/ 267 h 393"/>
                <a:gd name="T64" fmla="*/ 469 w 1594"/>
                <a:gd name="T65" fmla="*/ 329 h 393"/>
                <a:gd name="T66" fmla="*/ 368 w 1594"/>
                <a:gd name="T67" fmla="*/ 329 h 393"/>
                <a:gd name="T68" fmla="*/ 198 w 1594"/>
                <a:gd name="T69" fmla="*/ 329 h 393"/>
                <a:gd name="T70" fmla="*/ 193 w 1594"/>
                <a:gd name="T71" fmla="*/ 300 h 393"/>
                <a:gd name="T72" fmla="*/ 142 w 1594"/>
                <a:gd name="T73" fmla="*/ 244 h 393"/>
                <a:gd name="T74" fmla="*/ 79 w 1594"/>
                <a:gd name="T75" fmla="*/ 221 h 393"/>
                <a:gd name="T76" fmla="*/ 0 w 1594"/>
                <a:gd name="T77" fmla="*/ 210 h 393"/>
                <a:gd name="T78" fmla="*/ 57 w 1594"/>
                <a:gd name="T79" fmla="*/ 154 h 393"/>
                <a:gd name="T80" fmla="*/ 67 w 1594"/>
                <a:gd name="T81" fmla="*/ 90 h 393"/>
                <a:gd name="T82" fmla="*/ 187 w 1594"/>
                <a:gd name="T83" fmla="*/ 79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4" h="393">
                  <a:moveTo>
                    <a:pt x="187" y="79"/>
                  </a:moveTo>
                  <a:lnTo>
                    <a:pt x="363" y="96"/>
                  </a:lnTo>
                  <a:lnTo>
                    <a:pt x="662" y="131"/>
                  </a:lnTo>
                  <a:lnTo>
                    <a:pt x="905" y="198"/>
                  </a:lnTo>
                  <a:lnTo>
                    <a:pt x="1064" y="244"/>
                  </a:lnTo>
                  <a:lnTo>
                    <a:pt x="1371" y="299"/>
                  </a:lnTo>
                  <a:lnTo>
                    <a:pt x="1500" y="262"/>
                  </a:lnTo>
                  <a:lnTo>
                    <a:pt x="1513" y="210"/>
                  </a:lnTo>
                  <a:lnTo>
                    <a:pt x="1502" y="136"/>
                  </a:lnTo>
                  <a:lnTo>
                    <a:pt x="1440" y="67"/>
                  </a:lnTo>
                  <a:lnTo>
                    <a:pt x="1281" y="0"/>
                  </a:lnTo>
                  <a:lnTo>
                    <a:pt x="1474" y="34"/>
                  </a:lnTo>
                  <a:lnTo>
                    <a:pt x="1559" y="96"/>
                  </a:lnTo>
                  <a:lnTo>
                    <a:pt x="1576" y="135"/>
                  </a:lnTo>
                  <a:lnTo>
                    <a:pt x="1588" y="168"/>
                  </a:lnTo>
                  <a:lnTo>
                    <a:pt x="1594" y="198"/>
                  </a:lnTo>
                  <a:lnTo>
                    <a:pt x="1592" y="227"/>
                  </a:lnTo>
                  <a:lnTo>
                    <a:pt x="1584" y="256"/>
                  </a:lnTo>
                  <a:lnTo>
                    <a:pt x="1566" y="285"/>
                  </a:lnTo>
                  <a:lnTo>
                    <a:pt x="1543" y="316"/>
                  </a:lnTo>
                  <a:lnTo>
                    <a:pt x="1513" y="352"/>
                  </a:lnTo>
                  <a:lnTo>
                    <a:pt x="1378" y="393"/>
                  </a:lnTo>
                  <a:lnTo>
                    <a:pt x="1222" y="393"/>
                  </a:lnTo>
                  <a:lnTo>
                    <a:pt x="1075" y="352"/>
                  </a:lnTo>
                  <a:lnTo>
                    <a:pt x="990" y="341"/>
                  </a:lnTo>
                  <a:lnTo>
                    <a:pt x="1008" y="279"/>
                  </a:lnTo>
                  <a:lnTo>
                    <a:pt x="940" y="233"/>
                  </a:lnTo>
                  <a:lnTo>
                    <a:pt x="865" y="233"/>
                  </a:lnTo>
                  <a:lnTo>
                    <a:pt x="782" y="204"/>
                  </a:lnTo>
                  <a:lnTo>
                    <a:pt x="662" y="216"/>
                  </a:lnTo>
                  <a:lnTo>
                    <a:pt x="560" y="239"/>
                  </a:lnTo>
                  <a:lnTo>
                    <a:pt x="494" y="267"/>
                  </a:lnTo>
                  <a:lnTo>
                    <a:pt x="469" y="329"/>
                  </a:lnTo>
                  <a:lnTo>
                    <a:pt x="368" y="329"/>
                  </a:lnTo>
                  <a:lnTo>
                    <a:pt x="198" y="329"/>
                  </a:lnTo>
                  <a:lnTo>
                    <a:pt x="193" y="300"/>
                  </a:lnTo>
                  <a:lnTo>
                    <a:pt x="142" y="244"/>
                  </a:lnTo>
                  <a:lnTo>
                    <a:pt x="79" y="221"/>
                  </a:lnTo>
                  <a:lnTo>
                    <a:pt x="0" y="210"/>
                  </a:lnTo>
                  <a:lnTo>
                    <a:pt x="57" y="154"/>
                  </a:lnTo>
                  <a:lnTo>
                    <a:pt x="67" y="90"/>
                  </a:lnTo>
                  <a:lnTo>
                    <a:pt x="187" y="79"/>
                  </a:lnTo>
                  <a:close/>
                </a:path>
              </a:pathLst>
            </a:custGeom>
            <a:solidFill>
              <a:srgbClr val="3D3A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69" name="Freeform 1248">
              <a:extLst>
                <a:ext uri="{FF2B5EF4-FFF2-40B4-BE49-F238E27FC236}">
                  <a16:creationId xmlns:a16="http://schemas.microsoft.com/office/drawing/2014/main" id="{029C3586-79EE-EDA4-A42F-B406FDFE51C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818" y="4675"/>
              <a:ext cx="1584" cy="302"/>
            </a:xfrm>
            <a:custGeom>
              <a:avLst/>
              <a:gdLst>
                <a:gd name="T0" fmla="*/ 77 w 1584"/>
                <a:gd name="T1" fmla="*/ 63 h 302"/>
                <a:gd name="T2" fmla="*/ 207 w 1584"/>
                <a:gd name="T3" fmla="*/ 58 h 302"/>
                <a:gd name="T4" fmla="*/ 682 w 1584"/>
                <a:gd name="T5" fmla="*/ 108 h 302"/>
                <a:gd name="T6" fmla="*/ 914 w 1584"/>
                <a:gd name="T7" fmla="*/ 166 h 302"/>
                <a:gd name="T8" fmla="*/ 1219 w 1584"/>
                <a:gd name="T9" fmla="*/ 239 h 302"/>
                <a:gd name="T10" fmla="*/ 1347 w 1584"/>
                <a:gd name="T11" fmla="*/ 268 h 302"/>
                <a:gd name="T12" fmla="*/ 1516 w 1584"/>
                <a:gd name="T13" fmla="*/ 243 h 302"/>
                <a:gd name="T14" fmla="*/ 1558 w 1584"/>
                <a:gd name="T15" fmla="*/ 193 h 302"/>
                <a:gd name="T16" fmla="*/ 1558 w 1584"/>
                <a:gd name="T17" fmla="*/ 120 h 302"/>
                <a:gd name="T18" fmla="*/ 1481 w 1584"/>
                <a:gd name="T19" fmla="*/ 0 h 302"/>
                <a:gd name="T20" fmla="*/ 1568 w 1584"/>
                <a:gd name="T21" fmla="*/ 68 h 302"/>
                <a:gd name="T22" fmla="*/ 1584 w 1584"/>
                <a:gd name="T23" fmla="*/ 164 h 302"/>
                <a:gd name="T24" fmla="*/ 1539 w 1584"/>
                <a:gd name="T25" fmla="*/ 274 h 302"/>
                <a:gd name="T26" fmla="*/ 1450 w 1584"/>
                <a:gd name="T27" fmla="*/ 302 h 302"/>
                <a:gd name="T28" fmla="*/ 1167 w 1584"/>
                <a:gd name="T29" fmla="*/ 282 h 302"/>
                <a:gd name="T30" fmla="*/ 1098 w 1584"/>
                <a:gd name="T31" fmla="*/ 243 h 302"/>
                <a:gd name="T32" fmla="*/ 1002 w 1584"/>
                <a:gd name="T33" fmla="*/ 232 h 302"/>
                <a:gd name="T34" fmla="*/ 789 w 1584"/>
                <a:gd name="T35" fmla="*/ 148 h 302"/>
                <a:gd name="T36" fmla="*/ 588 w 1584"/>
                <a:gd name="T37" fmla="*/ 166 h 302"/>
                <a:gd name="T38" fmla="*/ 508 w 1584"/>
                <a:gd name="T39" fmla="*/ 203 h 302"/>
                <a:gd name="T40" fmla="*/ 434 w 1584"/>
                <a:gd name="T41" fmla="*/ 212 h 302"/>
                <a:gd name="T42" fmla="*/ 254 w 1584"/>
                <a:gd name="T43" fmla="*/ 212 h 302"/>
                <a:gd name="T44" fmla="*/ 172 w 1584"/>
                <a:gd name="T45" fmla="*/ 193 h 302"/>
                <a:gd name="T46" fmla="*/ 0 w 1584"/>
                <a:gd name="T47" fmla="*/ 148 h 302"/>
                <a:gd name="T48" fmla="*/ 77 w 1584"/>
                <a:gd name="T49" fmla="*/ 63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84" h="302">
                  <a:moveTo>
                    <a:pt x="77" y="63"/>
                  </a:moveTo>
                  <a:lnTo>
                    <a:pt x="207" y="58"/>
                  </a:lnTo>
                  <a:lnTo>
                    <a:pt x="682" y="108"/>
                  </a:lnTo>
                  <a:lnTo>
                    <a:pt x="914" y="166"/>
                  </a:lnTo>
                  <a:lnTo>
                    <a:pt x="1219" y="239"/>
                  </a:lnTo>
                  <a:lnTo>
                    <a:pt x="1347" y="268"/>
                  </a:lnTo>
                  <a:lnTo>
                    <a:pt x="1516" y="243"/>
                  </a:lnTo>
                  <a:lnTo>
                    <a:pt x="1558" y="193"/>
                  </a:lnTo>
                  <a:lnTo>
                    <a:pt x="1558" y="120"/>
                  </a:lnTo>
                  <a:lnTo>
                    <a:pt x="1481" y="0"/>
                  </a:lnTo>
                  <a:lnTo>
                    <a:pt x="1568" y="68"/>
                  </a:lnTo>
                  <a:lnTo>
                    <a:pt x="1584" y="164"/>
                  </a:lnTo>
                  <a:lnTo>
                    <a:pt x="1539" y="274"/>
                  </a:lnTo>
                  <a:lnTo>
                    <a:pt x="1450" y="302"/>
                  </a:lnTo>
                  <a:lnTo>
                    <a:pt x="1167" y="282"/>
                  </a:lnTo>
                  <a:lnTo>
                    <a:pt x="1098" y="243"/>
                  </a:lnTo>
                  <a:lnTo>
                    <a:pt x="1002" y="232"/>
                  </a:lnTo>
                  <a:lnTo>
                    <a:pt x="789" y="148"/>
                  </a:lnTo>
                  <a:lnTo>
                    <a:pt x="588" y="166"/>
                  </a:lnTo>
                  <a:lnTo>
                    <a:pt x="508" y="203"/>
                  </a:lnTo>
                  <a:lnTo>
                    <a:pt x="434" y="212"/>
                  </a:lnTo>
                  <a:lnTo>
                    <a:pt x="254" y="212"/>
                  </a:lnTo>
                  <a:lnTo>
                    <a:pt x="172" y="193"/>
                  </a:lnTo>
                  <a:lnTo>
                    <a:pt x="0" y="148"/>
                  </a:lnTo>
                  <a:lnTo>
                    <a:pt x="77" y="63"/>
                  </a:lnTo>
                  <a:close/>
                </a:path>
              </a:pathLst>
            </a:custGeom>
            <a:solidFill>
              <a:srgbClr val="7551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70" name="Freeform 1249">
              <a:extLst>
                <a:ext uri="{FF2B5EF4-FFF2-40B4-BE49-F238E27FC236}">
                  <a16:creationId xmlns:a16="http://schemas.microsoft.com/office/drawing/2014/main" id="{80940FB0-49AA-A45D-2A3A-5B10A5F95FB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763" y="4797"/>
              <a:ext cx="767" cy="189"/>
            </a:xfrm>
            <a:custGeom>
              <a:avLst/>
              <a:gdLst>
                <a:gd name="T0" fmla="*/ 75 w 767"/>
                <a:gd name="T1" fmla="*/ 0 h 189"/>
                <a:gd name="T2" fmla="*/ 299 w 767"/>
                <a:gd name="T3" fmla="*/ 21 h 189"/>
                <a:gd name="T4" fmla="*/ 507 w 767"/>
                <a:gd name="T5" fmla="*/ 41 h 189"/>
                <a:gd name="T6" fmla="*/ 599 w 767"/>
                <a:gd name="T7" fmla="*/ 28 h 189"/>
                <a:gd name="T8" fmla="*/ 695 w 767"/>
                <a:gd name="T9" fmla="*/ 23 h 189"/>
                <a:gd name="T10" fmla="*/ 767 w 767"/>
                <a:gd name="T11" fmla="*/ 23 h 189"/>
                <a:gd name="T12" fmla="*/ 626 w 767"/>
                <a:gd name="T13" fmla="*/ 57 h 189"/>
                <a:gd name="T14" fmla="*/ 554 w 767"/>
                <a:gd name="T15" fmla="*/ 164 h 189"/>
                <a:gd name="T16" fmla="*/ 518 w 767"/>
                <a:gd name="T17" fmla="*/ 189 h 189"/>
                <a:gd name="T18" fmla="*/ 307 w 767"/>
                <a:gd name="T19" fmla="*/ 189 h 189"/>
                <a:gd name="T20" fmla="*/ 255 w 767"/>
                <a:gd name="T21" fmla="*/ 189 h 189"/>
                <a:gd name="T22" fmla="*/ 259 w 767"/>
                <a:gd name="T23" fmla="*/ 153 h 189"/>
                <a:gd name="T24" fmla="*/ 239 w 767"/>
                <a:gd name="T25" fmla="*/ 101 h 189"/>
                <a:gd name="T26" fmla="*/ 207 w 767"/>
                <a:gd name="T27" fmla="*/ 64 h 189"/>
                <a:gd name="T28" fmla="*/ 155 w 767"/>
                <a:gd name="T29" fmla="*/ 57 h 189"/>
                <a:gd name="T30" fmla="*/ 0 w 767"/>
                <a:gd name="T31" fmla="*/ 48 h 189"/>
                <a:gd name="T32" fmla="*/ 0 w 767"/>
                <a:gd name="T33" fmla="*/ 23 h 189"/>
                <a:gd name="T34" fmla="*/ 75 w 767"/>
                <a:gd name="T35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67" h="189">
                  <a:moveTo>
                    <a:pt x="75" y="0"/>
                  </a:moveTo>
                  <a:lnTo>
                    <a:pt x="299" y="21"/>
                  </a:lnTo>
                  <a:lnTo>
                    <a:pt x="507" y="41"/>
                  </a:lnTo>
                  <a:lnTo>
                    <a:pt x="599" y="28"/>
                  </a:lnTo>
                  <a:lnTo>
                    <a:pt x="695" y="23"/>
                  </a:lnTo>
                  <a:lnTo>
                    <a:pt x="767" y="23"/>
                  </a:lnTo>
                  <a:lnTo>
                    <a:pt x="626" y="57"/>
                  </a:lnTo>
                  <a:lnTo>
                    <a:pt x="554" y="164"/>
                  </a:lnTo>
                  <a:lnTo>
                    <a:pt x="518" y="189"/>
                  </a:lnTo>
                  <a:lnTo>
                    <a:pt x="307" y="189"/>
                  </a:lnTo>
                  <a:lnTo>
                    <a:pt x="255" y="189"/>
                  </a:lnTo>
                  <a:lnTo>
                    <a:pt x="259" y="153"/>
                  </a:lnTo>
                  <a:lnTo>
                    <a:pt x="239" y="101"/>
                  </a:lnTo>
                  <a:lnTo>
                    <a:pt x="207" y="64"/>
                  </a:lnTo>
                  <a:lnTo>
                    <a:pt x="155" y="57"/>
                  </a:lnTo>
                  <a:lnTo>
                    <a:pt x="0" y="48"/>
                  </a:lnTo>
                  <a:lnTo>
                    <a:pt x="0" y="23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846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71" name="Freeform 1250">
              <a:extLst>
                <a:ext uri="{FF2B5EF4-FFF2-40B4-BE49-F238E27FC236}">
                  <a16:creationId xmlns:a16="http://schemas.microsoft.com/office/drawing/2014/main" id="{90D934FE-0395-B068-F694-64298B95D3C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998" y="4957"/>
              <a:ext cx="352" cy="69"/>
            </a:xfrm>
            <a:custGeom>
              <a:avLst/>
              <a:gdLst>
                <a:gd name="T0" fmla="*/ 24 w 352"/>
                <a:gd name="T1" fmla="*/ 4 h 69"/>
                <a:gd name="T2" fmla="*/ 164 w 352"/>
                <a:gd name="T3" fmla="*/ 13 h 69"/>
                <a:gd name="T4" fmla="*/ 336 w 352"/>
                <a:gd name="T5" fmla="*/ 0 h 69"/>
                <a:gd name="T6" fmla="*/ 352 w 352"/>
                <a:gd name="T7" fmla="*/ 69 h 69"/>
                <a:gd name="T8" fmla="*/ 296 w 352"/>
                <a:gd name="T9" fmla="*/ 69 h 69"/>
                <a:gd name="T10" fmla="*/ 164 w 352"/>
                <a:gd name="T11" fmla="*/ 69 h 69"/>
                <a:gd name="T12" fmla="*/ 0 w 352"/>
                <a:gd name="T13" fmla="*/ 69 h 69"/>
                <a:gd name="T14" fmla="*/ 24 w 352"/>
                <a:gd name="T15" fmla="*/ 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2" h="69">
                  <a:moveTo>
                    <a:pt x="24" y="4"/>
                  </a:moveTo>
                  <a:lnTo>
                    <a:pt x="164" y="13"/>
                  </a:lnTo>
                  <a:lnTo>
                    <a:pt x="336" y="0"/>
                  </a:lnTo>
                  <a:lnTo>
                    <a:pt x="352" y="69"/>
                  </a:lnTo>
                  <a:lnTo>
                    <a:pt x="296" y="69"/>
                  </a:lnTo>
                  <a:lnTo>
                    <a:pt x="164" y="69"/>
                  </a:lnTo>
                  <a:lnTo>
                    <a:pt x="0" y="69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B5A8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72" name="Freeform 1251">
              <a:extLst>
                <a:ext uri="{FF2B5EF4-FFF2-40B4-BE49-F238E27FC236}">
                  <a16:creationId xmlns:a16="http://schemas.microsoft.com/office/drawing/2014/main" id="{59E48222-AA73-8B3C-D3B8-7BE809E9E7B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986" y="4997"/>
              <a:ext cx="380" cy="57"/>
            </a:xfrm>
            <a:custGeom>
              <a:avLst/>
              <a:gdLst>
                <a:gd name="T0" fmla="*/ 24 w 380"/>
                <a:gd name="T1" fmla="*/ 0 h 57"/>
                <a:gd name="T2" fmla="*/ 27 w 380"/>
                <a:gd name="T3" fmla="*/ 0 h 57"/>
                <a:gd name="T4" fmla="*/ 33 w 380"/>
                <a:gd name="T5" fmla="*/ 2 h 57"/>
                <a:gd name="T6" fmla="*/ 42 w 380"/>
                <a:gd name="T7" fmla="*/ 3 h 57"/>
                <a:gd name="T8" fmla="*/ 53 w 380"/>
                <a:gd name="T9" fmla="*/ 5 h 57"/>
                <a:gd name="T10" fmla="*/ 65 w 380"/>
                <a:gd name="T11" fmla="*/ 6 h 57"/>
                <a:gd name="T12" fmla="*/ 76 w 380"/>
                <a:gd name="T13" fmla="*/ 8 h 57"/>
                <a:gd name="T14" fmla="*/ 88 w 380"/>
                <a:gd name="T15" fmla="*/ 9 h 57"/>
                <a:gd name="T16" fmla="*/ 96 w 380"/>
                <a:gd name="T17" fmla="*/ 9 h 57"/>
                <a:gd name="T18" fmla="*/ 102 w 380"/>
                <a:gd name="T19" fmla="*/ 9 h 57"/>
                <a:gd name="T20" fmla="*/ 114 w 380"/>
                <a:gd name="T21" fmla="*/ 9 h 57"/>
                <a:gd name="T22" fmla="*/ 128 w 380"/>
                <a:gd name="T23" fmla="*/ 9 h 57"/>
                <a:gd name="T24" fmla="*/ 147 w 380"/>
                <a:gd name="T25" fmla="*/ 9 h 57"/>
                <a:gd name="T26" fmla="*/ 167 w 380"/>
                <a:gd name="T27" fmla="*/ 8 h 57"/>
                <a:gd name="T28" fmla="*/ 189 w 380"/>
                <a:gd name="T29" fmla="*/ 8 h 57"/>
                <a:gd name="T30" fmla="*/ 212 w 380"/>
                <a:gd name="T31" fmla="*/ 8 h 57"/>
                <a:gd name="T32" fmla="*/ 236 w 380"/>
                <a:gd name="T33" fmla="*/ 6 h 57"/>
                <a:gd name="T34" fmla="*/ 259 w 380"/>
                <a:gd name="T35" fmla="*/ 6 h 57"/>
                <a:gd name="T36" fmla="*/ 282 w 380"/>
                <a:gd name="T37" fmla="*/ 6 h 57"/>
                <a:gd name="T38" fmla="*/ 302 w 380"/>
                <a:gd name="T39" fmla="*/ 6 h 57"/>
                <a:gd name="T40" fmla="*/ 321 w 380"/>
                <a:gd name="T41" fmla="*/ 5 h 57"/>
                <a:gd name="T42" fmla="*/ 337 w 380"/>
                <a:gd name="T43" fmla="*/ 5 h 57"/>
                <a:gd name="T44" fmla="*/ 350 w 380"/>
                <a:gd name="T45" fmla="*/ 5 h 57"/>
                <a:gd name="T46" fmla="*/ 357 w 380"/>
                <a:gd name="T47" fmla="*/ 5 h 57"/>
                <a:gd name="T48" fmla="*/ 360 w 380"/>
                <a:gd name="T49" fmla="*/ 5 h 57"/>
                <a:gd name="T50" fmla="*/ 380 w 380"/>
                <a:gd name="T51" fmla="*/ 41 h 57"/>
                <a:gd name="T52" fmla="*/ 312 w 380"/>
                <a:gd name="T53" fmla="*/ 49 h 57"/>
                <a:gd name="T54" fmla="*/ 128 w 380"/>
                <a:gd name="T55" fmla="*/ 57 h 57"/>
                <a:gd name="T56" fmla="*/ 0 w 380"/>
                <a:gd name="T57" fmla="*/ 57 h 57"/>
                <a:gd name="T58" fmla="*/ 24 w 380"/>
                <a:gd name="T5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0" h="57">
                  <a:moveTo>
                    <a:pt x="24" y="0"/>
                  </a:moveTo>
                  <a:lnTo>
                    <a:pt x="27" y="0"/>
                  </a:lnTo>
                  <a:lnTo>
                    <a:pt x="33" y="2"/>
                  </a:lnTo>
                  <a:lnTo>
                    <a:pt x="42" y="3"/>
                  </a:lnTo>
                  <a:lnTo>
                    <a:pt x="53" y="5"/>
                  </a:lnTo>
                  <a:lnTo>
                    <a:pt x="65" y="6"/>
                  </a:lnTo>
                  <a:lnTo>
                    <a:pt x="76" y="8"/>
                  </a:lnTo>
                  <a:lnTo>
                    <a:pt x="88" y="9"/>
                  </a:lnTo>
                  <a:lnTo>
                    <a:pt x="96" y="9"/>
                  </a:lnTo>
                  <a:lnTo>
                    <a:pt x="102" y="9"/>
                  </a:lnTo>
                  <a:lnTo>
                    <a:pt x="114" y="9"/>
                  </a:lnTo>
                  <a:lnTo>
                    <a:pt x="128" y="9"/>
                  </a:lnTo>
                  <a:lnTo>
                    <a:pt x="147" y="9"/>
                  </a:lnTo>
                  <a:lnTo>
                    <a:pt x="167" y="8"/>
                  </a:lnTo>
                  <a:lnTo>
                    <a:pt x="189" y="8"/>
                  </a:lnTo>
                  <a:lnTo>
                    <a:pt x="212" y="8"/>
                  </a:lnTo>
                  <a:lnTo>
                    <a:pt x="236" y="6"/>
                  </a:lnTo>
                  <a:lnTo>
                    <a:pt x="259" y="6"/>
                  </a:lnTo>
                  <a:lnTo>
                    <a:pt x="282" y="6"/>
                  </a:lnTo>
                  <a:lnTo>
                    <a:pt x="302" y="6"/>
                  </a:lnTo>
                  <a:lnTo>
                    <a:pt x="321" y="5"/>
                  </a:lnTo>
                  <a:lnTo>
                    <a:pt x="337" y="5"/>
                  </a:lnTo>
                  <a:lnTo>
                    <a:pt x="350" y="5"/>
                  </a:lnTo>
                  <a:lnTo>
                    <a:pt x="357" y="5"/>
                  </a:lnTo>
                  <a:lnTo>
                    <a:pt x="360" y="5"/>
                  </a:lnTo>
                  <a:lnTo>
                    <a:pt x="380" y="41"/>
                  </a:lnTo>
                  <a:lnTo>
                    <a:pt x="312" y="49"/>
                  </a:lnTo>
                  <a:lnTo>
                    <a:pt x="128" y="57"/>
                  </a:lnTo>
                  <a:lnTo>
                    <a:pt x="0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EDD6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73" name="Freeform 1252">
              <a:extLst>
                <a:ext uri="{FF2B5EF4-FFF2-40B4-BE49-F238E27FC236}">
                  <a16:creationId xmlns:a16="http://schemas.microsoft.com/office/drawing/2014/main" id="{F8D030D2-A2F3-985F-5E39-C473197FA49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728" y="4961"/>
              <a:ext cx="630" cy="83"/>
            </a:xfrm>
            <a:custGeom>
              <a:avLst/>
              <a:gdLst>
                <a:gd name="T0" fmla="*/ 96 w 630"/>
                <a:gd name="T1" fmla="*/ 0 h 83"/>
                <a:gd name="T2" fmla="*/ 210 w 630"/>
                <a:gd name="T3" fmla="*/ 15 h 83"/>
                <a:gd name="T4" fmla="*/ 216 w 630"/>
                <a:gd name="T5" fmla="*/ 16 h 83"/>
                <a:gd name="T6" fmla="*/ 233 w 630"/>
                <a:gd name="T7" fmla="*/ 21 h 83"/>
                <a:gd name="T8" fmla="*/ 259 w 630"/>
                <a:gd name="T9" fmla="*/ 28 h 83"/>
                <a:gd name="T10" fmla="*/ 288 w 630"/>
                <a:gd name="T11" fmla="*/ 34 h 83"/>
                <a:gd name="T12" fmla="*/ 316 w 630"/>
                <a:gd name="T13" fmla="*/ 41 h 83"/>
                <a:gd name="T14" fmla="*/ 344 w 630"/>
                <a:gd name="T15" fmla="*/ 48 h 83"/>
                <a:gd name="T16" fmla="*/ 365 w 630"/>
                <a:gd name="T17" fmla="*/ 52 h 83"/>
                <a:gd name="T18" fmla="*/ 377 w 630"/>
                <a:gd name="T19" fmla="*/ 54 h 83"/>
                <a:gd name="T20" fmla="*/ 386 w 630"/>
                <a:gd name="T21" fmla="*/ 54 h 83"/>
                <a:gd name="T22" fmla="*/ 398 w 630"/>
                <a:gd name="T23" fmla="*/ 54 h 83"/>
                <a:gd name="T24" fmla="*/ 414 w 630"/>
                <a:gd name="T25" fmla="*/ 54 h 83"/>
                <a:gd name="T26" fmla="*/ 430 w 630"/>
                <a:gd name="T27" fmla="*/ 54 h 83"/>
                <a:gd name="T28" fmla="*/ 446 w 630"/>
                <a:gd name="T29" fmla="*/ 54 h 83"/>
                <a:gd name="T30" fmla="*/ 459 w 630"/>
                <a:gd name="T31" fmla="*/ 54 h 83"/>
                <a:gd name="T32" fmla="*/ 469 w 630"/>
                <a:gd name="T33" fmla="*/ 54 h 83"/>
                <a:gd name="T34" fmla="*/ 472 w 630"/>
                <a:gd name="T35" fmla="*/ 54 h 83"/>
                <a:gd name="T36" fmla="*/ 630 w 630"/>
                <a:gd name="T37" fmla="*/ 15 h 83"/>
                <a:gd name="T38" fmla="*/ 589 w 630"/>
                <a:gd name="T39" fmla="*/ 49 h 83"/>
                <a:gd name="T40" fmla="*/ 362 w 630"/>
                <a:gd name="T41" fmla="*/ 83 h 83"/>
                <a:gd name="T42" fmla="*/ 213 w 630"/>
                <a:gd name="T43" fmla="*/ 68 h 83"/>
                <a:gd name="T44" fmla="*/ 0 w 630"/>
                <a:gd name="T45" fmla="*/ 61 h 83"/>
                <a:gd name="T46" fmla="*/ 50 w 630"/>
                <a:gd name="T47" fmla="*/ 42 h 83"/>
                <a:gd name="T48" fmla="*/ 96 w 630"/>
                <a:gd name="T4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0" h="83">
                  <a:moveTo>
                    <a:pt x="96" y="0"/>
                  </a:moveTo>
                  <a:lnTo>
                    <a:pt x="210" y="15"/>
                  </a:lnTo>
                  <a:lnTo>
                    <a:pt x="216" y="16"/>
                  </a:lnTo>
                  <a:lnTo>
                    <a:pt x="233" y="21"/>
                  </a:lnTo>
                  <a:lnTo>
                    <a:pt x="259" y="28"/>
                  </a:lnTo>
                  <a:lnTo>
                    <a:pt x="288" y="34"/>
                  </a:lnTo>
                  <a:lnTo>
                    <a:pt x="316" y="41"/>
                  </a:lnTo>
                  <a:lnTo>
                    <a:pt x="344" y="48"/>
                  </a:lnTo>
                  <a:lnTo>
                    <a:pt x="365" y="52"/>
                  </a:lnTo>
                  <a:lnTo>
                    <a:pt x="377" y="54"/>
                  </a:lnTo>
                  <a:lnTo>
                    <a:pt x="386" y="54"/>
                  </a:lnTo>
                  <a:lnTo>
                    <a:pt x="398" y="54"/>
                  </a:lnTo>
                  <a:lnTo>
                    <a:pt x="414" y="54"/>
                  </a:lnTo>
                  <a:lnTo>
                    <a:pt x="430" y="54"/>
                  </a:lnTo>
                  <a:lnTo>
                    <a:pt x="446" y="54"/>
                  </a:lnTo>
                  <a:lnTo>
                    <a:pt x="459" y="54"/>
                  </a:lnTo>
                  <a:lnTo>
                    <a:pt x="469" y="54"/>
                  </a:lnTo>
                  <a:lnTo>
                    <a:pt x="472" y="54"/>
                  </a:lnTo>
                  <a:lnTo>
                    <a:pt x="630" y="15"/>
                  </a:lnTo>
                  <a:lnTo>
                    <a:pt x="589" y="49"/>
                  </a:lnTo>
                  <a:lnTo>
                    <a:pt x="362" y="83"/>
                  </a:lnTo>
                  <a:lnTo>
                    <a:pt x="213" y="68"/>
                  </a:lnTo>
                  <a:lnTo>
                    <a:pt x="0" y="61"/>
                  </a:lnTo>
                  <a:lnTo>
                    <a:pt x="50" y="4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74" name="Freeform 1253">
              <a:extLst>
                <a:ext uri="{FF2B5EF4-FFF2-40B4-BE49-F238E27FC236}">
                  <a16:creationId xmlns:a16="http://schemas.microsoft.com/office/drawing/2014/main" id="{642B49A2-7444-1F35-E0C2-4C2E285812D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664" y="4878"/>
              <a:ext cx="765" cy="196"/>
            </a:xfrm>
            <a:custGeom>
              <a:avLst/>
              <a:gdLst>
                <a:gd name="T0" fmla="*/ 68 w 765"/>
                <a:gd name="T1" fmla="*/ 151 h 196"/>
                <a:gd name="T2" fmla="*/ 208 w 765"/>
                <a:gd name="T3" fmla="*/ 119 h 196"/>
                <a:gd name="T4" fmla="*/ 344 w 765"/>
                <a:gd name="T5" fmla="*/ 144 h 196"/>
                <a:gd name="T6" fmla="*/ 477 w 765"/>
                <a:gd name="T7" fmla="*/ 151 h 196"/>
                <a:gd name="T8" fmla="*/ 510 w 765"/>
                <a:gd name="T9" fmla="*/ 144 h 196"/>
                <a:gd name="T10" fmla="*/ 540 w 765"/>
                <a:gd name="T11" fmla="*/ 140 h 196"/>
                <a:gd name="T12" fmla="*/ 566 w 765"/>
                <a:gd name="T13" fmla="*/ 134 h 196"/>
                <a:gd name="T14" fmla="*/ 591 w 765"/>
                <a:gd name="T15" fmla="*/ 131 h 196"/>
                <a:gd name="T16" fmla="*/ 612 w 765"/>
                <a:gd name="T17" fmla="*/ 127 h 196"/>
                <a:gd name="T18" fmla="*/ 631 w 765"/>
                <a:gd name="T19" fmla="*/ 124 h 196"/>
                <a:gd name="T20" fmla="*/ 647 w 765"/>
                <a:gd name="T21" fmla="*/ 119 h 196"/>
                <a:gd name="T22" fmla="*/ 663 w 765"/>
                <a:gd name="T23" fmla="*/ 114 h 196"/>
                <a:gd name="T24" fmla="*/ 677 w 765"/>
                <a:gd name="T25" fmla="*/ 108 h 196"/>
                <a:gd name="T26" fmla="*/ 690 w 765"/>
                <a:gd name="T27" fmla="*/ 99 h 196"/>
                <a:gd name="T28" fmla="*/ 702 w 765"/>
                <a:gd name="T29" fmla="*/ 91 h 196"/>
                <a:gd name="T30" fmla="*/ 713 w 765"/>
                <a:gd name="T31" fmla="*/ 78 h 196"/>
                <a:gd name="T32" fmla="*/ 726 w 765"/>
                <a:gd name="T33" fmla="*/ 63 h 196"/>
                <a:gd name="T34" fmla="*/ 738 w 765"/>
                <a:gd name="T35" fmla="*/ 46 h 196"/>
                <a:gd name="T36" fmla="*/ 750 w 765"/>
                <a:gd name="T37" fmla="*/ 24 h 196"/>
                <a:gd name="T38" fmla="*/ 765 w 765"/>
                <a:gd name="T39" fmla="*/ 0 h 196"/>
                <a:gd name="T40" fmla="*/ 756 w 765"/>
                <a:gd name="T41" fmla="*/ 50 h 196"/>
                <a:gd name="T42" fmla="*/ 745 w 765"/>
                <a:gd name="T43" fmla="*/ 88 h 196"/>
                <a:gd name="T44" fmla="*/ 730 w 765"/>
                <a:gd name="T45" fmla="*/ 115 h 196"/>
                <a:gd name="T46" fmla="*/ 712 w 765"/>
                <a:gd name="T47" fmla="*/ 135 h 196"/>
                <a:gd name="T48" fmla="*/ 686 w 765"/>
                <a:gd name="T49" fmla="*/ 150 h 196"/>
                <a:gd name="T50" fmla="*/ 651 w 765"/>
                <a:gd name="T51" fmla="*/ 161 h 196"/>
                <a:gd name="T52" fmla="*/ 606 w 765"/>
                <a:gd name="T53" fmla="*/ 173 h 196"/>
                <a:gd name="T54" fmla="*/ 549 w 765"/>
                <a:gd name="T55" fmla="*/ 187 h 196"/>
                <a:gd name="T56" fmla="*/ 513 w 765"/>
                <a:gd name="T57" fmla="*/ 191 h 196"/>
                <a:gd name="T58" fmla="*/ 477 w 765"/>
                <a:gd name="T59" fmla="*/ 193 h 196"/>
                <a:gd name="T60" fmla="*/ 442 w 765"/>
                <a:gd name="T61" fmla="*/ 196 h 196"/>
                <a:gd name="T62" fmla="*/ 408 w 765"/>
                <a:gd name="T63" fmla="*/ 196 h 196"/>
                <a:gd name="T64" fmla="*/ 372 w 765"/>
                <a:gd name="T65" fmla="*/ 196 h 196"/>
                <a:gd name="T66" fmla="*/ 337 w 765"/>
                <a:gd name="T67" fmla="*/ 196 h 196"/>
                <a:gd name="T68" fmla="*/ 304 w 765"/>
                <a:gd name="T69" fmla="*/ 194 h 196"/>
                <a:gd name="T70" fmla="*/ 270 w 765"/>
                <a:gd name="T71" fmla="*/ 193 h 196"/>
                <a:gd name="T72" fmla="*/ 235 w 765"/>
                <a:gd name="T73" fmla="*/ 191 h 196"/>
                <a:gd name="T74" fmla="*/ 202 w 765"/>
                <a:gd name="T75" fmla="*/ 190 h 196"/>
                <a:gd name="T76" fmla="*/ 167 w 765"/>
                <a:gd name="T77" fmla="*/ 189 h 196"/>
                <a:gd name="T78" fmla="*/ 134 w 765"/>
                <a:gd name="T79" fmla="*/ 186 h 196"/>
                <a:gd name="T80" fmla="*/ 100 w 765"/>
                <a:gd name="T81" fmla="*/ 184 h 196"/>
                <a:gd name="T82" fmla="*/ 66 w 765"/>
                <a:gd name="T83" fmla="*/ 183 h 196"/>
                <a:gd name="T84" fmla="*/ 33 w 765"/>
                <a:gd name="T85" fmla="*/ 181 h 196"/>
                <a:gd name="T86" fmla="*/ 0 w 765"/>
                <a:gd name="T87" fmla="*/ 181 h 196"/>
                <a:gd name="T88" fmla="*/ 3 w 765"/>
                <a:gd name="T89" fmla="*/ 180 h 196"/>
                <a:gd name="T90" fmla="*/ 10 w 765"/>
                <a:gd name="T91" fmla="*/ 177 h 196"/>
                <a:gd name="T92" fmla="*/ 22 w 765"/>
                <a:gd name="T93" fmla="*/ 171 h 196"/>
                <a:gd name="T94" fmla="*/ 35 w 765"/>
                <a:gd name="T95" fmla="*/ 166 h 196"/>
                <a:gd name="T96" fmla="*/ 48 w 765"/>
                <a:gd name="T97" fmla="*/ 160 h 196"/>
                <a:gd name="T98" fmla="*/ 58 w 765"/>
                <a:gd name="T99" fmla="*/ 155 h 196"/>
                <a:gd name="T100" fmla="*/ 65 w 765"/>
                <a:gd name="T101" fmla="*/ 153 h 196"/>
                <a:gd name="T102" fmla="*/ 68 w 765"/>
                <a:gd name="T103" fmla="*/ 151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65" h="196">
                  <a:moveTo>
                    <a:pt x="68" y="151"/>
                  </a:moveTo>
                  <a:lnTo>
                    <a:pt x="208" y="119"/>
                  </a:lnTo>
                  <a:lnTo>
                    <a:pt x="344" y="144"/>
                  </a:lnTo>
                  <a:lnTo>
                    <a:pt x="477" y="151"/>
                  </a:lnTo>
                  <a:lnTo>
                    <a:pt x="510" y="144"/>
                  </a:lnTo>
                  <a:lnTo>
                    <a:pt x="540" y="140"/>
                  </a:lnTo>
                  <a:lnTo>
                    <a:pt x="566" y="134"/>
                  </a:lnTo>
                  <a:lnTo>
                    <a:pt x="591" y="131"/>
                  </a:lnTo>
                  <a:lnTo>
                    <a:pt x="612" y="127"/>
                  </a:lnTo>
                  <a:lnTo>
                    <a:pt x="631" y="124"/>
                  </a:lnTo>
                  <a:lnTo>
                    <a:pt x="647" y="119"/>
                  </a:lnTo>
                  <a:lnTo>
                    <a:pt x="663" y="114"/>
                  </a:lnTo>
                  <a:lnTo>
                    <a:pt x="677" y="108"/>
                  </a:lnTo>
                  <a:lnTo>
                    <a:pt x="690" y="99"/>
                  </a:lnTo>
                  <a:lnTo>
                    <a:pt x="702" y="91"/>
                  </a:lnTo>
                  <a:lnTo>
                    <a:pt x="713" y="78"/>
                  </a:lnTo>
                  <a:lnTo>
                    <a:pt x="726" y="63"/>
                  </a:lnTo>
                  <a:lnTo>
                    <a:pt x="738" y="46"/>
                  </a:lnTo>
                  <a:lnTo>
                    <a:pt x="750" y="24"/>
                  </a:lnTo>
                  <a:lnTo>
                    <a:pt x="765" y="0"/>
                  </a:lnTo>
                  <a:lnTo>
                    <a:pt x="756" y="50"/>
                  </a:lnTo>
                  <a:lnTo>
                    <a:pt x="745" y="88"/>
                  </a:lnTo>
                  <a:lnTo>
                    <a:pt x="730" y="115"/>
                  </a:lnTo>
                  <a:lnTo>
                    <a:pt x="712" y="135"/>
                  </a:lnTo>
                  <a:lnTo>
                    <a:pt x="686" y="150"/>
                  </a:lnTo>
                  <a:lnTo>
                    <a:pt x="651" y="161"/>
                  </a:lnTo>
                  <a:lnTo>
                    <a:pt x="606" y="173"/>
                  </a:lnTo>
                  <a:lnTo>
                    <a:pt x="549" y="187"/>
                  </a:lnTo>
                  <a:lnTo>
                    <a:pt x="513" y="191"/>
                  </a:lnTo>
                  <a:lnTo>
                    <a:pt x="477" y="193"/>
                  </a:lnTo>
                  <a:lnTo>
                    <a:pt x="442" y="196"/>
                  </a:lnTo>
                  <a:lnTo>
                    <a:pt x="408" y="196"/>
                  </a:lnTo>
                  <a:lnTo>
                    <a:pt x="372" y="196"/>
                  </a:lnTo>
                  <a:lnTo>
                    <a:pt x="337" y="196"/>
                  </a:lnTo>
                  <a:lnTo>
                    <a:pt x="304" y="194"/>
                  </a:lnTo>
                  <a:lnTo>
                    <a:pt x="270" y="193"/>
                  </a:lnTo>
                  <a:lnTo>
                    <a:pt x="235" y="191"/>
                  </a:lnTo>
                  <a:lnTo>
                    <a:pt x="202" y="190"/>
                  </a:lnTo>
                  <a:lnTo>
                    <a:pt x="167" y="189"/>
                  </a:lnTo>
                  <a:lnTo>
                    <a:pt x="134" y="186"/>
                  </a:lnTo>
                  <a:lnTo>
                    <a:pt x="100" y="184"/>
                  </a:lnTo>
                  <a:lnTo>
                    <a:pt x="66" y="183"/>
                  </a:lnTo>
                  <a:lnTo>
                    <a:pt x="33" y="181"/>
                  </a:lnTo>
                  <a:lnTo>
                    <a:pt x="0" y="181"/>
                  </a:lnTo>
                  <a:lnTo>
                    <a:pt x="3" y="180"/>
                  </a:lnTo>
                  <a:lnTo>
                    <a:pt x="10" y="177"/>
                  </a:lnTo>
                  <a:lnTo>
                    <a:pt x="22" y="171"/>
                  </a:lnTo>
                  <a:lnTo>
                    <a:pt x="35" y="166"/>
                  </a:lnTo>
                  <a:lnTo>
                    <a:pt x="48" y="160"/>
                  </a:lnTo>
                  <a:lnTo>
                    <a:pt x="58" y="155"/>
                  </a:lnTo>
                  <a:lnTo>
                    <a:pt x="65" y="153"/>
                  </a:lnTo>
                  <a:lnTo>
                    <a:pt x="68" y="151"/>
                  </a:lnTo>
                  <a:close/>
                </a:path>
              </a:pathLst>
            </a:custGeom>
            <a:solidFill>
              <a:srgbClr val="EDD6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75" name="Freeform 1254">
              <a:extLst>
                <a:ext uri="{FF2B5EF4-FFF2-40B4-BE49-F238E27FC236}">
                  <a16:creationId xmlns:a16="http://schemas.microsoft.com/office/drawing/2014/main" id="{9B7AD625-24B2-6228-181B-DAD6DF2BC12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103" y="4746"/>
              <a:ext cx="79" cy="50"/>
            </a:xfrm>
            <a:custGeom>
              <a:avLst/>
              <a:gdLst>
                <a:gd name="T0" fmla="*/ 39 w 79"/>
                <a:gd name="T1" fmla="*/ 0 h 50"/>
                <a:gd name="T2" fmla="*/ 0 w 79"/>
                <a:gd name="T3" fmla="*/ 5 h 50"/>
                <a:gd name="T4" fmla="*/ 8 w 79"/>
                <a:gd name="T5" fmla="*/ 36 h 50"/>
                <a:gd name="T6" fmla="*/ 49 w 79"/>
                <a:gd name="T7" fmla="*/ 50 h 50"/>
                <a:gd name="T8" fmla="*/ 79 w 79"/>
                <a:gd name="T9" fmla="*/ 25 h 50"/>
                <a:gd name="T10" fmla="*/ 73 w 79"/>
                <a:gd name="T11" fmla="*/ 23 h 50"/>
                <a:gd name="T12" fmla="*/ 62 w 79"/>
                <a:gd name="T13" fmla="*/ 17 h 50"/>
                <a:gd name="T14" fmla="*/ 47 w 79"/>
                <a:gd name="T15" fmla="*/ 8 h 50"/>
                <a:gd name="T16" fmla="*/ 39 w 79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50">
                  <a:moveTo>
                    <a:pt x="39" y="0"/>
                  </a:moveTo>
                  <a:lnTo>
                    <a:pt x="0" y="5"/>
                  </a:lnTo>
                  <a:lnTo>
                    <a:pt x="8" y="36"/>
                  </a:lnTo>
                  <a:lnTo>
                    <a:pt x="49" y="50"/>
                  </a:lnTo>
                  <a:lnTo>
                    <a:pt x="79" y="25"/>
                  </a:lnTo>
                  <a:lnTo>
                    <a:pt x="73" y="23"/>
                  </a:lnTo>
                  <a:lnTo>
                    <a:pt x="62" y="17"/>
                  </a:lnTo>
                  <a:lnTo>
                    <a:pt x="47" y="8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76" name="Freeform 1255">
              <a:extLst>
                <a:ext uri="{FF2B5EF4-FFF2-40B4-BE49-F238E27FC236}">
                  <a16:creationId xmlns:a16="http://schemas.microsoft.com/office/drawing/2014/main" id="{ED5504A4-D1E3-6D1C-D92C-A007382B299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219" y="4733"/>
              <a:ext cx="41" cy="27"/>
            </a:xfrm>
            <a:custGeom>
              <a:avLst/>
              <a:gdLst>
                <a:gd name="T0" fmla="*/ 25 w 41"/>
                <a:gd name="T1" fmla="*/ 0 h 27"/>
                <a:gd name="T2" fmla="*/ 3 w 41"/>
                <a:gd name="T3" fmla="*/ 0 h 27"/>
                <a:gd name="T4" fmla="*/ 0 w 41"/>
                <a:gd name="T5" fmla="*/ 13 h 27"/>
                <a:gd name="T6" fmla="*/ 16 w 41"/>
                <a:gd name="T7" fmla="*/ 27 h 27"/>
                <a:gd name="T8" fmla="*/ 41 w 41"/>
                <a:gd name="T9" fmla="*/ 17 h 27"/>
                <a:gd name="T10" fmla="*/ 25 w 41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7">
                  <a:moveTo>
                    <a:pt x="25" y="0"/>
                  </a:moveTo>
                  <a:lnTo>
                    <a:pt x="3" y="0"/>
                  </a:lnTo>
                  <a:lnTo>
                    <a:pt x="0" y="13"/>
                  </a:lnTo>
                  <a:lnTo>
                    <a:pt x="16" y="27"/>
                  </a:lnTo>
                  <a:lnTo>
                    <a:pt x="41" y="1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77" name="Freeform 1256">
              <a:extLst>
                <a:ext uri="{FF2B5EF4-FFF2-40B4-BE49-F238E27FC236}">
                  <a16:creationId xmlns:a16="http://schemas.microsoft.com/office/drawing/2014/main" id="{E87E6CB9-925C-F492-65FB-1FE3E392678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280" y="4761"/>
              <a:ext cx="36" cy="39"/>
            </a:xfrm>
            <a:custGeom>
              <a:avLst/>
              <a:gdLst>
                <a:gd name="T0" fmla="*/ 13 w 36"/>
                <a:gd name="T1" fmla="*/ 0 h 39"/>
                <a:gd name="T2" fmla="*/ 0 w 36"/>
                <a:gd name="T3" fmla="*/ 19 h 39"/>
                <a:gd name="T4" fmla="*/ 13 w 36"/>
                <a:gd name="T5" fmla="*/ 39 h 39"/>
                <a:gd name="T6" fmla="*/ 36 w 36"/>
                <a:gd name="T7" fmla="*/ 29 h 39"/>
                <a:gd name="T8" fmla="*/ 36 w 36"/>
                <a:gd name="T9" fmla="*/ 8 h 39"/>
                <a:gd name="T10" fmla="*/ 13 w 3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9">
                  <a:moveTo>
                    <a:pt x="13" y="0"/>
                  </a:moveTo>
                  <a:lnTo>
                    <a:pt x="0" y="19"/>
                  </a:lnTo>
                  <a:lnTo>
                    <a:pt x="13" y="39"/>
                  </a:lnTo>
                  <a:lnTo>
                    <a:pt x="36" y="29"/>
                  </a:lnTo>
                  <a:lnTo>
                    <a:pt x="36" y="8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78" name="Freeform 1257">
              <a:extLst>
                <a:ext uri="{FF2B5EF4-FFF2-40B4-BE49-F238E27FC236}">
                  <a16:creationId xmlns:a16="http://schemas.microsoft.com/office/drawing/2014/main" id="{683FE40A-068F-D371-6015-B83ABCCDE5F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993" y="4724"/>
              <a:ext cx="52" cy="52"/>
            </a:xfrm>
            <a:custGeom>
              <a:avLst/>
              <a:gdLst>
                <a:gd name="T0" fmla="*/ 26 w 52"/>
                <a:gd name="T1" fmla="*/ 0 h 52"/>
                <a:gd name="T2" fmla="*/ 0 w 52"/>
                <a:gd name="T3" fmla="*/ 4 h 52"/>
                <a:gd name="T4" fmla="*/ 3 w 52"/>
                <a:gd name="T5" fmla="*/ 19 h 52"/>
                <a:gd name="T6" fmla="*/ 22 w 52"/>
                <a:gd name="T7" fmla="*/ 30 h 52"/>
                <a:gd name="T8" fmla="*/ 33 w 52"/>
                <a:gd name="T9" fmla="*/ 52 h 52"/>
                <a:gd name="T10" fmla="*/ 49 w 52"/>
                <a:gd name="T11" fmla="*/ 45 h 52"/>
                <a:gd name="T12" fmla="*/ 52 w 52"/>
                <a:gd name="T13" fmla="*/ 23 h 52"/>
                <a:gd name="T14" fmla="*/ 52 w 52"/>
                <a:gd name="T15" fmla="*/ 4 h 52"/>
                <a:gd name="T16" fmla="*/ 26 w 52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0" y="4"/>
                  </a:lnTo>
                  <a:lnTo>
                    <a:pt x="3" y="19"/>
                  </a:lnTo>
                  <a:lnTo>
                    <a:pt x="22" y="30"/>
                  </a:lnTo>
                  <a:lnTo>
                    <a:pt x="33" y="52"/>
                  </a:lnTo>
                  <a:lnTo>
                    <a:pt x="49" y="45"/>
                  </a:lnTo>
                  <a:lnTo>
                    <a:pt x="52" y="23"/>
                  </a:lnTo>
                  <a:lnTo>
                    <a:pt x="52" y="4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79" name="Freeform 1258">
              <a:extLst>
                <a:ext uri="{FF2B5EF4-FFF2-40B4-BE49-F238E27FC236}">
                  <a16:creationId xmlns:a16="http://schemas.microsoft.com/office/drawing/2014/main" id="{A5F8E1F3-399A-5B24-4D0F-F03043242EC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917" y="4725"/>
              <a:ext cx="37" cy="44"/>
            </a:xfrm>
            <a:custGeom>
              <a:avLst/>
              <a:gdLst>
                <a:gd name="T0" fmla="*/ 11 w 37"/>
                <a:gd name="T1" fmla="*/ 0 h 44"/>
                <a:gd name="T2" fmla="*/ 0 w 37"/>
                <a:gd name="T3" fmla="*/ 18 h 44"/>
                <a:gd name="T4" fmla="*/ 3 w 37"/>
                <a:gd name="T5" fmla="*/ 42 h 44"/>
                <a:gd name="T6" fmla="*/ 33 w 37"/>
                <a:gd name="T7" fmla="*/ 44 h 44"/>
                <a:gd name="T8" fmla="*/ 37 w 37"/>
                <a:gd name="T9" fmla="*/ 22 h 44"/>
                <a:gd name="T10" fmla="*/ 11 w 37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44">
                  <a:moveTo>
                    <a:pt x="11" y="0"/>
                  </a:moveTo>
                  <a:lnTo>
                    <a:pt x="0" y="18"/>
                  </a:lnTo>
                  <a:lnTo>
                    <a:pt x="3" y="42"/>
                  </a:lnTo>
                  <a:lnTo>
                    <a:pt x="33" y="44"/>
                  </a:lnTo>
                  <a:lnTo>
                    <a:pt x="37" y="2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80" name="Freeform 1259">
              <a:extLst>
                <a:ext uri="{FF2B5EF4-FFF2-40B4-BE49-F238E27FC236}">
                  <a16:creationId xmlns:a16="http://schemas.microsoft.com/office/drawing/2014/main" id="{533B2325-1075-C006-36D0-F70661F8ED0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88" y="4769"/>
              <a:ext cx="46" cy="57"/>
            </a:xfrm>
            <a:custGeom>
              <a:avLst/>
              <a:gdLst>
                <a:gd name="T0" fmla="*/ 31 w 46"/>
                <a:gd name="T1" fmla="*/ 0 h 57"/>
                <a:gd name="T2" fmla="*/ 0 w 46"/>
                <a:gd name="T3" fmla="*/ 26 h 57"/>
                <a:gd name="T4" fmla="*/ 16 w 46"/>
                <a:gd name="T5" fmla="*/ 57 h 57"/>
                <a:gd name="T6" fmla="*/ 46 w 46"/>
                <a:gd name="T7" fmla="*/ 47 h 57"/>
                <a:gd name="T8" fmla="*/ 42 w 46"/>
                <a:gd name="T9" fmla="*/ 40 h 57"/>
                <a:gd name="T10" fmla="*/ 33 w 46"/>
                <a:gd name="T11" fmla="*/ 26 h 57"/>
                <a:gd name="T12" fmla="*/ 27 w 46"/>
                <a:gd name="T13" fmla="*/ 10 h 57"/>
                <a:gd name="T14" fmla="*/ 31 w 46"/>
                <a:gd name="T1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57">
                  <a:moveTo>
                    <a:pt x="31" y="0"/>
                  </a:moveTo>
                  <a:lnTo>
                    <a:pt x="0" y="26"/>
                  </a:lnTo>
                  <a:lnTo>
                    <a:pt x="16" y="57"/>
                  </a:lnTo>
                  <a:lnTo>
                    <a:pt x="46" y="47"/>
                  </a:lnTo>
                  <a:lnTo>
                    <a:pt x="42" y="40"/>
                  </a:lnTo>
                  <a:lnTo>
                    <a:pt x="33" y="26"/>
                  </a:lnTo>
                  <a:lnTo>
                    <a:pt x="27" y="1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81" name="Freeform 1260">
              <a:extLst>
                <a:ext uri="{FF2B5EF4-FFF2-40B4-BE49-F238E27FC236}">
                  <a16:creationId xmlns:a16="http://schemas.microsoft.com/office/drawing/2014/main" id="{8D7B28AD-6832-5081-3BCB-97DAEF104C8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206" y="4805"/>
              <a:ext cx="48" cy="73"/>
            </a:xfrm>
            <a:custGeom>
              <a:avLst/>
              <a:gdLst>
                <a:gd name="T0" fmla="*/ 38 w 48"/>
                <a:gd name="T1" fmla="*/ 0 h 73"/>
                <a:gd name="T2" fmla="*/ 0 w 48"/>
                <a:gd name="T3" fmla="*/ 37 h 73"/>
                <a:gd name="T4" fmla="*/ 10 w 48"/>
                <a:gd name="T5" fmla="*/ 73 h 73"/>
                <a:gd name="T6" fmla="*/ 48 w 48"/>
                <a:gd name="T7" fmla="*/ 57 h 73"/>
                <a:gd name="T8" fmla="*/ 45 w 48"/>
                <a:gd name="T9" fmla="*/ 49 h 73"/>
                <a:gd name="T10" fmla="*/ 41 w 48"/>
                <a:gd name="T11" fmla="*/ 28 h 73"/>
                <a:gd name="T12" fmla="*/ 36 w 48"/>
                <a:gd name="T13" fmla="*/ 8 h 73"/>
                <a:gd name="T14" fmla="*/ 38 w 48"/>
                <a:gd name="T1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73">
                  <a:moveTo>
                    <a:pt x="38" y="0"/>
                  </a:moveTo>
                  <a:lnTo>
                    <a:pt x="0" y="37"/>
                  </a:lnTo>
                  <a:lnTo>
                    <a:pt x="10" y="73"/>
                  </a:lnTo>
                  <a:lnTo>
                    <a:pt x="48" y="57"/>
                  </a:lnTo>
                  <a:lnTo>
                    <a:pt x="45" y="49"/>
                  </a:lnTo>
                  <a:lnTo>
                    <a:pt x="41" y="28"/>
                  </a:lnTo>
                  <a:lnTo>
                    <a:pt x="36" y="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82" name="Freeform 1261">
              <a:extLst>
                <a:ext uri="{FF2B5EF4-FFF2-40B4-BE49-F238E27FC236}">
                  <a16:creationId xmlns:a16="http://schemas.microsoft.com/office/drawing/2014/main" id="{F30857D6-A69A-6C9B-8495-8114B9A8F95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015" y="4862"/>
              <a:ext cx="331" cy="120"/>
            </a:xfrm>
            <a:custGeom>
              <a:avLst/>
              <a:gdLst>
                <a:gd name="T0" fmla="*/ 0 w 331"/>
                <a:gd name="T1" fmla="*/ 62 h 120"/>
                <a:gd name="T2" fmla="*/ 31 w 331"/>
                <a:gd name="T3" fmla="*/ 62 h 120"/>
                <a:gd name="T4" fmla="*/ 47 w 331"/>
                <a:gd name="T5" fmla="*/ 36 h 120"/>
                <a:gd name="T6" fmla="*/ 47 w 331"/>
                <a:gd name="T7" fmla="*/ 0 h 120"/>
                <a:gd name="T8" fmla="*/ 109 w 331"/>
                <a:gd name="T9" fmla="*/ 0 h 120"/>
                <a:gd name="T10" fmla="*/ 103 w 331"/>
                <a:gd name="T11" fmla="*/ 48 h 120"/>
                <a:gd name="T12" fmla="*/ 114 w 331"/>
                <a:gd name="T13" fmla="*/ 49 h 120"/>
                <a:gd name="T14" fmla="*/ 122 w 331"/>
                <a:gd name="T15" fmla="*/ 51 h 120"/>
                <a:gd name="T16" fmla="*/ 129 w 331"/>
                <a:gd name="T17" fmla="*/ 51 h 120"/>
                <a:gd name="T18" fmla="*/ 137 w 331"/>
                <a:gd name="T19" fmla="*/ 52 h 120"/>
                <a:gd name="T20" fmla="*/ 142 w 331"/>
                <a:gd name="T21" fmla="*/ 52 h 120"/>
                <a:gd name="T22" fmla="*/ 147 w 331"/>
                <a:gd name="T23" fmla="*/ 52 h 120"/>
                <a:gd name="T24" fmla="*/ 150 w 331"/>
                <a:gd name="T25" fmla="*/ 52 h 120"/>
                <a:gd name="T26" fmla="*/ 151 w 331"/>
                <a:gd name="T27" fmla="*/ 52 h 120"/>
                <a:gd name="T28" fmla="*/ 199 w 331"/>
                <a:gd name="T29" fmla="*/ 32 h 120"/>
                <a:gd name="T30" fmla="*/ 199 w 331"/>
                <a:gd name="T31" fmla="*/ 62 h 120"/>
                <a:gd name="T32" fmla="*/ 253 w 331"/>
                <a:gd name="T33" fmla="*/ 62 h 120"/>
                <a:gd name="T34" fmla="*/ 259 w 331"/>
                <a:gd name="T35" fmla="*/ 32 h 120"/>
                <a:gd name="T36" fmla="*/ 305 w 331"/>
                <a:gd name="T37" fmla="*/ 32 h 120"/>
                <a:gd name="T38" fmla="*/ 305 w 331"/>
                <a:gd name="T39" fmla="*/ 62 h 120"/>
                <a:gd name="T40" fmla="*/ 331 w 331"/>
                <a:gd name="T41" fmla="*/ 52 h 120"/>
                <a:gd name="T42" fmla="*/ 311 w 331"/>
                <a:gd name="T43" fmla="*/ 88 h 120"/>
                <a:gd name="T44" fmla="*/ 286 w 331"/>
                <a:gd name="T45" fmla="*/ 120 h 120"/>
                <a:gd name="T46" fmla="*/ 201 w 331"/>
                <a:gd name="T47" fmla="*/ 120 h 120"/>
                <a:gd name="T48" fmla="*/ 93 w 331"/>
                <a:gd name="T49" fmla="*/ 120 h 120"/>
                <a:gd name="T50" fmla="*/ 0 w 331"/>
                <a:gd name="T51" fmla="*/ 120 h 120"/>
                <a:gd name="T52" fmla="*/ 0 w 331"/>
                <a:gd name="T53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1" h="120">
                  <a:moveTo>
                    <a:pt x="0" y="62"/>
                  </a:moveTo>
                  <a:lnTo>
                    <a:pt x="31" y="62"/>
                  </a:lnTo>
                  <a:lnTo>
                    <a:pt x="47" y="36"/>
                  </a:lnTo>
                  <a:lnTo>
                    <a:pt x="47" y="0"/>
                  </a:lnTo>
                  <a:lnTo>
                    <a:pt x="109" y="0"/>
                  </a:lnTo>
                  <a:lnTo>
                    <a:pt x="103" y="48"/>
                  </a:lnTo>
                  <a:lnTo>
                    <a:pt x="114" y="49"/>
                  </a:lnTo>
                  <a:lnTo>
                    <a:pt x="122" y="51"/>
                  </a:lnTo>
                  <a:lnTo>
                    <a:pt x="129" y="51"/>
                  </a:lnTo>
                  <a:lnTo>
                    <a:pt x="137" y="52"/>
                  </a:lnTo>
                  <a:lnTo>
                    <a:pt x="142" y="52"/>
                  </a:lnTo>
                  <a:lnTo>
                    <a:pt x="147" y="52"/>
                  </a:lnTo>
                  <a:lnTo>
                    <a:pt x="150" y="52"/>
                  </a:lnTo>
                  <a:lnTo>
                    <a:pt x="151" y="52"/>
                  </a:lnTo>
                  <a:lnTo>
                    <a:pt x="199" y="32"/>
                  </a:lnTo>
                  <a:lnTo>
                    <a:pt x="199" y="62"/>
                  </a:lnTo>
                  <a:lnTo>
                    <a:pt x="253" y="62"/>
                  </a:lnTo>
                  <a:lnTo>
                    <a:pt x="259" y="32"/>
                  </a:lnTo>
                  <a:lnTo>
                    <a:pt x="305" y="32"/>
                  </a:lnTo>
                  <a:lnTo>
                    <a:pt x="305" y="62"/>
                  </a:lnTo>
                  <a:lnTo>
                    <a:pt x="331" y="52"/>
                  </a:lnTo>
                  <a:lnTo>
                    <a:pt x="311" y="88"/>
                  </a:lnTo>
                  <a:lnTo>
                    <a:pt x="286" y="120"/>
                  </a:lnTo>
                  <a:lnTo>
                    <a:pt x="201" y="120"/>
                  </a:lnTo>
                  <a:lnTo>
                    <a:pt x="93" y="120"/>
                  </a:lnTo>
                  <a:lnTo>
                    <a:pt x="0" y="120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83" name="Freeform 1262">
              <a:extLst>
                <a:ext uri="{FF2B5EF4-FFF2-40B4-BE49-F238E27FC236}">
                  <a16:creationId xmlns:a16="http://schemas.microsoft.com/office/drawing/2014/main" id="{E0480ED0-F5A1-6A73-8725-B3DEBC1E1BA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031" y="4783"/>
              <a:ext cx="77" cy="68"/>
            </a:xfrm>
            <a:custGeom>
              <a:avLst/>
              <a:gdLst>
                <a:gd name="T0" fmla="*/ 31 w 77"/>
                <a:gd name="T1" fmla="*/ 68 h 68"/>
                <a:gd name="T2" fmla="*/ 0 w 77"/>
                <a:gd name="T3" fmla="*/ 37 h 68"/>
                <a:gd name="T4" fmla="*/ 21 w 77"/>
                <a:gd name="T5" fmla="*/ 0 h 68"/>
                <a:gd name="T6" fmla="*/ 62 w 77"/>
                <a:gd name="T7" fmla="*/ 22 h 68"/>
                <a:gd name="T8" fmla="*/ 77 w 77"/>
                <a:gd name="T9" fmla="*/ 58 h 68"/>
                <a:gd name="T10" fmla="*/ 31 w 77"/>
                <a:gd name="T11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68">
                  <a:moveTo>
                    <a:pt x="31" y="68"/>
                  </a:moveTo>
                  <a:lnTo>
                    <a:pt x="0" y="37"/>
                  </a:lnTo>
                  <a:lnTo>
                    <a:pt x="21" y="0"/>
                  </a:lnTo>
                  <a:lnTo>
                    <a:pt x="62" y="22"/>
                  </a:lnTo>
                  <a:lnTo>
                    <a:pt x="77" y="58"/>
                  </a:lnTo>
                  <a:lnTo>
                    <a:pt x="31" y="68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84" name="Freeform 1263">
              <a:extLst>
                <a:ext uri="{FF2B5EF4-FFF2-40B4-BE49-F238E27FC236}">
                  <a16:creationId xmlns:a16="http://schemas.microsoft.com/office/drawing/2014/main" id="{0BC8026B-3A7F-45E4-E436-D758721BA4D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907" y="4800"/>
              <a:ext cx="93" cy="68"/>
            </a:xfrm>
            <a:custGeom>
              <a:avLst/>
              <a:gdLst>
                <a:gd name="T0" fmla="*/ 0 w 93"/>
                <a:gd name="T1" fmla="*/ 26 h 68"/>
                <a:gd name="T2" fmla="*/ 52 w 93"/>
                <a:gd name="T3" fmla="*/ 0 h 68"/>
                <a:gd name="T4" fmla="*/ 93 w 93"/>
                <a:gd name="T5" fmla="*/ 30 h 68"/>
                <a:gd name="T6" fmla="*/ 67 w 93"/>
                <a:gd name="T7" fmla="*/ 68 h 68"/>
                <a:gd name="T8" fmla="*/ 0 w 93"/>
                <a:gd name="T9" fmla="*/ 2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68">
                  <a:moveTo>
                    <a:pt x="0" y="26"/>
                  </a:moveTo>
                  <a:lnTo>
                    <a:pt x="52" y="0"/>
                  </a:lnTo>
                  <a:lnTo>
                    <a:pt x="93" y="30"/>
                  </a:lnTo>
                  <a:lnTo>
                    <a:pt x="67" y="68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85" name="Freeform 1264">
              <a:extLst>
                <a:ext uri="{FF2B5EF4-FFF2-40B4-BE49-F238E27FC236}">
                  <a16:creationId xmlns:a16="http://schemas.microsoft.com/office/drawing/2014/main" id="{D7C578AB-5D65-55B4-A320-B7C22E25190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802" y="4770"/>
              <a:ext cx="56" cy="48"/>
            </a:xfrm>
            <a:custGeom>
              <a:avLst/>
              <a:gdLst>
                <a:gd name="T0" fmla="*/ 0 w 56"/>
                <a:gd name="T1" fmla="*/ 6 h 48"/>
                <a:gd name="T2" fmla="*/ 33 w 56"/>
                <a:gd name="T3" fmla="*/ 0 h 48"/>
                <a:gd name="T4" fmla="*/ 56 w 56"/>
                <a:gd name="T5" fmla="*/ 20 h 48"/>
                <a:gd name="T6" fmla="*/ 40 w 56"/>
                <a:gd name="T7" fmla="*/ 48 h 48"/>
                <a:gd name="T8" fmla="*/ 7 w 56"/>
                <a:gd name="T9" fmla="*/ 43 h 48"/>
                <a:gd name="T10" fmla="*/ 0 w 56"/>
                <a:gd name="T11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48">
                  <a:moveTo>
                    <a:pt x="0" y="6"/>
                  </a:moveTo>
                  <a:lnTo>
                    <a:pt x="33" y="0"/>
                  </a:lnTo>
                  <a:lnTo>
                    <a:pt x="56" y="20"/>
                  </a:lnTo>
                  <a:lnTo>
                    <a:pt x="40" y="48"/>
                  </a:lnTo>
                  <a:lnTo>
                    <a:pt x="7" y="4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86" name="Freeform 1265">
              <a:extLst>
                <a:ext uri="{FF2B5EF4-FFF2-40B4-BE49-F238E27FC236}">
                  <a16:creationId xmlns:a16="http://schemas.microsoft.com/office/drawing/2014/main" id="{FBA15014-5E92-C617-5BBA-78D6B5DCDAD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07" y="4838"/>
              <a:ext cx="40" cy="43"/>
            </a:xfrm>
            <a:custGeom>
              <a:avLst/>
              <a:gdLst>
                <a:gd name="T0" fmla="*/ 0 w 40"/>
                <a:gd name="T1" fmla="*/ 10 h 43"/>
                <a:gd name="T2" fmla="*/ 30 w 40"/>
                <a:gd name="T3" fmla="*/ 0 h 43"/>
                <a:gd name="T4" fmla="*/ 40 w 40"/>
                <a:gd name="T5" fmla="*/ 20 h 43"/>
                <a:gd name="T6" fmla="*/ 25 w 40"/>
                <a:gd name="T7" fmla="*/ 43 h 43"/>
                <a:gd name="T8" fmla="*/ 0 w 40"/>
                <a:gd name="T9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3">
                  <a:moveTo>
                    <a:pt x="0" y="10"/>
                  </a:moveTo>
                  <a:lnTo>
                    <a:pt x="30" y="0"/>
                  </a:lnTo>
                  <a:lnTo>
                    <a:pt x="40" y="20"/>
                  </a:lnTo>
                  <a:lnTo>
                    <a:pt x="25" y="43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87" name="Freeform 1266">
              <a:extLst>
                <a:ext uri="{FF2B5EF4-FFF2-40B4-BE49-F238E27FC236}">
                  <a16:creationId xmlns:a16="http://schemas.microsoft.com/office/drawing/2014/main" id="{C15F310B-E00C-B5A0-7224-F152C8636F1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516" y="4803"/>
              <a:ext cx="83" cy="25"/>
            </a:xfrm>
            <a:custGeom>
              <a:avLst/>
              <a:gdLst>
                <a:gd name="T0" fmla="*/ 0 w 83"/>
                <a:gd name="T1" fmla="*/ 15 h 25"/>
                <a:gd name="T2" fmla="*/ 40 w 83"/>
                <a:gd name="T3" fmla="*/ 0 h 25"/>
                <a:gd name="T4" fmla="*/ 83 w 83"/>
                <a:gd name="T5" fmla="*/ 17 h 25"/>
                <a:gd name="T6" fmla="*/ 43 w 83"/>
                <a:gd name="T7" fmla="*/ 25 h 25"/>
                <a:gd name="T8" fmla="*/ 0 w 83"/>
                <a:gd name="T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25">
                  <a:moveTo>
                    <a:pt x="0" y="15"/>
                  </a:moveTo>
                  <a:lnTo>
                    <a:pt x="40" y="0"/>
                  </a:lnTo>
                  <a:lnTo>
                    <a:pt x="83" y="17"/>
                  </a:lnTo>
                  <a:lnTo>
                    <a:pt x="43" y="2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88" name="Freeform 1267">
              <a:extLst>
                <a:ext uri="{FF2B5EF4-FFF2-40B4-BE49-F238E27FC236}">
                  <a16:creationId xmlns:a16="http://schemas.microsoft.com/office/drawing/2014/main" id="{2D258A42-DCE6-654D-9321-6A40B8B7CA5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678" y="4796"/>
              <a:ext cx="43" cy="37"/>
            </a:xfrm>
            <a:custGeom>
              <a:avLst/>
              <a:gdLst>
                <a:gd name="T0" fmla="*/ 0 w 43"/>
                <a:gd name="T1" fmla="*/ 17 h 37"/>
                <a:gd name="T2" fmla="*/ 20 w 43"/>
                <a:gd name="T3" fmla="*/ 0 h 37"/>
                <a:gd name="T4" fmla="*/ 43 w 43"/>
                <a:gd name="T5" fmla="*/ 11 h 37"/>
                <a:gd name="T6" fmla="*/ 40 w 43"/>
                <a:gd name="T7" fmla="*/ 37 h 37"/>
                <a:gd name="T8" fmla="*/ 0 w 43"/>
                <a:gd name="T9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7">
                  <a:moveTo>
                    <a:pt x="0" y="17"/>
                  </a:moveTo>
                  <a:lnTo>
                    <a:pt x="20" y="0"/>
                  </a:lnTo>
                  <a:lnTo>
                    <a:pt x="43" y="11"/>
                  </a:lnTo>
                  <a:lnTo>
                    <a:pt x="40" y="3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89" name="Freeform 1268">
              <a:extLst>
                <a:ext uri="{FF2B5EF4-FFF2-40B4-BE49-F238E27FC236}">
                  <a16:creationId xmlns:a16="http://schemas.microsoft.com/office/drawing/2014/main" id="{13517DB7-581E-0265-7521-BE9EF64BE39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826" y="4931"/>
              <a:ext cx="73" cy="38"/>
            </a:xfrm>
            <a:custGeom>
              <a:avLst/>
              <a:gdLst>
                <a:gd name="T0" fmla="*/ 17 w 73"/>
                <a:gd name="T1" fmla="*/ 35 h 38"/>
                <a:gd name="T2" fmla="*/ 30 w 73"/>
                <a:gd name="T3" fmla="*/ 0 h 38"/>
                <a:gd name="T4" fmla="*/ 59 w 73"/>
                <a:gd name="T5" fmla="*/ 0 h 38"/>
                <a:gd name="T6" fmla="*/ 73 w 73"/>
                <a:gd name="T7" fmla="*/ 38 h 38"/>
                <a:gd name="T8" fmla="*/ 0 w 73"/>
                <a:gd name="T9" fmla="*/ 38 h 38"/>
                <a:gd name="T10" fmla="*/ 2 w 73"/>
                <a:gd name="T11" fmla="*/ 38 h 38"/>
                <a:gd name="T12" fmla="*/ 8 w 73"/>
                <a:gd name="T13" fmla="*/ 38 h 38"/>
                <a:gd name="T14" fmla="*/ 14 w 73"/>
                <a:gd name="T15" fmla="*/ 36 h 38"/>
                <a:gd name="T16" fmla="*/ 17 w 73"/>
                <a:gd name="T17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">
                  <a:moveTo>
                    <a:pt x="17" y="35"/>
                  </a:moveTo>
                  <a:lnTo>
                    <a:pt x="30" y="0"/>
                  </a:lnTo>
                  <a:lnTo>
                    <a:pt x="59" y="0"/>
                  </a:lnTo>
                  <a:lnTo>
                    <a:pt x="73" y="38"/>
                  </a:lnTo>
                  <a:lnTo>
                    <a:pt x="0" y="38"/>
                  </a:lnTo>
                  <a:lnTo>
                    <a:pt x="2" y="38"/>
                  </a:lnTo>
                  <a:lnTo>
                    <a:pt x="8" y="38"/>
                  </a:lnTo>
                  <a:lnTo>
                    <a:pt x="14" y="36"/>
                  </a:lnTo>
                  <a:lnTo>
                    <a:pt x="17" y="35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0" name="Freeform 1269">
              <a:extLst>
                <a:ext uri="{FF2B5EF4-FFF2-40B4-BE49-F238E27FC236}">
                  <a16:creationId xmlns:a16="http://schemas.microsoft.com/office/drawing/2014/main" id="{FDEB8007-D14B-52F0-6492-3A4ED2E6C4B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899" y="4923"/>
              <a:ext cx="47" cy="31"/>
            </a:xfrm>
            <a:custGeom>
              <a:avLst/>
              <a:gdLst>
                <a:gd name="T0" fmla="*/ 0 w 47"/>
                <a:gd name="T1" fmla="*/ 17 h 31"/>
                <a:gd name="T2" fmla="*/ 32 w 47"/>
                <a:gd name="T3" fmla="*/ 0 h 31"/>
                <a:gd name="T4" fmla="*/ 47 w 47"/>
                <a:gd name="T5" fmla="*/ 20 h 31"/>
                <a:gd name="T6" fmla="*/ 26 w 47"/>
                <a:gd name="T7" fmla="*/ 31 h 31"/>
                <a:gd name="T8" fmla="*/ 0 w 47"/>
                <a:gd name="T9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0" y="17"/>
                  </a:moveTo>
                  <a:lnTo>
                    <a:pt x="32" y="0"/>
                  </a:lnTo>
                  <a:lnTo>
                    <a:pt x="47" y="20"/>
                  </a:lnTo>
                  <a:lnTo>
                    <a:pt x="26" y="31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1" name="Freeform 1270">
              <a:extLst>
                <a:ext uri="{FF2B5EF4-FFF2-40B4-BE49-F238E27FC236}">
                  <a16:creationId xmlns:a16="http://schemas.microsoft.com/office/drawing/2014/main" id="{DCAE1464-1078-BB02-F171-652495871B7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013" y="4934"/>
              <a:ext cx="41" cy="38"/>
            </a:xfrm>
            <a:custGeom>
              <a:avLst/>
              <a:gdLst>
                <a:gd name="T0" fmla="*/ 3 w 41"/>
                <a:gd name="T1" fmla="*/ 29 h 38"/>
                <a:gd name="T2" fmla="*/ 0 w 41"/>
                <a:gd name="T3" fmla="*/ 0 h 38"/>
                <a:gd name="T4" fmla="*/ 27 w 41"/>
                <a:gd name="T5" fmla="*/ 6 h 38"/>
                <a:gd name="T6" fmla="*/ 41 w 41"/>
                <a:gd name="T7" fmla="*/ 38 h 38"/>
                <a:gd name="T8" fmla="*/ 3 w 41"/>
                <a:gd name="T9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8">
                  <a:moveTo>
                    <a:pt x="3" y="29"/>
                  </a:moveTo>
                  <a:lnTo>
                    <a:pt x="0" y="0"/>
                  </a:lnTo>
                  <a:lnTo>
                    <a:pt x="27" y="6"/>
                  </a:lnTo>
                  <a:lnTo>
                    <a:pt x="41" y="38"/>
                  </a:lnTo>
                  <a:lnTo>
                    <a:pt x="3" y="29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2" name="Freeform 1271">
              <a:extLst>
                <a:ext uri="{FF2B5EF4-FFF2-40B4-BE49-F238E27FC236}">
                  <a16:creationId xmlns:a16="http://schemas.microsoft.com/office/drawing/2014/main" id="{6A4A7CF1-4971-832E-9025-8743042EFD4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751" y="4849"/>
              <a:ext cx="43" cy="36"/>
            </a:xfrm>
            <a:custGeom>
              <a:avLst/>
              <a:gdLst>
                <a:gd name="T0" fmla="*/ 0 w 43"/>
                <a:gd name="T1" fmla="*/ 3 h 36"/>
                <a:gd name="T2" fmla="*/ 28 w 43"/>
                <a:gd name="T3" fmla="*/ 0 h 36"/>
                <a:gd name="T4" fmla="*/ 43 w 43"/>
                <a:gd name="T5" fmla="*/ 36 h 36"/>
                <a:gd name="T6" fmla="*/ 17 w 43"/>
                <a:gd name="T7" fmla="*/ 33 h 36"/>
                <a:gd name="T8" fmla="*/ 0 w 43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6">
                  <a:moveTo>
                    <a:pt x="0" y="3"/>
                  </a:moveTo>
                  <a:lnTo>
                    <a:pt x="28" y="0"/>
                  </a:lnTo>
                  <a:lnTo>
                    <a:pt x="43" y="36"/>
                  </a:lnTo>
                  <a:lnTo>
                    <a:pt x="17" y="3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3" name="Freeform 1272">
              <a:extLst>
                <a:ext uri="{FF2B5EF4-FFF2-40B4-BE49-F238E27FC236}">
                  <a16:creationId xmlns:a16="http://schemas.microsoft.com/office/drawing/2014/main" id="{7B8DAD71-EE2B-9312-0D8C-D84567CDD68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098" y="4983"/>
              <a:ext cx="47" cy="38"/>
            </a:xfrm>
            <a:custGeom>
              <a:avLst/>
              <a:gdLst>
                <a:gd name="T0" fmla="*/ 0 w 47"/>
                <a:gd name="T1" fmla="*/ 32 h 38"/>
                <a:gd name="T2" fmla="*/ 11 w 47"/>
                <a:gd name="T3" fmla="*/ 0 h 38"/>
                <a:gd name="T4" fmla="*/ 47 w 47"/>
                <a:gd name="T5" fmla="*/ 3 h 38"/>
                <a:gd name="T6" fmla="*/ 47 w 47"/>
                <a:gd name="T7" fmla="*/ 38 h 38"/>
                <a:gd name="T8" fmla="*/ 0 w 47"/>
                <a:gd name="T9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8">
                  <a:moveTo>
                    <a:pt x="0" y="32"/>
                  </a:moveTo>
                  <a:lnTo>
                    <a:pt x="11" y="0"/>
                  </a:lnTo>
                  <a:lnTo>
                    <a:pt x="47" y="3"/>
                  </a:lnTo>
                  <a:lnTo>
                    <a:pt x="47" y="3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4" name="Freeform 1273">
              <a:extLst>
                <a:ext uri="{FF2B5EF4-FFF2-40B4-BE49-F238E27FC236}">
                  <a16:creationId xmlns:a16="http://schemas.microsoft.com/office/drawing/2014/main" id="{7C384EC0-5379-6ABC-E66A-08490266E6D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217" y="4954"/>
              <a:ext cx="39" cy="32"/>
            </a:xfrm>
            <a:custGeom>
              <a:avLst/>
              <a:gdLst>
                <a:gd name="T0" fmla="*/ 0 w 39"/>
                <a:gd name="T1" fmla="*/ 32 h 32"/>
                <a:gd name="T2" fmla="*/ 16 w 39"/>
                <a:gd name="T3" fmla="*/ 3 h 32"/>
                <a:gd name="T4" fmla="*/ 39 w 39"/>
                <a:gd name="T5" fmla="*/ 0 h 32"/>
                <a:gd name="T6" fmla="*/ 33 w 39"/>
                <a:gd name="T7" fmla="*/ 29 h 32"/>
                <a:gd name="T8" fmla="*/ 0 w 39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2">
                  <a:moveTo>
                    <a:pt x="0" y="32"/>
                  </a:moveTo>
                  <a:lnTo>
                    <a:pt x="16" y="3"/>
                  </a:lnTo>
                  <a:lnTo>
                    <a:pt x="39" y="0"/>
                  </a:lnTo>
                  <a:lnTo>
                    <a:pt x="33" y="2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5" name="Freeform 1274">
              <a:extLst>
                <a:ext uri="{FF2B5EF4-FFF2-40B4-BE49-F238E27FC236}">
                  <a16:creationId xmlns:a16="http://schemas.microsoft.com/office/drawing/2014/main" id="{16359AE8-3256-5D15-FBBB-075819B7CD7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44" y="4894"/>
              <a:ext cx="49" cy="69"/>
            </a:xfrm>
            <a:custGeom>
              <a:avLst/>
              <a:gdLst>
                <a:gd name="T0" fmla="*/ 0 w 49"/>
                <a:gd name="T1" fmla="*/ 52 h 69"/>
                <a:gd name="T2" fmla="*/ 20 w 49"/>
                <a:gd name="T3" fmla="*/ 20 h 69"/>
                <a:gd name="T4" fmla="*/ 49 w 49"/>
                <a:gd name="T5" fmla="*/ 0 h 69"/>
                <a:gd name="T6" fmla="*/ 40 w 49"/>
                <a:gd name="T7" fmla="*/ 37 h 69"/>
                <a:gd name="T8" fmla="*/ 23 w 49"/>
                <a:gd name="T9" fmla="*/ 69 h 69"/>
                <a:gd name="T10" fmla="*/ 0 w 49"/>
                <a:gd name="T11" fmla="*/ 5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69">
                  <a:moveTo>
                    <a:pt x="0" y="52"/>
                  </a:moveTo>
                  <a:lnTo>
                    <a:pt x="20" y="20"/>
                  </a:lnTo>
                  <a:lnTo>
                    <a:pt x="49" y="0"/>
                  </a:lnTo>
                  <a:lnTo>
                    <a:pt x="40" y="37"/>
                  </a:lnTo>
                  <a:lnTo>
                    <a:pt x="23" y="69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6" name="Freeform 1275">
              <a:extLst>
                <a:ext uri="{FF2B5EF4-FFF2-40B4-BE49-F238E27FC236}">
                  <a16:creationId xmlns:a16="http://schemas.microsoft.com/office/drawing/2014/main" id="{BA459CE0-F584-C7AD-B2A9-F160EA918B6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853" y="4879"/>
              <a:ext cx="32" cy="32"/>
            </a:xfrm>
            <a:custGeom>
              <a:avLst/>
              <a:gdLst>
                <a:gd name="T0" fmla="*/ 0 w 32"/>
                <a:gd name="T1" fmla="*/ 9 h 32"/>
                <a:gd name="T2" fmla="*/ 20 w 32"/>
                <a:gd name="T3" fmla="*/ 0 h 32"/>
                <a:gd name="T4" fmla="*/ 32 w 32"/>
                <a:gd name="T5" fmla="*/ 26 h 32"/>
                <a:gd name="T6" fmla="*/ 0 w 32"/>
                <a:gd name="T7" fmla="*/ 32 h 32"/>
                <a:gd name="T8" fmla="*/ 0 w 32"/>
                <a:gd name="T9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0" y="9"/>
                  </a:moveTo>
                  <a:lnTo>
                    <a:pt x="20" y="0"/>
                  </a:lnTo>
                  <a:lnTo>
                    <a:pt x="32" y="26"/>
                  </a:lnTo>
                  <a:lnTo>
                    <a:pt x="0" y="3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7" name="Freeform 1276">
              <a:extLst>
                <a:ext uri="{FF2B5EF4-FFF2-40B4-BE49-F238E27FC236}">
                  <a16:creationId xmlns:a16="http://schemas.microsoft.com/office/drawing/2014/main" id="{39B8875A-A72B-D108-9F84-B2253E91A46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73" y="4761"/>
              <a:ext cx="33" cy="68"/>
            </a:xfrm>
            <a:custGeom>
              <a:avLst/>
              <a:gdLst>
                <a:gd name="T0" fmla="*/ 0 w 33"/>
                <a:gd name="T1" fmla="*/ 29 h 68"/>
                <a:gd name="T2" fmla="*/ 4 w 33"/>
                <a:gd name="T3" fmla="*/ 0 h 68"/>
                <a:gd name="T4" fmla="*/ 29 w 33"/>
                <a:gd name="T5" fmla="*/ 10 h 68"/>
                <a:gd name="T6" fmla="*/ 33 w 33"/>
                <a:gd name="T7" fmla="*/ 44 h 68"/>
                <a:gd name="T8" fmla="*/ 18 w 33"/>
                <a:gd name="T9" fmla="*/ 68 h 68"/>
                <a:gd name="T10" fmla="*/ 14 w 33"/>
                <a:gd name="T11" fmla="*/ 61 h 68"/>
                <a:gd name="T12" fmla="*/ 7 w 33"/>
                <a:gd name="T13" fmla="*/ 45 h 68"/>
                <a:gd name="T14" fmla="*/ 0 w 33"/>
                <a:gd name="T15" fmla="*/ 32 h 68"/>
                <a:gd name="T16" fmla="*/ 0 w 33"/>
                <a:gd name="T17" fmla="*/ 2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68">
                  <a:moveTo>
                    <a:pt x="0" y="29"/>
                  </a:moveTo>
                  <a:lnTo>
                    <a:pt x="4" y="0"/>
                  </a:lnTo>
                  <a:lnTo>
                    <a:pt x="29" y="10"/>
                  </a:lnTo>
                  <a:lnTo>
                    <a:pt x="33" y="44"/>
                  </a:lnTo>
                  <a:lnTo>
                    <a:pt x="18" y="68"/>
                  </a:lnTo>
                  <a:lnTo>
                    <a:pt x="14" y="61"/>
                  </a:lnTo>
                  <a:lnTo>
                    <a:pt x="7" y="45"/>
                  </a:lnTo>
                  <a:lnTo>
                    <a:pt x="0" y="3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8" name="Freeform 1277">
              <a:extLst>
                <a:ext uri="{FF2B5EF4-FFF2-40B4-BE49-F238E27FC236}">
                  <a16:creationId xmlns:a16="http://schemas.microsoft.com/office/drawing/2014/main" id="{401E800D-B7ED-5D84-3D15-89290A81971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641" y="4805"/>
              <a:ext cx="55" cy="27"/>
            </a:xfrm>
            <a:custGeom>
              <a:avLst/>
              <a:gdLst>
                <a:gd name="T0" fmla="*/ 2 w 55"/>
                <a:gd name="T1" fmla="*/ 10 h 27"/>
                <a:gd name="T2" fmla="*/ 35 w 55"/>
                <a:gd name="T3" fmla="*/ 0 h 27"/>
                <a:gd name="T4" fmla="*/ 55 w 55"/>
                <a:gd name="T5" fmla="*/ 24 h 27"/>
                <a:gd name="T6" fmla="*/ 43 w 55"/>
                <a:gd name="T7" fmla="*/ 27 h 27"/>
                <a:gd name="T8" fmla="*/ 33 w 55"/>
                <a:gd name="T9" fmla="*/ 25 h 27"/>
                <a:gd name="T10" fmla="*/ 23 w 55"/>
                <a:gd name="T11" fmla="*/ 24 h 27"/>
                <a:gd name="T12" fmla="*/ 13 w 55"/>
                <a:gd name="T13" fmla="*/ 21 h 27"/>
                <a:gd name="T14" fmla="*/ 6 w 55"/>
                <a:gd name="T15" fmla="*/ 17 h 27"/>
                <a:gd name="T16" fmla="*/ 2 w 55"/>
                <a:gd name="T17" fmla="*/ 14 h 27"/>
                <a:gd name="T18" fmla="*/ 0 w 55"/>
                <a:gd name="T19" fmla="*/ 11 h 27"/>
                <a:gd name="T20" fmla="*/ 2 w 55"/>
                <a:gd name="T21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27">
                  <a:moveTo>
                    <a:pt x="2" y="10"/>
                  </a:moveTo>
                  <a:lnTo>
                    <a:pt x="35" y="0"/>
                  </a:lnTo>
                  <a:lnTo>
                    <a:pt x="55" y="24"/>
                  </a:lnTo>
                  <a:lnTo>
                    <a:pt x="43" y="27"/>
                  </a:lnTo>
                  <a:lnTo>
                    <a:pt x="33" y="25"/>
                  </a:lnTo>
                  <a:lnTo>
                    <a:pt x="23" y="24"/>
                  </a:lnTo>
                  <a:lnTo>
                    <a:pt x="13" y="21"/>
                  </a:lnTo>
                  <a:lnTo>
                    <a:pt x="6" y="17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299" name="Freeform 1278">
              <a:extLst>
                <a:ext uri="{FF2B5EF4-FFF2-40B4-BE49-F238E27FC236}">
                  <a16:creationId xmlns:a16="http://schemas.microsoft.com/office/drawing/2014/main" id="{208D899A-6E99-E13B-CF1A-F17EB66164F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83" y="4761"/>
              <a:ext cx="55" cy="51"/>
            </a:xfrm>
            <a:custGeom>
              <a:avLst/>
              <a:gdLst>
                <a:gd name="T0" fmla="*/ 0 w 55"/>
                <a:gd name="T1" fmla="*/ 35 h 51"/>
                <a:gd name="T2" fmla="*/ 10 w 55"/>
                <a:gd name="T3" fmla="*/ 0 h 51"/>
                <a:gd name="T4" fmla="*/ 55 w 55"/>
                <a:gd name="T5" fmla="*/ 0 h 51"/>
                <a:gd name="T6" fmla="*/ 44 w 55"/>
                <a:gd name="T7" fmla="*/ 51 h 51"/>
                <a:gd name="T8" fmla="*/ 0 w 55"/>
                <a:gd name="T9" fmla="*/ 3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1">
                  <a:moveTo>
                    <a:pt x="0" y="35"/>
                  </a:moveTo>
                  <a:lnTo>
                    <a:pt x="10" y="0"/>
                  </a:lnTo>
                  <a:lnTo>
                    <a:pt x="55" y="0"/>
                  </a:lnTo>
                  <a:lnTo>
                    <a:pt x="44" y="5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00" name="Freeform 1279">
              <a:extLst>
                <a:ext uri="{FF2B5EF4-FFF2-40B4-BE49-F238E27FC236}">
                  <a16:creationId xmlns:a16="http://schemas.microsoft.com/office/drawing/2014/main" id="{77440C80-2551-4C81-704B-4EB40D1A2EA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577" y="5046"/>
              <a:ext cx="310" cy="107"/>
            </a:xfrm>
            <a:custGeom>
              <a:avLst/>
              <a:gdLst>
                <a:gd name="T0" fmla="*/ 255 w 310"/>
                <a:gd name="T1" fmla="*/ 61 h 107"/>
                <a:gd name="T2" fmla="*/ 160 w 310"/>
                <a:gd name="T3" fmla="*/ 46 h 107"/>
                <a:gd name="T4" fmla="*/ 85 w 310"/>
                <a:gd name="T5" fmla="*/ 0 h 107"/>
                <a:gd name="T6" fmla="*/ 45 w 310"/>
                <a:gd name="T7" fmla="*/ 0 h 107"/>
                <a:gd name="T8" fmla="*/ 0 w 310"/>
                <a:gd name="T9" fmla="*/ 36 h 107"/>
                <a:gd name="T10" fmla="*/ 75 w 310"/>
                <a:gd name="T11" fmla="*/ 31 h 107"/>
                <a:gd name="T12" fmla="*/ 130 w 310"/>
                <a:gd name="T13" fmla="*/ 71 h 107"/>
                <a:gd name="T14" fmla="*/ 196 w 310"/>
                <a:gd name="T15" fmla="*/ 107 h 107"/>
                <a:gd name="T16" fmla="*/ 295 w 310"/>
                <a:gd name="T17" fmla="*/ 101 h 107"/>
                <a:gd name="T18" fmla="*/ 310 w 310"/>
                <a:gd name="T19" fmla="*/ 67 h 107"/>
                <a:gd name="T20" fmla="*/ 289 w 310"/>
                <a:gd name="T21" fmla="*/ 26 h 107"/>
                <a:gd name="T22" fmla="*/ 255 w 310"/>
                <a:gd name="T23" fmla="*/ 6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0" h="107">
                  <a:moveTo>
                    <a:pt x="255" y="61"/>
                  </a:moveTo>
                  <a:lnTo>
                    <a:pt x="160" y="46"/>
                  </a:lnTo>
                  <a:lnTo>
                    <a:pt x="85" y="0"/>
                  </a:lnTo>
                  <a:lnTo>
                    <a:pt x="45" y="0"/>
                  </a:lnTo>
                  <a:lnTo>
                    <a:pt x="0" y="36"/>
                  </a:lnTo>
                  <a:lnTo>
                    <a:pt x="75" y="31"/>
                  </a:lnTo>
                  <a:lnTo>
                    <a:pt x="130" y="71"/>
                  </a:lnTo>
                  <a:lnTo>
                    <a:pt x="196" y="107"/>
                  </a:lnTo>
                  <a:lnTo>
                    <a:pt x="295" y="101"/>
                  </a:lnTo>
                  <a:lnTo>
                    <a:pt x="310" y="67"/>
                  </a:lnTo>
                  <a:lnTo>
                    <a:pt x="289" y="26"/>
                  </a:lnTo>
                  <a:lnTo>
                    <a:pt x="255" y="61"/>
                  </a:lnTo>
                  <a:close/>
                </a:path>
              </a:pathLst>
            </a:custGeom>
            <a:solidFill>
              <a:srgbClr val="919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grpSp>
        <p:nvGrpSpPr>
          <p:cNvPr id="301" name="Group 1192">
            <a:extLst>
              <a:ext uri="{FF2B5EF4-FFF2-40B4-BE49-F238E27FC236}">
                <a16:creationId xmlns:a16="http://schemas.microsoft.com/office/drawing/2014/main" id="{D71E7512-7874-96DB-37D8-D18CE8DBBE56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8039313" y="4838050"/>
            <a:ext cx="1271270" cy="680085"/>
            <a:chOff x="8391" y="4506"/>
            <a:chExt cx="2881" cy="1211"/>
          </a:xfrm>
        </p:grpSpPr>
        <p:sp>
          <p:nvSpPr>
            <p:cNvPr id="302" name="Freeform 1193">
              <a:extLst>
                <a:ext uri="{FF2B5EF4-FFF2-40B4-BE49-F238E27FC236}">
                  <a16:creationId xmlns:a16="http://schemas.microsoft.com/office/drawing/2014/main" id="{25FC2741-DC85-29C5-14DD-521003ED554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91" y="4506"/>
              <a:ext cx="2881" cy="1211"/>
            </a:xfrm>
            <a:custGeom>
              <a:avLst/>
              <a:gdLst>
                <a:gd name="T0" fmla="*/ 554 w 2881"/>
                <a:gd name="T1" fmla="*/ 77 h 1211"/>
                <a:gd name="T2" fmla="*/ 496 w 2881"/>
                <a:gd name="T3" fmla="*/ 23 h 1211"/>
                <a:gd name="T4" fmla="*/ 419 w 2881"/>
                <a:gd name="T5" fmla="*/ 0 h 1211"/>
                <a:gd name="T6" fmla="*/ 328 w 2881"/>
                <a:gd name="T7" fmla="*/ 26 h 1211"/>
                <a:gd name="T8" fmla="*/ 288 w 2881"/>
                <a:gd name="T9" fmla="*/ 37 h 1211"/>
                <a:gd name="T10" fmla="*/ 237 w 2881"/>
                <a:gd name="T11" fmla="*/ 47 h 1211"/>
                <a:gd name="T12" fmla="*/ 14 w 2881"/>
                <a:gd name="T13" fmla="*/ 201 h 1211"/>
                <a:gd name="T14" fmla="*/ 21 w 2881"/>
                <a:gd name="T15" fmla="*/ 280 h 1211"/>
                <a:gd name="T16" fmla="*/ 54 w 2881"/>
                <a:gd name="T17" fmla="*/ 284 h 1211"/>
                <a:gd name="T18" fmla="*/ 93 w 2881"/>
                <a:gd name="T19" fmla="*/ 270 h 1211"/>
                <a:gd name="T20" fmla="*/ 148 w 2881"/>
                <a:gd name="T21" fmla="*/ 270 h 1211"/>
                <a:gd name="T22" fmla="*/ 185 w 2881"/>
                <a:gd name="T23" fmla="*/ 243 h 1211"/>
                <a:gd name="T24" fmla="*/ 243 w 2881"/>
                <a:gd name="T25" fmla="*/ 320 h 1211"/>
                <a:gd name="T26" fmla="*/ 224 w 2881"/>
                <a:gd name="T27" fmla="*/ 378 h 1211"/>
                <a:gd name="T28" fmla="*/ 208 w 2881"/>
                <a:gd name="T29" fmla="*/ 385 h 1211"/>
                <a:gd name="T30" fmla="*/ 180 w 2881"/>
                <a:gd name="T31" fmla="*/ 425 h 1211"/>
                <a:gd name="T32" fmla="*/ 272 w 2881"/>
                <a:gd name="T33" fmla="*/ 438 h 1211"/>
                <a:gd name="T34" fmla="*/ 452 w 2881"/>
                <a:gd name="T35" fmla="*/ 280 h 1211"/>
                <a:gd name="T36" fmla="*/ 575 w 2881"/>
                <a:gd name="T37" fmla="*/ 458 h 1211"/>
                <a:gd name="T38" fmla="*/ 552 w 2881"/>
                <a:gd name="T39" fmla="*/ 547 h 1211"/>
                <a:gd name="T40" fmla="*/ 570 w 2881"/>
                <a:gd name="T41" fmla="*/ 648 h 1211"/>
                <a:gd name="T42" fmla="*/ 575 w 2881"/>
                <a:gd name="T43" fmla="*/ 622 h 1211"/>
                <a:gd name="T44" fmla="*/ 613 w 2881"/>
                <a:gd name="T45" fmla="*/ 575 h 1211"/>
                <a:gd name="T46" fmla="*/ 597 w 2881"/>
                <a:gd name="T47" fmla="*/ 645 h 1211"/>
                <a:gd name="T48" fmla="*/ 666 w 2881"/>
                <a:gd name="T49" fmla="*/ 680 h 1211"/>
                <a:gd name="T50" fmla="*/ 675 w 2881"/>
                <a:gd name="T51" fmla="*/ 658 h 1211"/>
                <a:gd name="T52" fmla="*/ 660 w 2881"/>
                <a:gd name="T53" fmla="*/ 641 h 1211"/>
                <a:gd name="T54" fmla="*/ 624 w 2881"/>
                <a:gd name="T55" fmla="*/ 603 h 1211"/>
                <a:gd name="T56" fmla="*/ 728 w 2881"/>
                <a:gd name="T57" fmla="*/ 553 h 1211"/>
                <a:gd name="T58" fmla="*/ 970 w 2881"/>
                <a:gd name="T59" fmla="*/ 733 h 1211"/>
                <a:gd name="T60" fmla="*/ 856 w 2881"/>
                <a:gd name="T61" fmla="*/ 884 h 1211"/>
                <a:gd name="T62" fmla="*/ 724 w 2881"/>
                <a:gd name="T63" fmla="*/ 1042 h 1211"/>
                <a:gd name="T64" fmla="*/ 784 w 2881"/>
                <a:gd name="T65" fmla="*/ 1046 h 1211"/>
                <a:gd name="T66" fmla="*/ 904 w 2881"/>
                <a:gd name="T67" fmla="*/ 976 h 1211"/>
                <a:gd name="T68" fmla="*/ 1027 w 2881"/>
                <a:gd name="T69" fmla="*/ 895 h 1211"/>
                <a:gd name="T70" fmla="*/ 1106 w 2881"/>
                <a:gd name="T71" fmla="*/ 861 h 1211"/>
                <a:gd name="T72" fmla="*/ 1118 w 2881"/>
                <a:gd name="T73" fmla="*/ 802 h 1211"/>
                <a:gd name="T74" fmla="*/ 1176 w 2881"/>
                <a:gd name="T75" fmla="*/ 711 h 1211"/>
                <a:gd name="T76" fmla="*/ 1207 w 2881"/>
                <a:gd name="T77" fmla="*/ 746 h 1211"/>
                <a:gd name="T78" fmla="*/ 1439 w 2881"/>
                <a:gd name="T79" fmla="*/ 889 h 1211"/>
                <a:gd name="T80" fmla="*/ 1558 w 2881"/>
                <a:gd name="T81" fmla="*/ 990 h 1211"/>
                <a:gd name="T82" fmla="*/ 1524 w 2881"/>
                <a:gd name="T83" fmla="*/ 1161 h 1211"/>
                <a:gd name="T84" fmla="*/ 1435 w 2881"/>
                <a:gd name="T85" fmla="*/ 1211 h 1211"/>
                <a:gd name="T86" fmla="*/ 1643 w 2881"/>
                <a:gd name="T87" fmla="*/ 1165 h 1211"/>
                <a:gd name="T88" fmla="*/ 1679 w 2881"/>
                <a:gd name="T89" fmla="*/ 1101 h 1211"/>
                <a:gd name="T90" fmla="*/ 1571 w 2881"/>
                <a:gd name="T91" fmla="*/ 849 h 1211"/>
                <a:gd name="T92" fmla="*/ 1446 w 2881"/>
                <a:gd name="T93" fmla="*/ 723 h 1211"/>
                <a:gd name="T94" fmla="*/ 1400 w 2881"/>
                <a:gd name="T95" fmla="*/ 611 h 1211"/>
                <a:gd name="T96" fmla="*/ 2118 w 2881"/>
                <a:gd name="T97" fmla="*/ 448 h 1211"/>
                <a:gd name="T98" fmla="*/ 2370 w 2881"/>
                <a:gd name="T99" fmla="*/ 396 h 1211"/>
                <a:gd name="T100" fmla="*/ 2616 w 2881"/>
                <a:gd name="T101" fmla="*/ 323 h 1211"/>
                <a:gd name="T102" fmla="*/ 2881 w 2881"/>
                <a:gd name="T103" fmla="*/ 210 h 1211"/>
                <a:gd name="T104" fmla="*/ 2622 w 2881"/>
                <a:gd name="T105" fmla="*/ 244 h 1211"/>
                <a:gd name="T106" fmla="*/ 2347 w 2881"/>
                <a:gd name="T107" fmla="*/ 279 h 1211"/>
                <a:gd name="T108" fmla="*/ 2033 w 2881"/>
                <a:gd name="T109" fmla="*/ 286 h 1211"/>
                <a:gd name="T110" fmla="*/ 1436 w 2881"/>
                <a:gd name="T111" fmla="*/ 211 h 1211"/>
                <a:gd name="T112" fmla="*/ 1337 w 2881"/>
                <a:gd name="T113" fmla="*/ 179 h 1211"/>
                <a:gd name="T114" fmla="*/ 1243 w 2881"/>
                <a:gd name="T115" fmla="*/ 174 h 1211"/>
                <a:gd name="T116" fmla="*/ 1134 w 2881"/>
                <a:gd name="T117" fmla="*/ 185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81" h="1211">
                  <a:moveTo>
                    <a:pt x="692" y="199"/>
                  </a:moveTo>
                  <a:lnTo>
                    <a:pt x="626" y="171"/>
                  </a:lnTo>
                  <a:lnTo>
                    <a:pt x="591" y="156"/>
                  </a:lnTo>
                  <a:lnTo>
                    <a:pt x="561" y="90"/>
                  </a:lnTo>
                  <a:lnTo>
                    <a:pt x="554" y="77"/>
                  </a:lnTo>
                  <a:lnTo>
                    <a:pt x="544" y="64"/>
                  </a:lnTo>
                  <a:lnTo>
                    <a:pt x="534" y="53"/>
                  </a:lnTo>
                  <a:lnTo>
                    <a:pt x="522" y="41"/>
                  </a:lnTo>
                  <a:lnTo>
                    <a:pt x="511" y="31"/>
                  </a:lnTo>
                  <a:lnTo>
                    <a:pt x="496" y="23"/>
                  </a:lnTo>
                  <a:lnTo>
                    <a:pt x="483" y="14"/>
                  </a:lnTo>
                  <a:lnTo>
                    <a:pt x="468" y="8"/>
                  </a:lnTo>
                  <a:lnTo>
                    <a:pt x="452" y="4"/>
                  </a:lnTo>
                  <a:lnTo>
                    <a:pt x="436" y="1"/>
                  </a:lnTo>
                  <a:lnTo>
                    <a:pt x="419" y="0"/>
                  </a:lnTo>
                  <a:lnTo>
                    <a:pt x="401" y="0"/>
                  </a:lnTo>
                  <a:lnTo>
                    <a:pt x="384" y="3"/>
                  </a:lnTo>
                  <a:lnTo>
                    <a:pt x="365" y="8"/>
                  </a:lnTo>
                  <a:lnTo>
                    <a:pt x="347" y="15"/>
                  </a:lnTo>
                  <a:lnTo>
                    <a:pt x="328" y="26"/>
                  </a:lnTo>
                  <a:lnTo>
                    <a:pt x="316" y="37"/>
                  </a:lnTo>
                  <a:lnTo>
                    <a:pt x="308" y="37"/>
                  </a:lnTo>
                  <a:lnTo>
                    <a:pt x="299" y="36"/>
                  </a:lnTo>
                  <a:lnTo>
                    <a:pt x="293" y="36"/>
                  </a:lnTo>
                  <a:lnTo>
                    <a:pt x="288" y="37"/>
                  </a:lnTo>
                  <a:lnTo>
                    <a:pt x="282" y="38"/>
                  </a:lnTo>
                  <a:lnTo>
                    <a:pt x="275" y="40"/>
                  </a:lnTo>
                  <a:lnTo>
                    <a:pt x="267" y="43"/>
                  </a:lnTo>
                  <a:lnTo>
                    <a:pt x="259" y="47"/>
                  </a:lnTo>
                  <a:lnTo>
                    <a:pt x="237" y="47"/>
                  </a:lnTo>
                  <a:lnTo>
                    <a:pt x="208" y="61"/>
                  </a:lnTo>
                  <a:lnTo>
                    <a:pt x="207" y="84"/>
                  </a:lnTo>
                  <a:lnTo>
                    <a:pt x="162" y="107"/>
                  </a:lnTo>
                  <a:lnTo>
                    <a:pt x="69" y="156"/>
                  </a:lnTo>
                  <a:lnTo>
                    <a:pt x="14" y="201"/>
                  </a:lnTo>
                  <a:lnTo>
                    <a:pt x="8" y="224"/>
                  </a:lnTo>
                  <a:lnTo>
                    <a:pt x="0" y="248"/>
                  </a:lnTo>
                  <a:lnTo>
                    <a:pt x="6" y="260"/>
                  </a:lnTo>
                  <a:lnTo>
                    <a:pt x="18" y="266"/>
                  </a:lnTo>
                  <a:lnTo>
                    <a:pt x="21" y="280"/>
                  </a:lnTo>
                  <a:lnTo>
                    <a:pt x="52" y="300"/>
                  </a:lnTo>
                  <a:lnTo>
                    <a:pt x="33" y="279"/>
                  </a:lnTo>
                  <a:lnTo>
                    <a:pt x="40" y="267"/>
                  </a:lnTo>
                  <a:lnTo>
                    <a:pt x="50" y="271"/>
                  </a:lnTo>
                  <a:lnTo>
                    <a:pt x="54" y="284"/>
                  </a:lnTo>
                  <a:lnTo>
                    <a:pt x="77" y="296"/>
                  </a:lnTo>
                  <a:lnTo>
                    <a:pt x="65" y="271"/>
                  </a:lnTo>
                  <a:lnTo>
                    <a:pt x="80" y="271"/>
                  </a:lnTo>
                  <a:lnTo>
                    <a:pt x="93" y="286"/>
                  </a:lnTo>
                  <a:lnTo>
                    <a:pt x="93" y="270"/>
                  </a:lnTo>
                  <a:lnTo>
                    <a:pt x="113" y="267"/>
                  </a:lnTo>
                  <a:lnTo>
                    <a:pt x="122" y="280"/>
                  </a:lnTo>
                  <a:lnTo>
                    <a:pt x="126" y="263"/>
                  </a:lnTo>
                  <a:lnTo>
                    <a:pt x="144" y="260"/>
                  </a:lnTo>
                  <a:lnTo>
                    <a:pt x="148" y="270"/>
                  </a:lnTo>
                  <a:lnTo>
                    <a:pt x="164" y="270"/>
                  </a:lnTo>
                  <a:lnTo>
                    <a:pt x="158" y="258"/>
                  </a:lnTo>
                  <a:lnTo>
                    <a:pt x="174" y="248"/>
                  </a:lnTo>
                  <a:lnTo>
                    <a:pt x="185" y="260"/>
                  </a:lnTo>
                  <a:lnTo>
                    <a:pt x="185" y="243"/>
                  </a:lnTo>
                  <a:lnTo>
                    <a:pt x="206" y="231"/>
                  </a:lnTo>
                  <a:lnTo>
                    <a:pt x="239" y="224"/>
                  </a:lnTo>
                  <a:lnTo>
                    <a:pt x="263" y="251"/>
                  </a:lnTo>
                  <a:lnTo>
                    <a:pt x="246" y="281"/>
                  </a:lnTo>
                  <a:lnTo>
                    <a:pt x="243" y="320"/>
                  </a:lnTo>
                  <a:lnTo>
                    <a:pt x="250" y="350"/>
                  </a:lnTo>
                  <a:lnTo>
                    <a:pt x="231" y="339"/>
                  </a:lnTo>
                  <a:lnTo>
                    <a:pt x="231" y="353"/>
                  </a:lnTo>
                  <a:lnTo>
                    <a:pt x="242" y="368"/>
                  </a:lnTo>
                  <a:lnTo>
                    <a:pt x="224" y="378"/>
                  </a:lnTo>
                  <a:lnTo>
                    <a:pt x="221" y="356"/>
                  </a:lnTo>
                  <a:lnTo>
                    <a:pt x="214" y="375"/>
                  </a:lnTo>
                  <a:lnTo>
                    <a:pt x="217" y="392"/>
                  </a:lnTo>
                  <a:lnTo>
                    <a:pt x="208" y="402"/>
                  </a:lnTo>
                  <a:lnTo>
                    <a:pt x="208" y="385"/>
                  </a:lnTo>
                  <a:lnTo>
                    <a:pt x="200" y="396"/>
                  </a:lnTo>
                  <a:lnTo>
                    <a:pt x="201" y="418"/>
                  </a:lnTo>
                  <a:lnTo>
                    <a:pt x="187" y="431"/>
                  </a:lnTo>
                  <a:lnTo>
                    <a:pt x="184" y="411"/>
                  </a:lnTo>
                  <a:lnTo>
                    <a:pt x="180" y="425"/>
                  </a:lnTo>
                  <a:lnTo>
                    <a:pt x="185" y="438"/>
                  </a:lnTo>
                  <a:lnTo>
                    <a:pt x="174" y="450"/>
                  </a:lnTo>
                  <a:lnTo>
                    <a:pt x="194" y="461"/>
                  </a:lnTo>
                  <a:lnTo>
                    <a:pt x="230" y="454"/>
                  </a:lnTo>
                  <a:lnTo>
                    <a:pt x="272" y="438"/>
                  </a:lnTo>
                  <a:lnTo>
                    <a:pt x="306" y="415"/>
                  </a:lnTo>
                  <a:lnTo>
                    <a:pt x="351" y="358"/>
                  </a:lnTo>
                  <a:lnTo>
                    <a:pt x="380" y="336"/>
                  </a:lnTo>
                  <a:lnTo>
                    <a:pt x="410" y="316"/>
                  </a:lnTo>
                  <a:lnTo>
                    <a:pt x="452" y="280"/>
                  </a:lnTo>
                  <a:lnTo>
                    <a:pt x="472" y="302"/>
                  </a:lnTo>
                  <a:lnTo>
                    <a:pt x="498" y="346"/>
                  </a:lnTo>
                  <a:lnTo>
                    <a:pt x="519" y="386"/>
                  </a:lnTo>
                  <a:lnTo>
                    <a:pt x="574" y="428"/>
                  </a:lnTo>
                  <a:lnTo>
                    <a:pt x="575" y="458"/>
                  </a:lnTo>
                  <a:lnTo>
                    <a:pt x="587" y="481"/>
                  </a:lnTo>
                  <a:lnTo>
                    <a:pt x="609" y="501"/>
                  </a:lnTo>
                  <a:lnTo>
                    <a:pt x="609" y="524"/>
                  </a:lnTo>
                  <a:lnTo>
                    <a:pt x="584" y="537"/>
                  </a:lnTo>
                  <a:lnTo>
                    <a:pt x="552" y="547"/>
                  </a:lnTo>
                  <a:lnTo>
                    <a:pt x="539" y="572"/>
                  </a:lnTo>
                  <a:lnTo>
                    <a:pt x="537" y="605"/>
                  </a:lnTo>
                  <a:lnTo>
                    <a:pt x="547" y="618"/>
                  </a:lnTo>
                  <a:lnTo>
                    <a:pt x="548" y="632"/>
                  </a:lnTo>
                  <a:lnTo>
                    <a:pt x="570" y="648"/>
                  </a:lnTo>
                  <a:lnTo>
                    <a:pt x="581" y="641"/>
                  </a:lnTo>
                  <a:lnTo>
                    <a:pt x="594" y="632"/>
                  </a:lnTo>
                  <a:lnTo>
                    <a:pt x="594" y="624"/>
                  </a:lnTo>
                  <a:lnTo>
                    <a:pt x="587" y="626"/>
                  </a:lnTo>
                  <a:lnTo>
                    <a:pt x="575" y="622"/>
                  </a:lnTo>
                  <a:lnTo>
                    <a:pt x="565" y="608"/>
                  </a:lnTo>
                  <a:lnTo>
                    <a:pt x="570" y="596"/>
                  </a:lnTo>
                  <a:lnTo>
                    <a:pt x="570" y="583"/>
                  </a:lnTo>
                  <a:lnTo>
                    <a:pt x="591" y="569"/>
                  </a:lnTo>
                  <a:lnTo>
                    <a:pt x="613" y="575"/>
                  </a:lnTo>
                  <a:lnTo>
                    <a:pt x="604" y="589"/>
                  </a:lnTo>
                  <a:lnTo>
                    <a:pt x="596" y="598"/>
                  </a:lnTo>
                  <a:lnTo>
                    <a:pt x="594" y="611"/>
                  </a:lnTo>
                  <a:lnTo>
                    <a:pt x="598" y="631"/>
                  </a:lnTo>
                  <a:lnTo>
                    <a:pt x="597" y="645"/>
                  </a:lnTo>
                  <a:lnTo>
                    <a:pt x="609" y="665"/>
                  </a:lnTo>
                  <a:lnTo>
                    <a:pt x="627" y="675"/>
                  </a:lnTo>
                  <a:lnTo>
                    <a:pt x="639" y="675"/>
                  </a:lnTo>
                  <a:lnTo>
                    <a:pt x="652" y="675"/>
                  </a:lnTo>
                  <a:lnTo>
                    <a:pt x="666" y="680"/>
                  </a:lnTo>
                  <a:lnTo>
                    <a:pt x="680" y="677"/>
                  </a:lnTo>
                  <a:lnTo>
                    <a:pt x="696" y="668"/>
                  </a:lnTo>
                  <a:lnTo>
                    <a:pt x="696" y="651"/>
                  </a:lnTo>
                  <a:lnTo>
                    <a:pt x="685" y="658"/>
                  </a:lnTo>
                  <a:lnTo>
                    <a:pt x="675" y="658"/>
                  </a:lnTo>
                  <a:lnTo>
                    <a:pt x="685" y="651"/>
                  </a:lnTo>
                  <a:lnTo>
                    <a:pt x="689" y="644"/>
                  </a:lnTo>
                  <a:lnTo>
                    <a:pt x="689" y="629"/>
                  </a:lnTo>
                  <a:lnTo>
                    <a:pt x="673" y="641"/>
                  </a:lnTo>
                  <a:lnTo>
                    <a:pt x="660" y="641"/>
                  </a:lnTo>
                  <a:lnTo>
                    <a:pt x="647" y="641"/>
                  </a:lnTo>
                  <a:lnTo>
                    <a:pt x="637" y="641"/>
                  </a:lnTo>
                  <a:lnTo>
                    <a:pt x="632" y="625"/>
                  </a:lnTo>
                  <a:lnTo>
                    <a:pt x="623" y="611"/>
                  </a:lnTo>
                  <a:lnTo>
                    <a:pt x="624" y="603"/>
                  </a:lnTo>
                  <a:lnTo>
                    <a:pt x="649" y="590"/>
                  </a:lnTo>
                  <a:lnTo>
                    <a:pt x="673" y="595"/>
                  </a:lnTo>
                  <a:lnTo>
                    <a:pt x="696" y="579"/>
                  </a:lnTo>
                  <a:lnTo>
                    <a:pt x="704" y="560"/>
                  </a:lnTo>
                  <a:lnTo>
                    <a:pt x="728" y="553"/>
                  </a:lnTo>
                  <a:lnTo>
                    <a:pt x="778" y="583"/>
                  </a:lnTo>
                  <a:lnTo>
                    <a:pt x="868" y="608"/>
                  </a:lnTo>
                  <a:lnTo>
                    <a:pt x="906" y="616"/>
                  </a:lnTo>
                  <a:lnTo>
                    <a:pt x="925" y="665"/>
                  </a:lnTo>
                  <a:lnTo>
                    <a:pt x="970" y="733"/>
                  </a:lnTo>
                  <a:lnTo>
                    <a:pt x="983" y="754"/>
                  </a:lnTo>
                  <a:lnTo>
                    <a:pt x="1006" y="787"/>
                  </a:lnTo>
                  <a:lnTo>
                    <a:pt x="1000" y="823"/>
                  </a:lnTo>
                  <a:lnTo>
                    <a:pt x="895" y="868"/>
                  </a:lnTo>
                  <a:lnTo>
                    <a:pt x="856" y="884"/>
                  </a:lnTo>
                  <a:lnTo>
                    <a:pt x="768" y="969"/>
                  </a:lnTo>
                  <a:lnTo>
                    <a:pt x="768" y="983"/>
                  </a:lnTo>
                  <a:lnTo>
                    <a:pt x="747" y="999"/>
                  </a:lnTo>
                  <a:lnTo>
                    <a:pt x="732" y="1020"/>
                  </a:lnTo>
                  <a:lnTo>
                    <a:pt x="724" y="1042"/>
                  </a:lnTo>
                  <a:lnTo>
                    <a:pt x="724" y="1055"/>
                  </a:lnTo>
                  <a:lnTo>
                    <a:pt x="748" y="1048"/>
                  </a:lnTo>
                  <a:lnTo>
                    <a:pt x="767" y="1033"/>
                  </a:lnTo>
                  <a:lnTo>
                    <a:pt x="757" y="1056"/>
                  </a:lnTo>
                  <a:lnTo>
                    <a:pt x="784" y="1046"/>
                  </a:lnTo>
                  <a:lnTo>
                    <a:pt x="806" y="1032"/>
                  </a:lnTo>
                  <a:lnTo>
                    <a:pt x="832" y="1017"/>
                  </a:lnTo>
                  <a:lnTo>
                    <a:pt x="852" y="996"/>
                  </a:lnTo>
                  <a:lnTo>
                    <a:pt x="904" y="950"/>
                  </a:lnTo>
                  <a:lnTo>
                    <a:pt x="904" y="976"/>
                  </a:lnTo>
                  <a:lnTo>
                    <a:pt x="924" y="956"/>
                  </a:lnTo>
                  <a:lnTo>
                    <a:pt x="935" y="934"/>
                  </a:lnTo>
                  <a:lnTo>
                    <a:pt x="971" y="917"/>
                  </a:lnTo>
                  <a:lnTo>
                    <a:pt x="997" y="905"/>
                  </a:lnTo>
                  <a:lnTo>
                    <a:pt x="1027" y="895"/>
                  </a:lnTo>
                  <a:lnTo>
                    <a:pt x="1062" y="874"/>
                  </a:lnTo>
                  <a:lnTo>
                    <a:pt x="1078" y="869"/>
                  </a:lnTo>
                  <a:lnTo>
                    <a:pt x="1091" y="866"/>
                  </a:lnTo>
                  <a:lnTo>
                    <a:pt x="1101" y="864"/>
                  </a:lnTo>
                  <a:lnTo>
                    <a:pt x="1106" y="861"/>
                  </a:lnTo>
                  <a:lnTo>
                    <a:pt x="1111" y="855"/>
                  </a:lnTo>
                  <a:lnTo>
                    <a:pt x="1114" y="846"/>
                  </a:lnTo>
                  <a:lnTo>
                    <a:pt x="1115" y="835"/>
                  </a:lnTo>
                  <a:lnTo>
                    <a:pt x="1115" y="819"/>
                  </a:lnTo>
                  <a:lnTo>
                    <a:pt x="1118" y="802"/>
                  </a:lnTo>
                  <a:lnTo>
                    <a:pt x="1104" y="774"/>
                  </a:lnTo>
                  <a:lnTo>
                    <a:pt x="1089" y="681"/>
                  </a:lnTo>
                  <a:lnTo>
                    <a:pt x="1119" y="690"/>
                  </a:lnTo>
                  <a:lnTo>
                    <a:pt x="1154" y="708"/>
                  </a:lnTo>
                  <a:lnTo>
                    <a:pt x="1176" y="711"/>
                  </a:lnTo>
                  <a:lnTo>
                    <a:pt x="1193" y="708"/>
                  </a:lnTo>
                  <a:lnTo>
                    <a:pt x="1199" y="718"/>
                  </a:lnTo>
                  <a:lnTo>
                    <a:pt x="1203" y="731"/>
                  </a:lnTo>
                  <a:lnTo>
                    <a:pt x="1204" y="739"/>
                  </a:lnTo>
                  <a:lnTo>
                    <a:pt x="1207" y="746"/>
                  </a:lnTo>
                  <a:lnTo>
                    <a:pt x="1216" y="753"/>
                  </a:lnTo>
                  <a:lnTo>
                    <a:pt x="1236" y="766"/>
                  </a:lnTo>
                  <a:lnTo>
                    <a:pt x="1291" y="802"/>
                  </a:lnTo>
                  <a:lnTo>
                    <a:pt x="1366" y="846"/>
                  </a:lnTo>
                  <a:lnTo>
                    <a:pt x="1439" y="889"/>
                  </a:lnTo>
                  <a:lnTo>
                    <a:pt x="1458" y="898"/>
                  </a:lnTo>
                  <a:lnTo>
                    <a:pt x="1461" y="914"/>
                  </a:lnTo>
                  <a:lnTo>
                    <a:pt x="1492" y="938"/>
                  </a:lnTo>
                  <a:lnTo>
                    <a:pt x="1531" y="954"/>
                  </a:lnTo>
                  <a:lnTo>
                    <a:pt x="1558" y="990"/>
                  </a:lnTo>
                  <a:lnTo>
                    <a:pt x="1594" y="1056"/>
                  </a:lnTo>
                  <a:lnTo>
                    <a:pt x="1602" y="1092"/>
                  </a:lnTo>
                  <a:lnTo>
                    <a:pt x="1579" y="1122"/>
                  </a:lnTo>
                  <a:lnTo>
                    <a:pt x="1550" y="1135"/>
                  </a:lnTo>
                  <a:lnTo>
                    <a:pt x="1524" y="1161"/>
                  </a:lnTo>
                  <a:lnTo>
                    <a:pt x="1497" y="1157"/>
                  </a:lnTo>
                  <a:lnTo>
                    <a:pt x="1479" y="1164"/>
                  </a:lnTo>
                  <a:lnTo>
                    <a:pt x="1468" y="1176"/>
                  </a:lnTo>
                  <a:lnTo>
                    <a:pt x="1442" y="1187"/>
                  </a:lnTo>
                  <a:lnTo>
                    <a:pt x="1435" y="1211"/>
                  </a:lnTo>
                  <a:lnTo>
                    <a:pt x="1459" y="1199"/>
                  </a:lnTo>
                  <a:lnTo>
                    <a:pt x="1456" y="1209"/>
                  </a:lnTo>
                  <a:lnTo>
                    <a:pt x="1486" y="1209"/>
                  </a:lnTo>
                  <a:lnTo>
                    <a:pt x="1579" y="1209"/>
                  </a:lnTo>
                  <a:lnTo>
                    <a:pt x="1643" y="1165"/>
                  </a:lnTo>
                  <a:lnTo>
                    <a:pt x="1666" y="1134"/>
                  </a:lnTo>
                  <a:lnTo>
                    <a:pt x="1668" y="1163"/>
                  </a:lnTo>
                  <a:lnTo>
                    <a:pt x="1691" y="1144"/>
                  </a:lnTo>
                  <a:lnTo>
                    <a:pt x="1688" y="1122"/>
                  </a:lnTo>
                  <a:lnTo>
                    <a:pt x="1679" y="1101"/>
                  </a:lnTo>
                  <a:lnTo>
                    <a:pt x="1686" y="1071"/>
                  </a:lnTo>
                  <a:lnTo>
                    <a:pt x="1689" y="1058"/>
                  </a:lnTo>
                  <a:lnTo>
                    <a:pt x="1682" y="1033"/>
                  </a:lnTo>
                  <a:lnTo>
                    <a:pt x="1669" y="1019"/>
                  </a:lnTo>
                  <a:lnTo>
                    <a:pt x="1571" y="849"/>
                  </a:lnTo>
                  <a:lnTo>
                    <a:pt x="1494" y="790"/>
                  </a:lnTo>
                  <a:lnTo>
                    <a:pt x="1481" y="770"/>
                  </a:lnTo>
                  <a:lnTo>
                    <a:pt x="1469" y="753"/>
                  </a:lnTo>
                  <a:lnTo>
                    <a:pt x="1458" y="737"/>
                  </a:lnTo>
                  <a:lnTo>
                    <a:pt x="1446" y="723"/>
                  </a:lnTo>
                  <a:lnTo>
                    <a:pt x="1435" y="711"/>
                  </a:lnTo>
                  <a:lnTo>
                    <a:pt x="1419" y="698"/>
                  </a:lnTo>
                  <a:lnTo>
                    <a:pt x="1402" y="684"/>
                  </a:lnTo>
                  <a:lnTo>
                    <a:pt x="1381" y="670"/>
                  </a:lnTo>
                  <a:lnTo>
                    <a:pt x="1400" y="611"/>
                  </a:lnTo>
                  <a:lnTo>
                    <a:pt x="1475" y="593"/>
                  </a:lnTo>
                  <a:lnTo>
                    <a:pt x="1589" y="526"/>
                  </a:lnTo>
                  <a:lnTo>
                    <a:pt x="1754" y="471"/>
                  </a:lnTo>
                  <a:lnTo>
                    <a:pt x="2065" y="457"/>
                  </a:lnTo>
                  <a:lnTo>
                    <a:pt x="2118" y="448"/>
                  </a:lnTo>
                  <a:lnTo>
                    <a:pt x="2170" y="438"/>
                  </a:lnTo>
                  <a:lnTo>
                    <a:pt x="2220" y="428"/>
                  </a:lnTo>
                  <a:lnTo>
                    <a:pt x="2271" y="418"/>
                  </a:lnTo>
                  <a:lnTo>
                    <a:pt x="2321" y="408"/>
                  </a:lnTo>
                  <a:lnTo>
                    <a:pt x="2370" y="396"/>
                  </a:lnTo>
                  <a:lnTo>
                    <a:pt x="2419" y="383"/>
                  </a:lnTo>
                  <a:lnTo>
                    <a:pt x="2468" y="371"/>
                  </a:lnTo>
                  <a:lnTo>
                    <a:pt x="2517" y="356"/>
                  </a:lnTo>
                  <a:lnTo>
                    <a:pt x="2567" y="340"/>
                  </a:lnTo>
                  <a:lnTo>
                    <a:pt x="2616" y="323"/>
                  </a:lnTo>
                  <a:lnTo>
                    <a:pt x="2668" y="304"/>
                  </a:lnTo>
                  <a:lnTo>
                    <a:pt x="2718" y="283"/>
                  </a:lnTo>
                  <a:lnTo>
                    <a:pt x="2772" y="261"/>
                  </a:lnTo>
                  <a:lnTo>
                    <a:pt x="2826" y="237"/>
                  </a:lnTo>
                  <a:lnTo>
                    <a:pt x="2881" y="210"/>
                  </a:lnTo>
                  <a:lnTo>
                    <a:pt x="2829" y="215"/>
                  </a:lnTo>
                  <a:lnTo>
                    <a:pt x="2779" y="222"/>
                  </a:lnTo>
                  <a:lnTo>
                    <a:pt x="2727" y="230"/>
                  </a:lnTo>
                  <a:lnTo>
                    <a:pt x="2675" y="237"/>
                  </a:lnTo>
                  <a:lnTo>
                    <a:pt x="2622" y="244"/>
                  </a:lnTo>
                  <a:lnTo>
                    <a:pt x="2570" y="253"/>
                  </a:lnTo>
                  <a:lnTo>
                    <a:pt x="2515" y="260"/>
                  </a:lnTo>
                  <a:lnTo>
                    <a:pt x="2461" y="267"/>
                  </a:lnTo>
                  <a:lnTo>
                    <a:pt x="2405" y="273"/>
                  </a:lnTo>
                  <a:lnTo>
                    <a:pt x="2347" y="279"/>
                  </a:lnTo>
                  <a:lnTo>
                    <a:pt x="2288" y="283"/>
                  </a:lnTo>
                  <a:lnTo>
                    <a:pt x="2228" y="286"/>
                  </a:lnTo>
                  <a:lnTo>
                    <a:pt x="2164" y="289"/>
                  </a:lnTo>
                  <a:lnTo>
                    <a:pt x="2100" y="287"/>
                  </a:lnTo>
                  <a:lnTo>
                    <a:pt x="2033" y="286"/>
                  </a:lnTo>
                  <a:lnTo>
                    <a:pt x="1964" y="281"/>
                  </a:lnTo>
                  <a:lnTo>
                    <a:pt x="1682" y="245"/>
                  </a:lnTo>
                  <a:lnTo>
                    <a:pt x="1553" y="238"/>
                  </a:lnTo>
                  <a:lnTo>
                    <a:pt x="1459" y="221"/>
                  </a:lnTo>
                  <a:lnTo>
                    <a:pt x="1436" y="211"/>
                  </a:lnTo>
                  <a:lnTo>
                    <a:pt x="1416" y="202"/>
                  </a:lnTo>
                  <a:lnTo>
                    <a:pt x="1394" y="195"/>
                  </a:lnTo>
                  <a:lnTo>
                    <a:pt x="1376" y="189"/>
                  </a:lnTo>
                  <a:lnTo>
                    <a:pt x="1355" y="184"/>
                  </a:lnTo>
                  <a:lnTo>
                    <a:pt x="1337" y="179"/>
                  </a:lnTo>
                  <a:lnTo>
                    <a:pt x="1318" y="176"/>
                  </a:lnTo>
                  <a:lnTo>
                    <a:pt x="1301" y="175"/>
                  </a:lnTo>
                  <a:lnTo>
                    <a:pt x="1282" y="174"/>
                  </a:lnTo>
                  <a:lnTo>
                    <a:pt x="1263" y="172"/>
                  </a:lnTo>
                  <a:lnTo>
                    <a:pt x="1243" y="174"/>
                  </a:lnTo>
                  <a:lnTo>
                    <a:pt x="1223" y="175"/>
                  </a:lnTo>
                  <a:lnTo>
                    <a:pt x="1203" y="176"/>
                  </a:lnTo>
                  <a:lnTo>
                    <a:pt x="1181" y="178"/>
                  </a:lnTo>
                  <a:lnTo>
                    <a:pt x="1158" y="182"/>
                  </a:lnTo>
                  <a:lnTo>
                    <a:pt x="1134" y="185"/>
                  </a:lnTo>
                  <a:lnTo>
                    <a:pt x="1035" y="181"/>
                  </a:lnTo>
                  <a:lnTo>
                    <a:pt x="847" y="181"/>
                  </a:lnTo>
                  <a:lnTo>
                    <a:pt x="754" y="187"/>
                  </a:lnTo>
                  <a:lnTo>
                    <a:pt x="692" y="199"/>
                  </a:lnTo>
                  <a:close/>
                </a:path>
              </a:pathLst>
            </a:custGeom>
            <a:solidFill>
              <a:srgbClr val="000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03" name="Freeform 1194">
              <a:extLst>
                <a:ext uri="{FF2B5EF4-FFF2-40B4-BE49-F238E27FC236}">
                  <a16:creationId xmlns:a16="http://schemas.microsoft.com/office/drawing/2014/main" id="{294B575C-0899-E505-4C22-E11694AA5BF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399" y="4546"/>
              <a:ext cx="415" cy="407"/>
            </a:xfrm>
            <a:custGeom>
              <a:avLst/>
              <a:gdLst>
                <a:gd name="T0" fmla="*/ 333 w 415"/>
                <a:gd name="T1" fmla="*/ 13 h 407"/>
                <a:gd name="T2" fmla="*/ 308 w 415"/>
                <a:gd name="T3" fmla="*/ 0 h 407"/>
                <a:gd name="T4" fmla="*/ 265 w 415"/>
                <a:gd name="T5" fmla="*/ 1 h 407"/>
                <a:gd name="T6" fmla="*/ 236 w 415"/>
                <a:gd name="T7" fmla="*/ 46 h 407"/>
                <a:gd name="T8" fmla="*/ 282 w 415"/>
                <a:gd name="T9" fmla="*/ 32 h 407"/>
                <a:gd name="T10" fmla="*/ 288 w 415"/>
                <a:gd name="T11" fmla="*/ 75 h 407"/>
                <a:gd name="T12" fmla="*/ 280 w 415"/>
                <a:gd name="T13" fmla="*/ 47 h 407"/>
                <a:gd name="T14" fmla="*/ 265 w 415"/>
                <a:gd name="T15" fmla="*/ 36 h 407"/>
                <a:gd name="T16" fmla="*/ 265 w 415"/>
                <a:gd name="T17" fmla="*/ 52 h 407"/>
                <a:gd name="T18" fmla="*/ 258 w 415"/>
                <a:gd name="T19" fmla="*/ 80 h 407"/>
                <a:gd name="T20" fmla="*/ 235 w 415"/>
                <a:gd name="T21" fmla="*/ 112 h 407"/>
                <a:gd name="T22" fmla="*/ 222 w 415"/>
                <a:gd name="T23" fmla="*/ 119 h 407"/>
                <a:gd name="T24" fmla="*/ 200 w 415"/>
                <a:gd name="T25" fmla="*/ 122 h 407"/>
                <a:gd name="T26" fmla="*/ 213 w 415"/>
                <a:gd name="T27" fmla="*/ 111 h 407"/>
                <a:gd name="T28" fmla="*/ 186 w 415"/>
                <a:gd name="T29" fmla="*/ 103 h 407"/>
                <a:gd name="T30" fmla="*/ 222 w 415"/>
                <a:gd name="T31" fmla="*/ 66 h 407"/>
                <a:gd name="T32" fmla="*/ 164 w 415"/>
                <a:gd name="T33" fmla="*/ 67 h 407"/>
                <a:gd name="T34" fmla="*/ 150 w 415"/>
                <a:gd name="T35" fmla="*/ 79 h 407"/>
                <a:gd name="T36" fmla="*/ 121 w 415"/>
                <a:gd name="T37" fmla="*/ 111 h 407"/>
                <a:gd name="T38" fmla="*/ 97 w 415"/>
                <a:gd name="T39" fmla="*/ 106 h 407"/>
                <a:gd name="T40" fmla="*/ 84 w 415"/>
                <a:gd name="T41" fmla="*/ 119 h 407"/>
                <a:gd name="T42" fmla="*/ 58 w 415"/>
                <a:gd name="T43" fmla="*/ 116 h 407"/>
                <a:gd name="T44" fmla="*/ 49 w 415"/>
                <a:gd name="T45" fmla="*/ 129 h 407"/>
                <a:gd name="T46" fmla="*/ 0 w 415"/>
                <a:gd name="T47" fmla="*/ 181 h 407"/>
                <a:gd name="T48" fmla="*/ 55 w 415"/>
                <a:gd name="T49" fmla="*/ 152 h 407"/>
                <a:gd name="T50" fmla="*/ 0 w 415"/>
                <a:gd name="T51" fmla="*/ 190 h 407"/>
                <a:gd name="T52" fmla="*/ 136 w 415"/>
                <a:gd name="T53" fmla="*/ 205 h 407"/>
                <a:gd name="T54" fmla="*/ 127 w 415"/>
                <a:gd name="T55" fmla="*/ 172 h 407"/>
                <a:gd name="T56" fmla="*/ 105 w 415"/>
                <a:gd name="T57" fmla="*/ 122 h 407"/>
                <a:gd name="T58" fmla="*/ 179 w 415"/>
                <a:gd name="T59" fmla="*/ 165 h 407"/>
                <a:gd name="T60" fmla="*/ 222 w 415"/>
                <a:gd name="T61" fmla="*/ 175 h 407"/>
                <a:gd name="T62" fmla="*/ 320 w 415"/>
                <a:gd name="T63" fmla="*/ 148 h 407"/>
                <a:gd name="T64" fmla="*/ 293 w 415"/>
                <a:gd name="T65" fmla="*/ 175 h 407"/>
                <a:gd name="T66" fmla="*/ 271 w 415"/>
                <a:gd name="T67" fmla="*/ 230 h 407"/>
                <a:gd name="T68" fmla="*/ 245 w 415"/>
                <a:gd name="T69" fmla="*/ 323 h 407"/>
                <a:gd name="T70" fmla="*/ 180 w 415"/>
                <a:gd name="T71" fmla="*/ 407 h 407"/>
                <a:gd name="T72" fmla="*/ 278 w 415"/>
                <a:gd name="T73" fmla="*/ 352 h 407"/>
                <a:gd name="T74" fmla="*/ 278 w 415"/>
                <a:gd name="T75" fmla="*/ 274 h 407"/>
                <a:gd name="T76" fmla="*/ 393 w 415"/>
                <a:gd name="T77" fmla="*/ 263 h 407"/>
                <a:gd name="T78" fmla="*/ 395 w 415"/>
                <a:gd name="T79" fmla="*/ 198 h 407"/>
                <a:gd name="T80" fmla="*/ 399 w 415"/>
                <a:gd name="T81" fmla="*/ 131 h 407"/>
                <a:gd name="T82" fmla="*/ 356 w 415"/>
                <a:gd name="T83" fmla="*/ 52 h 407"/>
                <a:gd name="T84" fmla="*/ 341 w 415"/>
                <a:gd name="T85" fmla="*/ 3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5" h="407">
                  <a:moveTo>
                    <a:pt x="341" y="37"/>
                  </a:moveTo>
                  <a:lnTo>
                    <a:pt x="337" y="23"/>
                  </a:lnTo>
                  <a:lnTo>
                    <a:pt x="333" y="13"/>
                  </a:lnTo>
                  <a:lnTo>
                    <a:pt x="326" y="7"/>
                  </a:lnTo>
                  <a:lnTo>
                    <a:pt x="318" y="1"/>
                  </a:lnTo>
                  <a:lnTo>
                    <a:pt x="308" y="0"/>
                  </a:lnTo>
                  <a:lnTo>
                    <a:pt x="297" y="0"/>
                  </a:lnTo>
                  <a:lnTo>
                    <a:pt x="282" y="0"/>
                  </a:lnTo>
                  <a:lnTo>
                    <a:pt x="265" y="1"/>
                  </a:lnTo>
                  <a:lnTo>
                    <a:pt x="245" y="14"/>
                  </a:lnTo>
                  <a:lnTo>
                    <a:pt x="219" y="39"/>
                  </a:lnTo>
                  <a:lnTo>
                    <a:pt x="236" y="46"/>
                  </a:lnTo>
                  <a:lnTo>
                    <a:pt x="258" y="19"/>
                  </a:lnTo>
                  <a:lnTo>
                    <a:pt x="274" y="26"/>
                  </a:lnTo>
                  <a:lnTo>
                    <a:pt x="282" y="32"/>
                  </a:lnTo>
                  <a:lnTo>
                    <a:pt x="290" y="40"/>
                  </a:lnTo>
                  <a:lnTo>
                    <a:pt x="294" y="55"/>
                  </a:lnTo>
                  <a:lnTo>
                    <a:pt x="288" y="75"/>
                  </a:lnTo>
                  <a:lnTo>
                    <a:pt x="306" y="88"/>
                  </a:lnTo>
                  <a:lnTo>
                    <a:pt x="278" y="75"/>
                  </a:lnTo>
                  <a:lnTo>
                    <a:pt x="280" y="47"/>
                  </a:lnTo>
                  <a:lnTo>
                    <a:pt x="274" y="39"/>
                  </a:lnTo>
                  <a:lnTo>
                    <a:pt x="270" y="36"/>
                  </a:lnTo>
                  <a:lnTo>
                    <a:pt x="265" y="36"/>
                  </a:lnTo>
                  <a:lnTo>
                    <a:pt x="255" y="39"/>
                  </a:lnTo>
                  <a:lnTo>
                    <a:pt x="251" y="53"/>
                  </a:lnTo>
                  <a:lnTo>
                    <a:pt x="265" y="52"/>
                  </a:lnTo>
                  <a:lnTo>
                    <a:pt x="274" y="62"/>
                  </a:lnTo>
                  <a:lnTo>
                    <a:pt x="272" y="76"/>
                  </a:lnTo>
                  <a:lnTo>
                    <a:pt x="258" y="80"/>
                  </a:lnTo>
                  <a:lnTo>
                    <a:pt x="236" y="75"/>
                  </a:lnTo>
                  <a:lnTo>
                    <a:pt x="235" y="90"/>
                  </a:lnTo>
                  <a:lnTo>
                    <a:pt x="235" y="112"/>
                  </a:lnTo>
                  <a:lnTo>
                    <a:pt x="248" y="139"/>
                  </a:lnTo>
                  <a:lnTo>
                    <a:pt x="234" y="132"/>
                  </a:lnTo>
                  <a:lnTo>
                    <a:pt x="222" y="119"/>
                  </a:lnTo>
                  <a:lnTo>
                    <a:pt x="213" y="119"/>
                  </a:lnTo>
                  <a:lnTo>
                    <a:pt x="193" y="131"/>
                  </a:lnTo>
                  <a:lnTo>
                    <a:pt x="200" y="122"/>
                  </a:lnTo>
                  <a:lnTo>
                    <a:pt x="206" y="116"/>
                  </a:lnTo>
                  <a:lnTo>
                    <a:pt x="212" y="112"/>
                  </a:lnTo>
                  <a:lnTo>
                    <a:pt x="213" y="111"/>
                  </a:lnTo>
                  <a:lnTo>
                    <a:pt x="216" y="95"/>
                  </a:lnTo>
                  <a:lnTo>
                    <a:pt x="199" y="95"/>
                  </a:lnTo>
                  <a:lnTo>
                    <a:pt x="186" y="103"/>
                  </a:lnTo>
                  <a:lnTo>
                    <a:pt x="190" y="90"/>
                  </a:lnTo>
                  <a:lnTo>
                    <a:pt x="213" y="80"/>
                  </a:lnTo>
                  <a:lnTo>
                    <a:pt x="222" y="66"/>
                  </a:lnTo>
                  <a:lnTo>
                    <a:pt x="205" y="65"/>
                  </a:lnTo>
                  <a:lnTo>
                    <a:pt x="186" y="60"/>
                  </a:lnTo>
                  <a:lnTo>
                    <a:pt x="164" y="67"/>
                  </a:lnTo>
                  <a:lnTo>
                    <a:pt x="163" y="89"/>
                  </a:lnTo>
                  <a:lnTo>
                    <a:pt x="150" y="96"/>
                  </a:lnTo>
                  <a:lnTo>
                    <a:pt x="150" y="79"/>
                  </a:lnTo>
                  <a:lnTo>
                    <a:pt x="137" y="80"/>
                  </a:lnTo>
                  <a:lnTo>
                    <a:pt x="128" y="95"/>
                  </a:lnTo>
                  <a:lnTo>
                    <a:pt x="121" y="111"/>
                  </a:lnTo>
                  <a:lnTo>
                    <a:pt x="120" y="88"/>
                  </a:lnTo>
                  <a:lnTo>
                    <a:pt x="105" y="98"/>
                  </a:lnTo>
                  <a:lnTo>
                    <a:pt x="97" y="106"/>
                  </a:lnTo>
                  <a:lnTo>
                    <a:pt x="91" y="112"/>
                  </a:lnTo>
                  <a:lnTo>
                    <a:pt x="85" y="118"/>
                  </a:lnTo>
                  <a:lnTo>
                    <a:pt x="84" y="119"/>
                  </a:lnTo>
                  <a:lnTo>
                    <a:pt x="90" y="102"/>
                  </a:lnTo>
                  <a:lnTo>
                    <a:pt x="71" y="108"/>
                  </a:lnTo>
                  <a:lnTo>
                    <a:pt x="58" y="116"/>
                  </a:lnTo>
                  <a:lnTo>
                    <a:pt x="62" y="132"/>
                  </a:lnTo>
                  <a:lnTo>
                    <a:pt x="57" y="145"/>
                  </a:lnTo>
                  <a:lnTo>
                    <a:pt x="49" y="129"/>
                  </a:lnTo>
                  <a:lnTo>
                    <a:pt x="28" y="145"/>
                  </a:lnTo>
                  <a:lnTo>
                    <a:pt x="15" y="161"/>
                  </a:lnTo>
                  <a:lnTo>
                    <a:pt x="0" y="181"/>
                  </a:lnTo>
                  <a:lnTo>
                    <a:pt x="21" y="175"/>
                  </a:lnTo>
                  <a:lnTo>
                    <a:pt x="32" y="152"/>
                  </a:lnTo>
                  <a:lnTo>
                    <a:pt x="55" y="152"/>
                  </a:lnTo>
                  <a:lnTo>
                    <a:pt x="46" y="174"/>
                  </a:lnTo>
                  <a:lnTo>
                    <a:pt x="34" y="175"/>
                  </a:lnTo>
                  <a:lnTo>
                    <a:pt x="0" y="190"/>
                  </a:lnTo>
                  <a:lnTo>
                    <a:pt x="3" y="210"/>
                  </a:lnTo>
                  <a:lnTo>
                    <a:pt x="29" y="216"/>
                  </a:lnTo>
                  <a:lnTo>
                    <a:pt x="136" y="205"/>
                  </a:lnTo>
                  <a:lnTo>
                    <a:pt x="176" y="181"/>
                  </a:lnTo>
                  <a:lnTo>
                    <a:pt x="162" y="174"/>
                  </a:lnTo>
                  <a:lnTo>
                    <a:pt x="127" y="172"/>
                  </a:lnTo>
                  <a:lnTo>
                    <a:pt x="101" y="159"/>
                  </a:lnTo>
                  <a:lnTo>
                    <a:pt x="98" y="136"/>
                  </a:lnTo>
                  <a:lnTo>
                    <a:pt x="105" y="122"/>
                  </a:lnTo>
                  <a:lnTo>
                    <a:pt x="113" y="147"/>
                  </a:lnTo>
                  <a:lnTo>
                    <a:pt x="136" y="165"/>
                  </a:lnTo>
                  <a:lnTo>
                    <a:pt x="179" y="165"/>
                  </a:lnTo>
                  <a:lnTo>
                    <a:pt x="209" y="159"/>
                  </a:lnTo>
                  <a:lnTo>
                    <a:pt x="228" y="161"/>
                  </a:lnTo>
                  <a:lnTo>
                    <a:pt x="222" y="175"/>
                  </a:lnTo>
                  <a:lnTo>
                    <a:pt x="265" y="175"/>
                  </a:lnTo>
                  <a:lnTo>
                    <a:pt x="303" y="151"/>
                  </a:lnTo>
                  <a:lnTo>
                    <a:pt x="320" y="148"/>
                  </a:lnTo>
                  <a:lnTo>
                    <a:pt x="341" y="152"/>
                  </a:lnTo>
                  <a:lnTo>
                    <a:pt x="313" y="167"/>
                  </a:lnTo>
                  <a:lnTo>
                    <a:pt x="293" y="175"/>
                  </a:lnTo>
                  <a:lnTo>
                    <a:pt x="257" y="187"/>
                  </a:lnTo>
                  <a:lnTo>
                    <a:pt x="259" y="208"/>
                  </a:lnTo>
                  <a:lnTo>
                    <a:pt x="271" y="230"/>
                  </a:lnTo>
                  <a:lnTo>
                    <a:pt x="262" y="259"/>
                  </a:lnTo>
                  <a:lnTo>
                    <a:pt x="259" y="290"/>
                  </a:lnTo>
                  <a:lnTo>
                    <a:pt x="245" y="323"/>
                  </a:lnTo>
                  <a:lnTo>
                    <a:pt x="219" y="352"/>
                  </a:lnTo>
                  <a:lnTo>
                    <a:pt x="187" y="395"/>
                  </a:lnTo>
                  <a:lnTo>
                    <a:pt x="180" y="407"/>
                  </a:lnTo>
                  <a:lnTo>
                    <a:pt x="208" y="407"/>
                  </a:lnTo>
                  <a:lnTo>
                    <a:pt x="244" y="384"/>
                  </a:lnTo>
                  <a:lnTo>
                    <a:pt x="278" y="352"/>
                  </a:lnTo>
                  <a:lnTo>
                    <a:pt x="320" y="318"/>
                  </a:lnTo>
                  <a:lnTo>
                    <a:pt x="287" y="302"/>
                  </a:lnTo>
                  <a:lnTo>
                    <a:pt x="278" y="274"/>
                  </a:lnTo>
                  <a:lnTo>
                    <a:pt x="306" y="289"/>
                  </a:lnTo>
                  <a:lnTo>
                    <a:pt x="380" y="290"/>
                  </a:lnTo>
                  <a:lnTo>
                    <a:pt x="393" y="263"/>
                  </a:lnTo>
                  <a:lnTo>
                    <a:pt x="415" y="233"/>
                  </a:lnTo>
                  <a:lnTo>
                    <a:pt x="415" y="203"/>
                  </a:lnTo>
                  <a:lnTo>
                    <a:pt x="395" y="198"/>
                  </a:lnTo>
                  <a:lnTo>
                    <a:pt x="357" y="184"/>
                  </a:lnTo>
                  <a:lnTo>
                    <a:pt x="399" y="159"/>
                  </a:lnTo>
                  <a:lnTo>
                    <a:pt x="399" y="131"/>
                  </a:lnTo>
                  <a:lnTo>
                    <a:pt x="357" y="95"/>
                  </a:lnTo>
                  <a:lnTo>
                    <a:pt x="359" y="53"/>
                  </a:lnTo>
                  <a:lnTo>
                    <a:pt x="356" y="52"/>
                  </a:lnTo>
                  <a:lnTo>
                    <a:pt x="352" y="46"/>
                  </a:lnTo>
                  <a:lnTo>
                    <a:pt x="346" y="42"/>
                  </a:lnTo>
                  <a:lnTo>
                    <a:pt x="341" y="37"/>
                  </a:lnTo>
                  <a:close/>
                </a:path>
              </a:pathLst>
            </a:custGeom>
            <a:solidFill>
              <a:srgbClr val="444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04" name="Freeform 1195">
              <a:extLst>
                <a:ext uri="{FF2B5EF4-FFF2-40B4-BE49-F238E27FC236}">
                  <a16:creationId xmlns:a16="http://schemas.microsoft.com/office/drawing/2014/main" id="{5FCDE8BF-C298-64E6-5C54-03810120A0F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720" y="4506"/>
              <a:ext cx="2441" cy="1206"/>
            </a:xfrm>
            <a:custGeom>
              <a:avLst/>
              <a:gdLst>
                <a:gd name="T0" fmla="*/ 64 w 2441"/>
                <a:gd name="T1" fmla="*/ 87 h 1206"/>
                <a:gd name="T2" fmla="*/ 87 w 2441"/>
                <a:gd name="T3" fmla="*/ 92 h 1206"/>
                <a:gd name="T4" fmla="*/ 130 w 2441"/>
                <a:gd name="T5" fmla="*/ 169 h 1206"/>
                <a:gd name="T6" fmla="*/ 212 w 2441"/>
                <a:gd name="T7" fmla="*/ 352 h 1206"/>
                <a:gd name="T8" fmla="*/ 294 w 2441"/>
                <a:gd name="T9" fmla="*/ 543 h 1206"/>
                <a:gd name="T10" fmla="*/ 284 w 2441"/>
                <a:gd name="T11" fmla="*/ 572 h 1206"/>
                <a:gd name="T12" fmla="*/ 262 w 2441"/>
                <a:gd name="T13" fmla="*/ 612 h 1206"/>
                <a:gd name="T14" fmla="*/ 281 w 2441"/>
                <a:gd name="T15" fmla="*/ 667 h 1206"/>
                <a:gd name="T16" fmla="*/ 339 w 2441"/>
                <a:gd name="T17" fmla="*/ 667 h 1206"/>
                <a:gd name="T18" fmla="*/ 310 w 2441"/>
                <a:gd name="T19" fmla="*/ 661 h 1206"/>
                <a:gd name="T20" fmla="*/ 290 w 2441"/>
                <a:gd name="T21" fmla="*/ 596 h 1206"/>
                <a:gd name="T22" fmla="*/ 340 w 2441"/>
                <a:gd name="T23" fmla="*/ 487 h 1206"/>
                <a:gd name="T24" fmla="*/ 435 w 2441"/>
                <a:gd name="T25" fmla="*/ 468 h 1206"/>
                <a:gd name="T26" fmla="*/ 628 w 2441"/>
                <a:gd name="T27" fmla="*/ 336 h 1206"/>
                <a:gd name="T28" fmla="*/ 851 w 2441"/>
                <a:gd name="T29" fmla="*/ 647 h 1206"/>
                <a:gd name="T30" fmla="*/ 900 w 2441"/>
                <a:gd name="T31" fmla="*/ 733 h 1206"/>
                <a:gd name="T32" fmla="*/ 921 w 2441"/>
                <a:gd name="T33" fmla="*/ 747 h 1206"/>
                <a:gd name="T34" fmla="*/ 934 w 2441"/>
                <a:gd name="T35" fmla="*/ 741 h 1206"/>
                <a:gd name="T36" fmla="*/ 917 w 2441"/>
                <a:gd name="T37" fmla="*/ 708 h 1206"/>
                <a:gd name="T38" fmla="*/ 937 w 2441"/>
                <a:gd name="T39" fmla="*/ 782 h 1206"/>
                <a:gd name="T40" fmla="*/ 1201 w 2441"/>
                <a:gd name="T41" fmla="*/ 907 h 1206"/>
                <a:gd name="T42" fmla="*/ 1229 w 2441"/>
                <a:gd name="T43" fmla="*/ 964 h 1206"/>
                <a:gd name="T44" fmla="*/ 1265 w 2441"/>
                <a:gd name="T45" fmla="*/ 999 h 1206"/>
                <a:gd name="T46" fmla="*/ 1261 w 2441"/>
                <a:gd name="T47" fmla="*/ 1036 h 1206"/>
                <a:gd name="T48" fmla="*/ 1290 w 2441"/>
                <a:gd name="T49" fmla="*/ 1085 h 1206"/>
                <a:gd name="T50" fmla="*/ 1316 w 2441"/>
                <a:gd name="T51" fmla="*/ 1121 h 1206"/>
                <a:gd name="T52" fmla="*/ 1296 w 2441"/>
                <a:gd name="T53" fmla="*/ 1148 h 1206"/>
                <a:gd name="T54" fmla="*/ 1267 w 2441"/>
                <a:gd name="T55" fmla="*/ 1170 h 1206"/>
                <a:gd name="T56" fmla="*/ 1150 w 2441"/>
                <a:gd name="T57" fmla="*/ 1170 h 1206"/>
                <a:gd name="T58" fmla="*/ 1173 w 2441"/>
                <a:gd name="T59" fmla="*/ 1184 h 1206"/>
                <a:gd name="T60" fmla="*/ 1215 w 2441"/>
                <a:gd name="T61" fmla="*/ 1197 h 1206"/>
                <a:gd name="T62" fmla="*/ 1288 w 2441"/>
                <a:gd name="T63" fmla="*/ 1161 h 1206"/>
                <a:gd name="T64" fmla="*/ 1340 w 2441"/>
                <a:gd name="T65" fmla="*/ 1039 h 1206"/>
                <a:gd name="T66" fmla="*/ 1188 w 2441"/>
                <a:gd name="T67" fmla="*/ 839 h 1206"/>
                <a:gd name="T68" fmla="*/ 965 w 2441"/>
                <a:gd name="T69" fmla="*/ 605 h 1206"/>
                <a:gd name="T70" fmla="*/ 1087 w 2441"/>
                <a:gd name="T71" fmla="*/ 349 h 1206"/>
                <a:gd name="T72" fmla="*/ 1293 w 2441"/>
                <a:gd name="T73" fmla="*/ 432 h 1206"/>
                <a:gd name="T74" fmla="*/ 1376 w 2441"/>
                <a:gd name="T75" fmla="*/ 445 h 1206"/>
                <a:gd name="T76" fmla="*/ 1484 w 2441"/>
                <a:gd name="T77" fmla="*/ 402 h 1206"/>
                <a:gd name="T78" fmla="*/ 1563 w 2441"/>
                <a:gd name="T79" fmla="*/ 415 h 1206"/>
                <a:gd name="T80" fmla="*/ 1690 w 2441"/>
                <a:gd name="T81" fmla="*/ 438 h 1206"/>
                <a:gd name="T82" fmla="*/ 1748 w 2441"/>
                <a:gd name="T83" fmla="*/ 435 h 1206"/>
                <a:gd name="T84" fmla="*/ 1786 w 2441"/>
                <a:gd name="T85" fmla="*/ 409 h 1206"/>
                <a:gd name="T86" fmla="*/ 1894 w 2441"/>
                <a:gd name="T87" fmla="*/ 336 h 1206"/>
                <a:gd name="T88" fmla="*/ 2057 w 2441"/>
                <a:gd name="T89" fmla="*/ 323 h 1206"/>
                <a:gd name="T90" fmla="*/ 2441 w 2441"/>
                <a:gd name="T91" fmla="*/ 234 h 1206"/>
                <a:gd name="T92" fmla="*/ 1775 w 2441"/>
                <a:gd name="T93" fmla="*/ 306 h 1206"/>
                <a:gd name="T94" fmla="*/ 1599 w 2441"/>
                <a:gd name="T95" fmla="*/ 287 h 1206"/>
                <a:gd name="T96" fmla="*/ 1406 w 2441"/>
                <a:gd name="T97" fmla="*/ 289 h 1206"/>
                <a:gd name="T98" fmla="*/ 1294 w 2441"/>
                <a:gd name="T99" fmla="*/ 273 h 1206"/>
                <a:gd name="T100" fmla="*/ 1196 w 2441"/>
                <a:gd name="T101" fmla="*/ 248 h 1206"/>
                <a:gd name="T102" fmla="*/ 1100 w 2441"/>
                <a:gd name="T103" fmla="*/ 225 h 1206"/>
                <a:gd name="T104" fmla="*/ 913 w 2441"/>
                <a:gd name="T105" fmla="*/ 191 h 1206"/>
                <a:gd name="T106" fmla="*/ 733 w 2441"/>
                <a:gd name="T107" fmla="*/ 234 h 1206"/>
                <a:gd name="T108" fmla="*/ 585 w 2441"/>
                <a:gd name="T109" fmla="*/ 195 h 1206"/>
                <a:gd name="T110" fmla="*/ 533 w 2441"/>
                <a:gd name="T111" fmla="*/ 251 h 1206"/>
                <a:gd name="T112" fmla="*/ 403 w 2441"/>
                <a:gd name="T113" fmla="*/ 256 h 1206"/>
                <a:gd name="T114" fmla="*/ 330 w 2441"/>
                <a:gd name="T115" fmla="*/ 207 h 1206"/>
                <a:gd name="T116" fmla="*/ 277 w 2441"/>
                <a:gd name="T117" fmla="*/ 178 h 1206"/>
                <a:gd name="T118" fmla="*/ 190 w 2441"/>
                <a:gd name="T119" fmla="*/ 44 h 1206"/>
                <a:gd name="T120" fmla="*/ 85 w 2441"/>
                <a:gd name="T121" fmla="*/ 0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41" h="1206">
                  <a:moveTo>
                    <a:pt x="0" y="33"/>
                  </a:moveTo>
                  <a:lnTo>
                    <a:pt x="28" y="47"/>
                  </a:lnTo>
                  <a:lnTo>
                    <a:pt x="44" y="69"/>
                  </a:lnTo>
                  <a:lnTo>
                    <a:pt x="49" y="95"/>
                  </a:lnTo>
                  <a:lnTo>
                    <a:pt x="54" y="69"/>
                  </a:lnTo>
                  <a:lnTo>
                    <a:pt x="64" y="87"/>
                  </a:lnTo>
                  <a:lnTo>
                    <a:pt x="64" y="109"/>
                  </a:lnTo>
                  <a:lnTo>
                    <a:pt x="82" y="122"/>
                  </a:lnTo>
                  <a:lnTo>
                    <a:pt x="82" y="152"/>
                  </a:lnTo>
                  <a:lnTo>
                    <a:pt x="97" y="145"/>
                  </a:lnTo>
                  <a:lnTo>
                    <a:pt x="97" y="112"/>
                  </a:lnTo>
                  <a:lnTo>
                    <a:pt x="87" y="92"/>
                  </a:lnTo>
                  <a:lnTo>
                    <a:pt x="71" y="54"/>
                  </a:lnTo>
                  <a:lnTo>
                    <a:pt x="97" y="80"/>
                  </a:lnTo>
                  <a:lnTo>
                    <a:pt x="114" y="135"/>
                  </a:lnTo>
                  <a:lnTo>
                    <a:pt x="103" y="172"/>
                  </a:lnTo>
                  <a:lnTo>
                    <a:pt x="107" y="185"/>
                  </a:lnTo>
                  <a:lnTo>
                    <a:pt x="130" y="169"/>
                  </a:lnTo>
                  <a:lnTo>
                    <a:pt x="153" y="133"/>
                  </a:lnTo>
                  <a:lnTo>
                    <a:pt x="139" y="174"/>
                  </a:lnTo>
                  <a:lnTo>
                    <a:pt x="131" y="202"/>
                  </a:lnTo>
                  <a:lnTo>
                    <a:pt x="159" y="221"/>
                  </a:lnTo>
                  <a:lnTo>
                    <a:pt x="189" y="303"/>
                  </a:lnTo>
                  <a:lnTo>
                    <a:pt x="212" y="352"/>
                  </a:lnTo>
                  <a:lnTo>
                    <a:pt x="246" y="394"/>
                  </a:lnTo>
                  <a:lnTo>
                    <a:pt x="259" y="406"/>
                  </a:lnTo>
                  <a:lnTo>
                    <a:pt x="246" y="440"/>
                  </a:lnTo>
                  <a:lnTo>
                    <a:pt x="258" y="480"/>
                  </a:lnTo>
                  <a:lnTo>
                    <a:pt x="294" y="507"/>
                  </a:lnTo>
                  <a:lnTo>
                    <a:pt x="294" y="543"/>
                  </a:lnTo>
                  <a:lnTo>
                    <a:pt x="305" y="555"/>
                  </a:lnTo>
                  <a:lnTo>
                    <a:pt x="323" y="565"/>
                  </a:lnTo>
                  <a:lnTo>
                    <a:pt x="341" y="565"/>
                  </a:lnTo>
                  <a:lnTo>
                    <a:pt x="330" y="572"/>
                  </a:lnTo>
                  <a:lnTo>
                    <a:pt x="298" y="560"/>
                  </a:lnTo>
                  <a:lnTo>
                    <a:pt x="284" y="572"/>
                  </a:lnTo>
                  <a:lnTo>
                    <a:pt x="274" y="586"/>
                  </a:lnTo>
                  <a:lnTo>
                    <a:pt x="262" y="598"/>
                  </a:lnTo>
                  <a:lnTo>
                    <a:pt x="262" y="599"/>
                  </a:lnTo>
                  <a:lnTo>
                    <a:pt x="262" y="603"/>
                  </a:lnTo>
                  <a:lnTo>
                    <a:pt x="262" y="608"/>
                  </a:lnTo>
                  <a:lnTo>
                    <a:pt x="262" y="612"/>
                  </a:lnTo>
                  <a:lnTo>
                    <a:pt x="265" y="616"/>
                  </a:lnTo>
                  <a:lnTo>
                    <a:pt x="269" y="624"/>
                  </a:lnTo>
                  <a:lnTo>
                    <a:pt x="272" y="628"/>
                  </a:lnTo>
                  <a:lnTo>
                    <a:pt x="274" y="631"/>
                  </a:lnTo>
                  <a:lnTo>
                    <a:pt x="272" y="647"/>
                  </a:lnTo>
                  <a:lnTo>
                    <a:pt x="281" y="667"/>
                  </a:lnTo>
                  <a:lnTo>
                    <a:pt x="295" y="677"/>
                  </a:lnTo>
                  <a:lnTo>
                    <a:pt x="311" y="677"/>
                  </a:lnTo>
                  <a:lnTo>
                    <a:pt x="341" y="677"/>
                  </a:lnTo>
                  <a:lnTo>
                    <a:pt x="341" y="667"/>
                  </a:lnTo>
                  <a:lnTo>
                    <a:pt x="340" y="667"/>
                  </a:lnTo>
                  <a:lnTo>
                    <a:pt x="339" y="667"/>
                  </a:lnTo>
                  <a:lnTo>
                    <a:pt x="334" y="667"/>
                  </a:lnTo>
                  <a:lnTo>
                    <a:pt x="330" y="667"/>
                  </a:lnTo>
                  <a:lnTo>
                    <a:pt x="324" y="665"/>
                  </a:lnTo>
                  <a:lnTo>
                    <a:pt x="317" y="664"/>
                  </a:lnTo>
                  <a:lnTo>
                    <a:pt x="311" y="662"/>
                  </a:lnTo>
                  <a:lnTo>
                    <a:pt x="310" y="661"/>
                  </a:lnTo>
                  <a:lnTo>
                    <a:pt x="282" y="639"/>
                  </a:lnTo>
                  <a:lnTo>
                    <a:pt x="284" y="634"/>
                  </a:lnTo>
                  <a:lnTo>
                    <a:pt x="277" y="618"/>
                  </a:lnTo>
                  <a:lnTo>
                    <a:pt x="277" y="601"/>
                  </a:lnTo>
                  <a:lnTo>
                    <a:pt x="295" y="582"/>
                  </a:lnTo>
                  <a:lnTo>
                    <a:pt x="290" y="596"/>
                  </a:lnTo>
                  <a:lnTo>
                    <a:pt x="310" y="588"/>
                  </a:lnTo>
                  <a:lnTo>
                    <a:pt x="339" y="582"/>
                  </a:lnTo>
                  <a:lnTo>
                    <a:pt x="362" y="566"/>
                  </a:lnTo>
                  <a:lnTo>
                    <a:pt x="367" y="540"/>
                  </a:lnTo>
                  <a:lnTo>
                    <a:pt x="353" y="510"/>
                  </a:lnTo>
                  <a:lnTo>
                    <a:pt x="340" y="487"/>
                  </a:lnTo>
                  <a:lnTo>
                    <a:pt x="327" y="475"/>
                  </a:lnTo>
                  <a:lnTo>
                    <a:pt x="366" y="451"/>
                  </a:lnTo>
                  <a:lnTo>
                    <a:pt x="411" y="414"/>
                  </a:lnTo>
                  <a:lnTo>
                    <a:pt x="439" y="395"/>
                  </a:lnTo>
                  <a:lnTo>
                    <a:pt x="413" y="451"/>
                  </a:lnTo>
                  <a:lnTo>
                    <a:pt x="435" y="468"/>
                  </a:lnTo>
                  <a:lnTo>
                    <a:pt x="495" y="496"/>
                  </a:lnTo>
                  <a:lnTo>
                    <a:pt x="613" y="496"/>
                  </a:lnTo>
                  <a:lnTo>
                    <a:pt x="704" y="475"/>
                  </a:lnTo>
                  <a:lnTo>
                    <a:pt x="688" y="402"/>
                  </a:lnTo>
                  <a:lnTo>
                    <a:pt x="649" y="372"/>
                  </a:lnTo>
                  <a:lnTo>
                    <a:pt x="628" y="336"/>
                  </a:lnTo>
                  <a:lnTo>
                    <a:pt x="635" y="299"/>
                  </a:lnTo>
                  <a:lnTo>
                    <a:pt x="652" y="346"/>
                  </a:lnTo>
                  <a:lnTo>
                    <a:pt x="714" y="385"/>
                  </a:lnTo>
                  <a:lnTo>
                    <a:pt x="740" y="444"/>
                  </a:lnTo>
                  <a:lnTo>
                    <a:pt x="801" y="580"/>
                  </a:lnTo>
                  <a:lnTo>
                    <a:pt x="851" y="647"/>
                  </a:lnTo>
                  <a:lnTo>
                    <a:pt x="885" y="691"/>
                  </a:lnTo>
                  <a:lnTo>
                    <a:pt x="883" y="698"/>
                  </a:lnTo>
                  <a:lnTo>
                    <a:pt x="877" y="713"/>
                  </a:lnTo>
                  <a:lnTo>
                    <a:pt x="884" y="726"/>
                  </a:lnTo>
                  <a:lnTo>
                    <a:pt x="897" y="726"/>
                  </a:lnTo>
                  <a:lnTo>
                    <a:pt x="900" y="733"/>
                  </a:lnTo>
                  <a:lnTo>
                    <a:pt x="894" y="737"/>
                  </a:lnTo>
                  <a:lnTo>
                    <a:pt x="898" y="741"/>
                  </a:lnTo>
                  <a:lnTo>
                    <a:pt x="908" y="744"/>
                  </a:lnTo>
                  <a:lnTo>
                    <a:pt x="907" y="754"/>
                  </a:lnTo>
                  <a:lnTo>
                    <a:pt x="919" y="760"/>
                  </a:lnTo>
                  <a:lnTo>
                    <a:pt x="921" y="747"/>
                  </a:lnTo>
                  <a:lnTo>
                    <a:pt x="914" y="730"/>
                  </a:lnTo>
                  <a:lnTo>
                    <a:pt x="901" y="711"/>
                  </a:lnTo>
                  <a:lnTo>
                    <a:pt x="914" y="724"/>
                  </a:lnTo>
                  <a:lnTo>
                    <a:pt x="929" y="744"/>
                  </a:lnTo>
                  <a:lnTo>
                    <a:pt x="929" y="756"/>
                  </a:lnTo>
                  <a:lnTo>
                    <a:pt x="934" y="741"/>
                  </a:lnTo>
                  <a:lnTo>
                    <a:pt x="934" y="740"/>
                  </a:lnTo>
                  <a:lnTo>
                    <a:pt x="934" y="736"/>
                  </a:lnTo>
                  <a:lnTo>
                    <a:pt x="933" y="731"/>
                  </a:lnTo>
                  <a:lnTo>
                    <a:pt x="930" y="727"/>
                  </a:lnTo>
                  <a:lnTo>
                    <a:pt x="926" y="718"/>
                  </a:lnTo>
                  <a:lnTo>
                    <a:pt x="917" y="708"/>
                  </a:lnTo>
                  <a:lnTo>
                    <a:pt x="908" y="700"/>
                  </a:lnTo>
                  <a:lnTo>
                    <a:pt x="906" y="695"/>
                  </a:lnTo>
                  <a:lnTo>
                    <a:pt x="936" y="713"/>
                  </a:lnTo>
                  <a:lnTo>
                    <a:pt x="947" y="746"/>
                  </a:lnTo>
                  <a:lnTo>
                    <a:pt x="936" y="769"/>
                  </a:lnTo>
                  <a:lnTo>
                    <a:pt x="937" y="782"/>
                  </a:lnTo>
                  <a:lnTo>
                    <a:pt x="979" y="813"/>
                  </a:lnTo>
                  <a:lnTo>
                    <a:pt x="1045" y="855"/>
                  </a:lnTo>
                  <a:lnTo>
                    <a:pt x="1117" y="877"/>
                  </a:lnTo>
                  <a:lnTo>
                    <a:pt x="1136" y="907"/>
                  </a:lnTo>
                  <a:lnTo>
                    <a:pt x="1180" y="928"/>
                  </a:lnTo>
                  <a:lnTo>
                    <a:pt x="1201" y="907"/>
                  </a:lnTo>
                  <a:lnTo>
                    <a:pt x="1222" y="933"/>
                  </a:lnTo>
                  <a:lnTo>
                    <a:pt x="1201" y="931"/>
                  </a:lnTo>
                  <a:lnTo>
                    <a:pt x="1196" y="947"/>
                  </a:lnTo>
                  <a:lnTo>
                    <a:pt x="1215" y="963"/>
                  </a:lnTo>
                  <a:lnTo>
                    <a:pt x="1229" y="950"/>
                  </a:lnTo>
                  <a:lnTo>
                    <a:pt x="1229" y="964"/>
                  </a:lnTo>
                  <a:lnTo>
                    <a:pt x="1221" y="976"/>
                  </a:lnTo>
                  <a:lnTo>
                    <a:pt x="1224" y="984"/>
                  </a:lnTo>
                  <a:lnTo>
                    <a:pt x="1250" y="971"/>
                  </a:lnTo>
                  <a:lnTo>
                    <a:pt x="1238" y="986"/>
                  </a:lnTo>
                  <a:lnTo>
                    <a:pt x="1238" y="1004"/>
                  </a:lnTo>
                  <a:lnTo>
                    <a:pt x="1265" y="999"/>
                  </a:lnTo>
                  <a:lnTo>
                    <a:pt x="1251" y="1013"/>
                  </a:lnTo>
                  <a:lnTo>
                    <a:pt x="1254" y="1025"/>
                  </a:lnTo>
                  <a:lnTo>
                    <a:pt x="1271" y="1022"/>
                  </a:lnTo>
                  <a:lnTo>
                    <a:pt x="1280" y="1017"/>
                  </a:lnTo>
                  <a:lnTo>
                    <a:pt x="1274" y="1029"/>
                  </a:lnTo>
                  <a:lnTo>
                    <a:pt x="1261" y="1036"/>
                  </a:lnTo>
                  <a:lnTo>
                    <a:pt x="1264" y="1055"/>
                  </a:lnTo>
                  <a:lnTo>
                    <a:pt x="1286" y="1056"/>
                  </a:lnTo>
                  <a:lnTo>
                    <a:pt x="1283" y="1063"/>
                  </a:lnTo>
                  <a:lnTo>
                    <a:pt x="1274" y="1069"/>
                  </a:lnTo>
                  <a:lnTo>
                    <a:pt x="1274" y="1078"/>
                  </a:lnTo>
                  <a:lnTo>
                    <a:pt x="1290" y="1085"/>
                  </a:lnTo>
                  <a:lnTo>
                    <a:pt x="1322" y="1084"/>
                  </a:lnTo>
                  <a:lnTo>
                    <a:pt x="1309" y="1091"/>
                  </a:lnTo>
                  <a:lnTo>
                    <a:pt x="1274" y="1091"/>
                  </a:lnTo>
                  <a:lnTo>
                    <a:pt x="1273" y="1099"/>
                  </a:lnTo>
                  <a:lnTo>
                    <a:pt x="1290" y="1111"/>
                  </a:lnTo>
                  <a:lnTo>
                    <a:pt x="1316" y="1121"/>
                  </a:lnTo>
                  <a:lnTo>
                    <a:pt x="1300" y="1121"/>
                  </a:lnTo>
                  <a:lnTo>
                    <a:pt x="1268" y="1107"/>
                  </a:lnTo>
                  <a:lnTo>
                    <a:pt x="1264" y="1115"/>
                  </a:lnTo>
                  <a:lnTo>
                    <a:pt x="1261" y="1122"/>
                  </a:lnTo>
                  <a:lnTo>
                    <a:pt x="1280" y="1130"/>
                  </a:lnTo>
                  <a:lnTo>
                    <a:pt x="1296" y="1148"/>
                  </a:lnTo>
                  <a:lnTo>
                    <a:pt x="1281" y="1141"/>
                  </a:lnTo>
                  <a:lnTo>
                    <a:pt x="1268" y="1134"/>
                  </a:lnTo>
                  <a:lnTo>
                    <a:pt x="1257" y="1130"/>
                  </a:lnTo>
                  <a:lnTo>
                    <a:pt x="1247" y="1135"/>
                  </a:lnTo>
                  <a:lnTo>
                    <a:pt x="1265" y="1151"/>
                  </a:lnTo>
                  <a:lnTo>
                    <a:pt x="1267" y="1170"/>
                  </a:lnTo>
                  <a:lnTo>
                    <a:pt x="1232" y="1141"/>
                  </a:lnTo>
                  <a:lnTo>
                    <a:pt x="1222" y="1148"/>
                  </a:lnTo>
                  <a:lnTo>
                    <a:pt x="1203" y="1155"/>
                  </a:lnTo>
                  <a:lnTo>
                    <a:pt x="1180" y="1161"/>
                  </a:lnTo>
                  <a:lnTo>
                    <a:pt x="1160" y="1161"/>
                  </a:lnTo>
                  <a:lnTo>
                    <a:pt x="1150" y="1170"/>
                  </a:lnTo>
                  <a:lnTo>
                    <a:pt x="1153" y="1187"/>
                  </a:lnTo>
                  <a:lnTo>
                    <a:pt x="1166" y="1183"/>
                  </a:lnTo>
                  <a:lnTo>
                    <a:pt x="1165" y="1165"/>
                  </a:lnTo>
                  <a:lnTo>
                    <a:pt x="1178" y="1171"/>
                  </a:lnTo>
                  <a:lnTo>
                    <a:pt x="1180" y="1180"/>
                  </a:lnTo>
                  <a:lnTo>
                    <a:pt x="1173" y="1184"/>
                  </a:lnTo>
                  <a:lnTo>
                    <a:pt x="1180" y="1206"/>
                  </a:lnTo>
                  <a:lnTo>
                    <a:pt x="1196" y="1206"/>
                  </a:lnTo>
                  <a:lnTo>
                    <a:pt x="1196" y="1190"/>
                  </a:lnTo>
                  <a:lnTo>
                    <a:pt x="1189" y="1171"/>
                  </a:lnTo>
                  <a:lnTo>
                    <a:pt x="1203" y="1176"/>
                  </a:lnTo>
                  <a:lnTo>
                    <a:pt x="1215" y="1197"/>
                  </a:lnTo>
                  <a:lnTo>
                    <a:pt x="1221" y="1187"/>
                  </a:lnTo>
                  <a:lnTo>
                    <a:pt x="1208" y="1164"/>
                  </a:lnTo>
                  <a:lnTo>
                    <a:pt x="1218" y="1161"/>
                  </a:lnTo>
                  <a:lnTo>
                    <a:pt x="1239" y="1176"/>
                  </a:lnTo>
                  <a:lnTo>
                    <a:pt x="1252" y="1187"/>
                  </a:lnTo>
                  <a:lnTo>
                    <a:pt x="1288" y="1161"/>
                  </a:lnTo>
                  <a:lnTo>
                    <a:pt x="1323" y="1137"/>
                  </a:lnTo>
                  <a:lnTo>
                    <a:pt x="1330" y="1119"/>
                  </a:lnTo>
                  <a:lnTo>
                    <a:pt x="1326" y="1104"/>
                  </a:lnTo>
                  <a:lnTo>
                    <a:pt x="1332" y="1096"/>
                  </a:lnTo>
                  <a:lnTo>
                    <a:pt x="1336" y="1068"/>
                  </a:lnTo>
                  <a:lnTo>
                    <a:pt x="1340" y="1039"/>
                  </a:lnTo>
                  <a:lnTo>
                    <a:pt x="1332" y="1029"/>
                  </a:lnTo>
                  <a:lnTo>
                    <a:pt x="1274" y="970"/>
                  </a:lnTo>
                  <a:lnTo>
                    <a:pt x="1229" y="898"/>
                  </a:lnTo>
                  <a:lnTo>
                    <a:pt x="1195" y="859"/>
                  </a:lnTo>
                  <a:lnTo>
                    <a:pt x="1239" y="888"/>
                  </a:lnTo>
                  <a:lnTo>
                    <a:pt x="1188" y="839"/>
                  </a:lnTo>
                  <a:lnTo>
                    <a:pt x="1110" y="806"/>
                  </a:lnTo>
                  <a:lnTo>
                    <a:pt x="1091" y="751"/>
                  </a:lnTo>
                  <a:lnTo>
                    <a:pt x="1058" y="703"/>
                  </a:lnTo>
                  <a:lnTo>
                    <a:pt x="1001" y="705"/>
                  </a:lnTo>
                  <a:lnTo>
                    <a:pt x="972" y="670"/>
                  </a:lnTo>
                  <a:lnTo>
                    <a:pt x="965" y="605"/>
                  </a:lnTo>
                  <a:lnTo>
                    <a:pt x="1001" y="651"/>
                  </a:lnTo>
                  <a:lnTo>
                    <a:pt x="1038" y="598"/>
                  </a:lnTo>
                  <a:lnTo>
                    <a:pt x="1050" y="480"/>
                  </a:lnTo>
                  <a:lnTo>
                    <a:pt x="1038" y="306"/>
                  </a:lnTo>
                  <a:lnTo>
                    <a:pt x="1060" y="332"/>
                  </a:lnTo>
                  <a:lnTo>
                    <a:pt x="1087" y="349"/>
                  </a:lnTo>
                  <a:lnTo>
                    <a:pt x="1073" y="431"/>
                  </a:lnTo>
                  <a:lnTo>
                    <a:pt x="1094" y="503"/>
                  </a:lnTo>
                  <a:lnTo>
                    <a:pt x="1156" y="503"/>
                  </a:lnTo>
                  <a:lnTo>
                    <a:pt x="1237" y="529"/>
                  </a:lnTo>
                  <a:lnTo>
                    <a:pt x="1293" y="494"/>
                  </a:lnTo>
                  <a:lnTo>
                    <a:pt x="1293" y="432"/>
                  </a:lnTo>
                  <a:lnTo>
                    <a:pt x="1329" y="475"/>
                  </a:lnTo>
                  <a:lnTo>
                    <a:pt x="1359" y="464"/>
                  </a:lnTo>
                  <a:lnTo>
                    <a:pt x="1353" y="402"/>
                  </a:lnTo>
                  <a:lnTo>
                    <a:pt x="1340" y="336"/>
                  </a:lnTo>
                  <a:lnTo>
                    <a:pt x="1376" y="389"/>
                  </a:lnTo>
                  <a:lnTo>
                    <a:pt x="1376" y="445"/>
                  </a:lnTo>
                  <a:lnTo>
                    <a:pt x="1425" y="445"/>
                  </a:lnTo>
                  <a:lnTo>
                    <a:pt x="1425" y="366"/>
                  </a:lnTo>
                  <a:lnTo>
                    <a:pt x="1448" y="409"/>
                  </a:lnTo>
                  <a:lnTo>
                    <a:pt x="1448" y="451"/>
                  </a:lnTo>
                  <a:lnTo>
                    <a:pt x="1484" y="451"/>
                  </a:lnTo>
                  <a:lnTo>
                    <a:pt x="1484" y="402"/>
                  </a:lnTo>
                  <a:lnTo>
                    <a:pt x="1484" y="353"/>
                  </a:lnTo>
                  <a:lnTo>
                    <a:pt x="1510" y="428"/>
                  </a:lnTo>
                  <a:lnTo>
                    <a:pt x="1510" y="458"/>
                  </a:lnTo>
                  <a:lnTo>
                    <a:pt x="1546" y="438"/>
                  </a:lnTo>
                  <a:lnTo>
                    <a:pt x="1546" y="372"/>
                  </a:lnTo>
                  <a:lnTo>
                    <a:pt x="1563" y="415"/>
                  </a:lnTo>
                  <a:lnTo>
                    <a:pt x="1569" y="458"/>
                  </a:lnTo>
                  <a:lnTo>
                    <a:pt x="1618" y="445"/>
                  </a:lnTo>
                  <a:lnTo>
                    <a:pt x="1624" y="379"/>
                  </a:lnTo>
                  <a:lnTo>
                    <a:pt x="1654" y="428"/>
                  </a:lnTo>
                  <a:lnTo>
                    <a:pt x="1660" y="458"/>
                  </a:lnTo>
                  <a:lnTo>
                    <a:pt x="1690" y="438"/>
                  </a:lnTo>
                  <a:lnTo>
                    <a:pt x="1696" y="372"/>
                  </a:lnTo>
                  <a:lnTo>
                    <a:pt x="1720" y="415"/>
                  </a:lnTo>
                  <a:lnTo>
                    <a:pt x="1724" y="425"/>
                  </a:lnTo>
                  <a:lnTo>
                    <a:pt x="1730" y="431"/>
                  </a:lnTo>
                  <a:lnTo>
                    <a:pt x="1739" y="434"/>
                  </a:lnTo>
                  <a:lnTo>
                    <a:pt x="1748" y="435"/>
                  </a:lnTo>
                  <a:lnTo>
                    <a:pt x="1755" y="435"/>
                  </a:lnTo>
                  <a:lnTo>
                    <a:pt x="1762" y="434"/>
                  </a:lnTo>
                  <a:lnTo>
                    <a:pt x="1768" y="432"/>
                  </a:lnTo>
                  <a:lnTo>
                    <a:pt x="1769" y="432"/>
                  </a:lnTo>
                  <a:lnTo>
                    <a:pt x="1769" y="360"/>
                  </a:lnTo>
                  <a:lnTo>
                    <a:pt x="1786" y="409"/>
                  </a:lnTo>
                  <a:lnTo>
                    <a:pt x="1805" y="445"/>
                  </a:lnTo>
                  <a:lnTo>
                    <a:pt x="1847" y="428"/>
                  </a:lnTo>
                  <a:lnTo>
                    <a:pt x="1841" y="366"/>
                  </a:lnTo>
                  <a:lnTo>
                    <a:pt x="1870" y="409"/>
                  </a:lnTo>
                  <a:lnTo>
                    <a:pt x="1919" y="415"/>
                  </a:lnTo>
                  <a:lnTo>
                    <a:pt x="1894" y="336"/>
                  </a:lnTo>
                  <a:lnTo>
                    <a:pt x="1943" y="389"/>
                  </a:lnTo>
                  <a:lnTo>
                    <a:pt x="1979" y="396"/>
                  </a:lnTo>
                  <a:lnTo>
                    <a:pt x="1985" y="349"/>
                  </a:lnTo>
                  <a:lnTo>
                    <a:pt x="2027" y="379"/>
                  </a:lnTo>
                  <a:lnTo>
                    <a:pt x="2087" y="366"/>
                  </a:lnTo>
                  <a:lnTo>
                    <a:pt x="2057" y="323"/>
                  </a:lnTo>
                  <a:lnTo>
                    <a:pt x="2117" y="353"/>
                  </a:lnTo>
                  <a:lnTo>
                    <a:pt x="2159" y="349"/>
                  </a:lnTo>
                  <a:lnTo>
                    <a:pt x="2146" y="313"/>
                  </a:lnTo>
                  <a:lnTo>
                    <a:pt x="2202" y="306"/>
                  </a:lnTo>
                  <a:lnTo>
                    <a:pt x="2267" y="306"/>
                  </a:lnTo>
                  <a:lnTo>
                    <a:pt x="2441" y="234"/>
                  </a:lnTo>
                  <a:lnTo>
                    <a:pt x="2250" y="257"/>
                  </a:lnTo>
                  <a:lnTo>
                    <a:pt x="2117" y="300"/>
                  </a:lnTo>
                  <a:lnTo>
                    <a:pt x="1930" y="323"/>
                  </a:lnTo>
                  <a:lnTo>
                    <a:pt x="1798" y="313"/>
                  </a:lnTo>
                  <a:lnTo>
                    <a:pt x="1743" y="360"/>
                  </a:lnTo>
                  <a:lnTo>
                    <a:pt x="1775" y="306"/>
                  </a:lnTo>
                  <a:lnTo>
                    <a:pt x="1720" y="306"/>
                  </a:lnTo>
                  <a:lnTo>
                    <a:pt x="1677" y="349"/>
                  </a:lnTo>
                  <a:lnTo>
                    <a:pt x="1690" y="306"/>
                  </a:lnTo>
                  <a:lnTo>
                    <a:pt x="1660" y="306"/>
                  </a:lnTo>
                  <a:lnTo>
                    <a:pt x="1599" y="330"/>
                  </a:lnTo>
                  <a:lnTo>
                    <a:pt x="1599" y="287"/>
                  </a:lnTo>
                  <a:lnTo>
                    <a:pt x="1552" y="287"/>
                  </a:lnTo>
                  <a:lnTo>
                    <a:pt x="1510" y="330"/>
                  </a:lnTo>
                  <a:lnTo>
                    <a:pt x="1520" y="287"/>
                  </a:lnTo>
                  <a:lnTo>
                    <a:pt x="1484" y="281"/>
                  </a:lnTo>
                  <a:lnTo>
                    <a:pt x="1425" y="306"/>
                  </a:lnTo>
                  <a:lnTo>
                    <a:pt x="1406" y="289"/>
                  </a:lnTo>
                  <a:lnTo>
                    <a:pt x="1389" y="276"/>
                  </a:lnTo>
                  <a:lnTo>
                    <a:pt x="1372" y="268"/>
                  </a:lnTo>
                  <a:lnTo>
                    <a:pt x="1356" y="266"/>
                  </a:lnTo>
                  <a:lnTo>
                    <a:pt x="1337" y="266"/>
                  </a:lnTo>
                  <a:lnTo>
                    <a:pt x="1317" y="268"/>
                  </a:lnTo>
                  <a:lnTo>
                    <a:pt x="1294" y="273"/>
                  </a:lnTo>
                  <a:lnTo>
                    <a:pt x="1268" y="277"/>
                  </a:lnTo>
                  <a:lnTo>
                    <a:pt x="1262" y="261"/>
                  </a:lnTo>
                  <a:lnTo>
                    <a:pt x="1250" y="253"/>
                  </a:lnTo>
                  <a:lnTo>
                    <a:pt x="1234" y="248"/>
                  </a:lnTo>
                  <a:lnTo>
                    <a:pt x="1216" y="247"/>
                  </a:lnTo>
                  <a:lnTo>
                    <a:pt x="1196" y="248"/>
                  </a:lnTo>
                  <a:lnTo>
                    <a:pt x="1179" y="251"/>
                  </a:lnTo>
                  <a:lnTo>
                    <a:pt x="1162" y="254"/>
                  </a:lnTo>
                  <a:lnTo>
                    <a:pt x="1149" y="257"/>
                  </a:lnTo>
                  <a:lnTo>
                    <a:pt x="1130" y="245"/>
                  </a:lnTo>
                  <a:lnTo>
                    <a:pt x="1114" y="234"/>
                  </a:lnTo>
                  <a:lnTo>
                    <a:pt x="1100" y="225"/>
                  </a:lnTo>
                  <a:lnTo>
                    <a:pt x="1085" y="217"/>
                  </a:lnTo>
                  <a:lnTo>
                    <a:pt x="1073" y="211"/>
                  </a:lnTo>
                  <a:lnTo>
                    <a:pt x="1058" y="205"/>
                  </a:lnTo>
                  <a:lnTo>
                    <a:pt x="1041" y="199"/>
                  </a:lnTo>
                  <a:lnTo>
                    <a:pt x="1022" y="195"/>
                  </a:lnTo>
                  <a:lnTo>
                    <a:pt x="913" y="191"/>
                  </a:lnTo>
                  <a:lnTo>
                    <a:pt x="854" y="202"/>
                  </a:lnTo>
                  <a:lnTo>
                    <a:pt x="847" y="264"/>
                  </a:lnTo>
                  <a:lnTo>
                    <a:pt x="811" y="198"/>
                  </a:lnTo>
                  <a:lnTo>
                    <a:pt x="739" y="198"/>
                  </a:lnTo>
                  <a:lnTo>
                    <a:pt x="763" y="234"/>
                  </a:lnTo>
                  <a:lnTo>
                    <a:pt x="733" y="234"/>
                  </a:lnTo>
                  <a:lnTo>
                    <a:pt x="707" y="198"/>
                  </a:lnTo>
                  <a:lnTo>
                    <a:pt x="642" y="198"/>
                  </a:lnTo>
                  <a:lnTo>
                    <a:pt x="659" y="214"/>
                  </a:lnTo>
                  <a:lnTo>
                    <a:pt x="621" y="231"/>
                  </a:lnTo>
                  <a:lnTo>
                    <a:pt x="621" y="199"/>
                  </a:lnTo>
                  <a:lnTo>
                    <a:pt x="585" y="195"/>
                  </a:lnTo>
                  <a:lnTo>
                    <a:pt x="599" y="237"/>
                  </a:lnTo>
                  <a:lnTo>
                    <a:pt x="563" y="199"/>
                  </a:lnTo>
                  <a:lnTo>
                    <a:pt x="563" y="237"/>
                  </a:lnTo>
                  <a:lnTo>
                    <a:pt x="530" y="195"/>
                  </a:lnTo>
                  <a:lnTo>
                    <a:pt x="495" y="202"/>
                  </a:lnTo>
                  <a:lnTo>
                    <a:pt x="533" y="251"/>
                  </a:lnTo>
                  <a:lnTo>
                    <a:pt x="464" y="192"/>
                  </a:lnTo>
                  <a:lnTo>
                    <a:pt x="432" y="195"/>
                  </a:lnTo>
                  <a:lnTo>
                    <a:pt x="461" y="244"/>
                  </a:lnTo>
                  <a:lnTo>
                    <a:pt x="439" y="237"/>
                  </a:lnTo>
                  <a:lnTo>
                    <a:pt x="421" y="214"/>
                  </a:lnTo>
                  <a:lnTo>
                    <a:pt x="403" y="256"/>
                  </a:lnTo>
                  <a:lnTo>
                    <a:pt x="376" y="258"/>
                  </a:lnTo>
                  <a:lnTo>
                    <a:pt x="392" y="202"/>
                  </a:lnTo>
                  <a:lnTo>
                    <a:pt x="373" y="217"/>
                  </a:lnTo>
                  <a:lnTo>
                    <a:pt x="354" y="266"/>
                  </a:lnTo>
                  <a:lnTo>
                    <a:pt x="354" y="217"/>
                  </a:lnTo>
                  <a:lnTo>
                    <a:pt x="330" y="207"/>
                  </a:lnTo>
                  <a:lnTo>
                    <a:pt x="323" y="248"/>
                  </a:lnTo>
                  <a:lnTo>
                    <a:pt x="308" y="195"/>
                  </a:lnTo>
                  <a:lnTo>
                    <a:pt x="288" y="185"/>
                  </a:lnTo>
                  <a:lnTo>
                    <a:pt x="284" y="221"/>
                  </a:lnTo>
                  <a:lnTo>
                    <a:pt x="258" y="224"/>
                  </a:lnTo>
                  <a:lnTo>
                    <a:pt x="277" y="178"/>
                  </a:lnTo>
                  <a:lnTo>
                    <a:pt x="239" y="181"/>
                  </a:lnTo>
                  <a:lnTo>
                    <a:pt x="239" y="145"/>
                  </a:lnTo>
                  <a:lnTo>
                    <a:pt x="229" y="112"/>
                  </a:lnTo>
                  <a:lnTo>
                    <a:pt x="205" y="122"/>
                  </a:lnTo>
                  <a:lnTo>
                    <a:pt x="212" y="77"/>
                  </a:lnTo>
                  <a:lnTo>
                    <a:pt x="190" y="44"/>
                  </a:lnTo>
                  <a:lnTo>
                    <a:pt x="180" y="77"/>
                  </a:lnTo>
                  <a:lnTo>
                    <a:pt x="169" y="33"/>
                  </a:lnTo>
                  <a:lnTo>
                    <a:pt x="131" y="18"/>
                  </a:lnTo>
                  <a:lnTo>
                    <a:pt x="100" y="63"/>
                  </a:lnTo>
                  <a:lnTo>
                    <a:pt x="117" y="7"/>
                  </a:lnTo>
                  <a:lnTo>
                    <a:pt x="85" y="0"/>
                  </a:lnTo>
                  <a:lnTo>
                    <a:pt x="39" y="7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444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05" name="Freeform 1196">
              <a:extLst>
                <a:ext uri="{FF2B5EF4-FFF2-40B4-BE49-F238E27FC236}">
                  <a16:creationId xmlns:a16="http://schemas.microsoft.com/office/drawing/2014/main" id="{19473A9B-CB45-F4C1-E734-AB62D0EB4A2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834" y="4723"/>
              <a:ext cx="158" cy="220"/>
            </a:xfrm>
            <a:custGeom>
              <a:avLst/>
              <a:gdLst>
                <a:gd name="T0" fmla="*/ 12 w 158"/>
                <a:gd name="T1" fmla="*/ 0 h 220"/>
                <a:gd name="T2" fmla="*/ 52 w 158"/>
                <a:gd name="T3" fmla="*/ 20 h 220"/>
                <a:gd name="T4" fmla="*/ 76 w 158"/>
                <a:gd name="T5" fmla="*/ 63 h 220"/>
                <a:gd name="T6" fmla="*/ 118 w 158"/>
                <a:gd name="T7" fmla="*/ 151 h 220"/>
                <a:gd name="T8" fmla="*/ 158 w 158"/>
                <a:gd name="T9" fmla="*/ 178 h 220"/>
                <a:gd name="T10" fmla="*/ 145 w 158"/>
                <a:gd name="T11" fmla="*/ 198 h 220"/>
                <a:gd name="T12" fmla="*/ 137 w 158"/>
                <a:gd name="T13" fmla="*/ 220 h 220"/>
                <a:gd name="T14" fmla="*/ 111 w 158"/>
                <a:gd name="T15" fmla="*/ 194 h 220"/>
                <a:gd name="T16" fmla="*/ 65 w 158"/>
                <a:gd name="T17" fmla="*/ 156 h 220"/>
                <a:gd name="T18" fmla="*/ 33 w 158"/>
                <a:gd name="T19" fmla="*/ 100 h 220"/>
                <a:gd name="T20" fmla="*/ 3 w 158"/>
                <a:gd name="T21" fmla="*/ 63 h 220"/>
                <a:gd name="T22" fmla="*/ 3 w 158"/>
                <a:gd name="T23" fmla="*/ 46 h 220"/>
                <a:gd name="T24" fmla="*/ 43 w 158"/>
                <a:gd name="T25" fmla="*/ 79 h 220"/>
                <a:gd name="T26" fmla="*/ 33 w 158"/>
                <a:gd name="T27" fmla="*/ 50 h 220"/>
                <a:gd name="T28" fmla="*/ 0 w 158"/>
                <a:gd name="T29" fmla="*/ 17 h 220"/>
                <a:gd name="T30" fmla="*/ 12 w 158"/>
                <a:gd name="T31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8" h="220">
                  <a:moveTo>
                    <a:pt x="12" y="0"/>
                  </a:moveTo>
                  <a:lnTo>
                    <a:pt x="52" y="20"/>
                  </a:lnTo>
                  <a:lnTo>
                    <a:pt x="76" y="63"/>
                  </a:lnTo>
                  <a:lnTo>
                    <a:pt x="118" y="151"/>
                  </a:lnTo>
                  <a:lnTo>
                    <a:pt x="158" y="178"/>
                  </a:lnTo>
                  <a:lnTo>
                    <a:pt x="145" y="198"/>
                  </a:lnTo>
                  <a:lnTo>
                    <a:pt x="137" y="220"/>
                  </a:lnTo>
                  <a:lnTo>
                    <a:pt x="111" y="194"/>
                  </a:lnTo>
                  <a:lnTo>
                    <a:pt x="65" y="156"/>
                  </a:lnTo>
                  <a:lnTo>
                    <a:pt x="33" y="100"/>
                  </a:lnTo>
                  <a:lnTo>
                    <a:pt x="3" y="63"/>
                  </a:lnTo>
                  <a:lnTo>
                    <a:pt x="3" y="46"/>
                  </a:lnTo>
                  <a:lnTo>
                    <a:pt x="43" y="79"/>
                  </a:lnTo>
                  <a:lnTo>
                    <a:pt x="33" y="50"/>
                  </a:lnTo>
                  <a:lnTo>
                    <a:pt x="0" y="1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998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06" name="Freeform 1197">
              <a:extLst>
                <a:ext uri="{FF2B5EF4-FFF2-40B4-BE49-F238E27FC236}">
                  <a16:creationId xmlns:a16="http://schemas.microsoft.com/office/drawing/2014/main" id="{B058E44D-EAA5-7543-61AE-F97880C98A1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824" y="4751"/>
              <a:ext cx="155" cy="187"/>
            </a:xfrm>
            <a:custGeom>
              <a:avLst/>
              <a:gdLst>
                <a:gd name="T0" fmla="*/ 14 w 155"/>
                <a:gd name="T1" fmla="*/ 32 h 187"/>
                <a:gd name="T2" fmla="*/ 49 w 155"/>
                <a:gd name="T3" fmla="*/ 68 h 187"/>
                <a:gd name="T4" fmla="*/ 69 w 155"/>
                <a:gd name="T5" fmla="*/ 72 h 187"/>
                <a:gd name="T6" fmla="*/ 60 w 155"/>
                <a:gd name="T7" fmla="*/ 39 h 187"/>
                <a:gd name="T8" fmla="*/ 47 w 155"/>
                <a:gd name="T9" fmla="*/ 0 h 187"/>
                <a:gd name="T10" fmla="*/ 82 w 155"/>
                <a:gd name="T11" fmla="*/ 35 h 187"/>
                <a:gd name="T12" fmla="*/ 86 w 155"/>
                <a:gd name="T13" fmla="*/ 94 h 187"/>
                <a:gd name="T14" fmla="*/ 121 w 155"/>
                <a:gd name="T15" fmla="*/ 136 h 187"/>
                <a:gd name="T16" fmla="*/ 155 w 155"/>
                <a:gd name="T17" fmla="*/ 163 h 187"/>
                <a:gd name="T18" fmla="*/ 142 w 155"/>
                <a:gd name="T19" fmla="*/ 187 h 187"/>
                <a:gd name="T20" fmla="*/ 121 w 155"/>
                <a:gd name="T21" fmla="*/ 170 h 187"/>
                <a:gd name="T22" fmla="*/ 94 w 155"/>
                <a:gd name="T23" fmla="*/ 141 h 187"/>
                <a:gd name="T24" fmla="*/ 62 w 155"/>
                <a:gd name="T25" fmla="*/ 107 h 187"/>
                <a:gd name="T26" fmla="*/ 43 w 155"/>
                <a:gd name="T27" fmla="*/ 72 h 187"/>
                <a:gd name="T28" fmla="*/ 0 w 155"/>
                <a:gd name="T29" fmla="*/ 48 h 187"/>
                <a:gd name="T30" fmla="*/ 14 w 155"/>
                <a:gd name="T31" fmla="*/ 3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" h="187">
                  <a:moveTo>
                    <a:pt x="14" y="32"/>
                  </a:moveTo>
                  <a:lnTo>
                    <a:pt x="49" y="68"/>
                  </a:lnTo>
                  <a:lnTo>
                    <a:pt x="69" y="72"/>
                  </a:lnTo>
                  <a:lnTo>
                    <a:pt x="60" y="39"/>
                  </a:lnTo>
                  <a:lnTo>
                    <a:pt x="47" y="0"/>
                  </a:lnTo>
                  <a:lnTo>
                    <a:pt x="82" y="35"/>
                  </a:lnTo>
                  <a:lnTo>
                    <a:pt x="86" y="94"/>
                  </a:lnTo>
                  <a:lnTo>
                    <a:pt x="121" y="136"/>
                  </a:lnTo>
                  <a:lnTo>
                    <a:pt x="155" y="163"/>
                  </a:lnTo>
                  <a:lnTo>
                    <a:pt x="142" y="187"/>
                  </a:lnTo>
                  <a:lnTo>
                    <a:pt x="121" y="170"/>
                  </a:lnTo>
                  <a:lnTo>
                    <a:pt x="94" y="141"/>
                  </a:lnTo>
                  <a:lnTo>
                    <a:pt x="62" y="107"/>
                  </a:lnTo>
                  <a:lnTo>
                    <a:pt x="43" y="72"/>
                  </a:lnTo>
                  <a:lnTo>
                    <a:pt x="0" y="48"/>
                  </a:lnTo>
                  <a:lnTo>
                    <a:pt x="14" y="32"/>
                  </a:lnTo>
                  <a:close/>
                </a:path>
              </a:pathLst>
            </a:custGeom>
            <a:solidFill>
              <a:srgbClr val="E5B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07" name="Freeform 1198">
              <a:extLst>
                <a:ext uri="{FF2B5EF4-FFF2-40B4-BE49-F238E27FC236}">
                  <a16:creationId xmlns:a16="http://schemas.microsoft.com/office/drawing/2014/main" id="{3B135236-B99A-25AB-42C7-E6D2188140D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102" y="4900"/>
              <a:ext cx="429" cy="283"/>
            </a:xfrm>
            <a:custGeom>
              <a:avLst/>
              <a:gdLst>
                <a:gd name="T0" fmla="*/ 0 w 429"/>
                <a:gd name="T1" fmla="*/ 96 h 283"/>
                <a:gd name="T2" fmla="*/ 13 w 429"/>
                <a:gd name="T3" fmla="*/ 51 h 283"/>
                <a:gd name="T4" fmla="*/ 59 w 429"/>
                <a:gd name="T5" fmla="*/ 0 h 283"/>
                <a:gd name="T6" fmla="*/ 59 w 429"/>
                <a:gd name="T7" fmla="*/ 51 h 283"/>
                <a:gd name="T8" fmla="*/ 144 w 429"/>
                <a:gd name="T9" fmla="*/ 99 h 283"/>
                <a:gd name="T10" fmla="*/ 236 w 429"/>
                <a:gd name="T11" fmla="*/ 93 h 283"/>
                <a:gd name="T12" fmla="*/ 325 w 429"/>
                <a:gd name="T13" fmla="*/ 77 h 283"/>
                <a:gd name="T14" fmla="*/ 374 w 429"/>
                <a:gd name="T15" fmla="*/ 179 h 283"/>
                <a:gd name="T16" fmla="*/ 429 w 429"/>
                <a:gd name="T17" fmla="*/ 283 h 283"/>
                <a:gd name="T18" fmla="*/ 361 w 429"/>
                <a:gd name="T19" fmla="*/ 250 h 283"/>
                <a:gd name="T20" fmla="*/ 259 w 429"/>
                <a:gd name="T21" fmla="*/ 238 h 283"/>
                <a:gd name="T22" fmla="*/ 220 w 429"/>
                <a:gd name="T23" fmla="*/ 217 h 283"/>
                <a:gd name="T24" fmla="*/ 177 w 429"/>
                <a:gd name="T25" fmla="*/ 217 h 283"/>
                <a:gd name="T26" fmla="*/ 88 w 429"/>
                <a:gd name="T27" fmla="*/ 211 h 283"/>
                <a:gd name="T28" fmla="*/ 7 w 429"/>
                <a:gd name="T29" fmla="*/ 171 h 283"/>
                <a:gd name="T30" fmla="*/ 7 w 429"/>
                <a:gd name="T31" fmla="*/ 127 h 283"/>
                <a:gd name="T32" fmla="*/ 43 w 429"/>
                <a:gd name="T33" fmla="*/ 152 h 283"/>
                <a:gd name="T34" fmla="*/ 34 w 429"/>
                <a:gd name="T35" fmla="*/ 120 h 283"/>
                <a:gd name="T36" fmla="*/ 29 w 429"/>
                <a:gd name="T37" fmla="*/ 116 h 283"/>
                <a:gd name="T38" fmla="*/ 17 w 429"/>
                <a:gd name="T39" fmla="*/ 107 h 283"/>
                <a:gd name="T40" fmla="*/ 5 w 429"/>
                <a:gd name="T41" fmla="*/ 99 h 283"/>
                <a:gd name="T42" fmla="*/ 0 w 429"/>
                <a:gd name="T43" fmla="*/ 9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9" h="283">
                  <a:moveTo>
                    <a:pt x="0" y="96"/>
                  </a:moveTo>
                  <a:lnTo>
                    <a:pt x="13" y="51"/>
                  </a:lnTo>
                  <a:lnTo>
                    <a:pt x="59" y="0"/>
                  </a:lnTo>
                  <a:lnTo>
                    <a:pt x="59" y="51"/>
                  </a:lnTo>
                  <a:lnTo>
                    <a:pt x="144" y="99"/>
                  </a:lnTo>
                  <a:lnTo>
                    <a:pt x="236" y="93"/>
                  </a:lnTo>
                  <a:lnTo>
                    <a:pt x="325" y="77"/>
                  </a:lnTo>
                  <a:lnTo>
                    <a:pt x="374" y="179"/>
                  </a:lnTo>
                  <a:lnTo>
                    <a:pt x="429" y="283"/>
                  </a:lnTo>
                  <a:lnTo>
                    <a:pt x="361" y="250"/>
                  </a:lnTo>
                  <a:lnTo>
                    <a:pt x="259" y="238"/>
                  </a:lnTo>
                  <a:lnTo>
                    <a:pt x="220" y="217"/>
                  </a:lnTo>
                  <a:lnTo>
                    <a:pt x="177" y="217"/>
                  </a:lnTo>
                  <a:lnTo>
                    <a:pt x="88" y="211"/>
                  </a:lnTo>
                  <a:lnTo>
                    <a:pt x="7" y="171"/>
                  </a:lnTo>
                  <a:lnTo>
                    <a:pt x="7" y="127"/>
                  </a:lnTo>
                  <a:lnTo>
                    <a:pt x="43" y="152"/>
                  </a:lnTo>
                  <a:lnTo>
                    <a:pt x="34" y="120"/>
                  </a:lnTo>
                  <a:lnTo>
                    <a:pt x="29" y="116"/>
                  </a:lnTo>
                  <a:lnTo>
                    <a:pt x="17" y="107"/>
                  </a:lnTo>
                  <a:lnTo>
                    <a:pt x="5" y="99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998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08" name="Freeform 1199">
              <a:extLst>
                <a:ext uri="{FF2B5EF4-FFF2-40B4-BE49-F238E27FC236}">
                  <a16:creationId xmlns:a16="http://schemas.microsoft.com/office/drawing/2014/main" id="{C5B6C838-64CC-9BFB-D2DB-CCC605FA069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115" y="4971"/>
              <a:ext cx="408" cy="205"/>
            </a:xfrm>
            <a:custGeom>
              <a:avLst/>
              <a:gdLst>
                <a:gd name="T0" fmla="*/ 0 w 408"/>
                <a:gd name="T1" fmla="*/ 0 h 205"/>
                <a:gd name="T2" fmla="*/ 37 w 408"/>
                <a:gd name="T3" fmla="*/ 22 h 205"/>
                <a:gd name="T4" fmla="*/ 118 w 408"/>
                <a:gd name="T5" fmla="*/ 61 h 205"/>
                <a:gd name="T6" fmla="*/ 211 w 408"/>
                <a:gd name="T7" fmla="*/ 78 h 205"/>
                <a:gd name="T8" fmla="*/ 344 w 408"/>
                <a:gd name="T9" fmla="*/ 68 h 205"/>
                <a:gd name="T10" fmla="*/ 408 w 408"/>
                <a:gd name="T11" fmla="*/ 205 h 205"/>
                <a:gd name="T12" fmla="*/ 377 w 408"/>
                <a:gd name="T13" fmla="*/ 180 h 205"/>
                <a:gd name="T14" fmla="*/ 272 w 408"/>
                <a:gd name="T15" fmla="*/ 179 h 205"/>
                <a:gd name="T16" fmla="*/ 216 w 408"/>
                <a:gd name="T17" fmla="*/ 161 h 205"/>
                <a:gd name="T18" fmla="*/ 185 w 408"/>
                <a:gd name="T19" fmla="*/ 153 h 205"/>
                <a:gd name="T20" fmla="*/ 142 w 408"/>
                <a:gd name="T21" fmla="*/ 153 h 205"/>
                <a:gd name="T22" fmla="*/ 93 w 408"/>
                <a:gd name="T23" fmla="*/ 140 h 205"/>
                <a:gd name="T24" fmla="*/ 59 w 408"/>
                <a:gd name="T25" fmla="*/ 124 h 205"/>
                <a:gd name="T26" fmla="*/ 3 w 408"/>
                <a:gd name="T27" fmla="*/ 102 h 205"/>
                <a:gd name="T28" fmla="*/ 0 w 408"/>
                <a:gd name="T29" fmla="*/ 78 h 205"/>
                <a:gd name="T30" fmla="*/ 33 w 408"/>
                <a:gd name="T31" fmla="*/ 100 h 205"/>
                <a:gd name="T32" fmla="*/ 62 w 408"/>
                <a:gd name="T33" fmla="*/ 94 h 205"/>
                <a:gd name="T34" fmla="*/ 50 w 408"/>
                <a:gd name="T35" fmla="*/ 59 h 205"/>
                <a:gd name="T36" fmla="*/ 0 w 408"/>
                <a:gd name="T37" fmla="*/ 22 h 205"/>
                <a:gd name="T38" fmla="*/ 0 w 408"/>
                <a:gd name="T39" fmla="*/ 18 h 205"/>
                <a:gd name="T40" fmla="*/ 0 w 408"/>
                <a:gd name="T41" fmla="*/ 9 h 205"/>
                <a:gd name="T42" fmla="*/ 0 w 408"/>
                <a:gd name="T43" fmla="*/ 2 h 205"/>
                <a:gd name="T44" fmla="*/ 0 w 408"/>
                <a:gd name="T45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8" h="205">
                  <a:moveTo>
                    <a:pt x="0" y="0"/>
                  </a:moveTo>
                  <a:lnTo>
                    <a:pt x="37" y="22"/>
                  </a:lnTo>
                  <a:lnTo>
                    <a:pt x="118" y="61"/>
                  </a:lnTo>
                  <a:lnTo>
                    <a:pt x="211" y="78"/>
                  </a:lnTo>
                  <a:lnTo>
                    <a:pt x="344" y="68"/>
                  </a:lnTo>
                  <a:lnTo>
                    <a:pt x="408" y="205"/>
                  </a:lnTo>
                  <a:lnTo>
                    <a:pt x="377" y="180"/>
                  </a:lnTo>
                  <a:lnTo>
                    <a:pt x="272" y="179"/>
                  </a:lnTo>
                  <a:lnTo>
                    <a:pt x="216" y="161"/>
                  </a:lnTo>
                  <a:lnTo>
                    <a:pt x="185" y="153"/>
                  </a:lnTo>
                  <a:lnTo>
                    <a:pt x="142" y="153"/>
                  </a:lnTo>
                  <a:lnTo>
                    <a:pt x="93" y="140"/>
                  </a:lnTo>
                  <a:lnTo>
                    <a:pt x="59" y="124"/>
                  </a:lnTo>
                  <a:lnTo>
                    <a:pt x="3" y="102"/>
                  </a:lnTo>
                  <a:lnTo>
                    <a:pt x="0" y="78"/>
                  </a:lnTo>
                  <a:lnTo>
                    <a:pt x="33" y="100"/>
                  </a:lnTo>
                  <a:lnTo>
                    <a:pt x="62" y="94"/>
                  </a:lnTo>
                  <a:lnTo>
                    <a:pt x="50" y="59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B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09" name="Freeform 1200">
              <a:extLst>
                <a:ext uri="{FF2B5EF4-FFF2-40B4-BE49-F238E27FC236}">
                  <a16:creationId xmlns:a16="http://schemas.microsoft.com/office/drawing/2014/main" id="{9C7AE9E7-4B2A-91E7-8359-5A59260AC34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794" y="5000"/>
              <a:ext cx="180" cy="94"/>
            </a:xfrm>
            <a:custGeom>
              <a:avLst/>
              <a:gdLst>
                <a:gd name="T0" fmla="*/ 11 w 180"/>
                <a:gd name="T1" fmla="*/ 0 h 94"/>
                <a:gd name="T2" fmla="*/ 65 w 180"/>
                <a:gd name="T3" fmla="*/ 2 h 94"/>
                <a:gd name="T4" fmla="*/ 128 w 180"/>
                <a:gd name="T5" fmla="*/ 13 h 94"/>
                <a:gd name="T6" fmla="*/ 180 w 180"/>
                <a:gd name="T7" fmla="*/ 30 h 94"/>
                <a:gd name="T8" fmla="*/ 154 w 180"/>
                <a:gd name="T9" fmla="*/ 53 h 94"/>
                <a:gd name="T10" fmla="*/ 121 w 180"/>
                <a:gd name="T11" fmla="*/ 73 h 94"/>
                <a:gd name="T12" fmla="*/ 75 w 180"/>
                <a:gd name="T13" fmla="*/ 94 h 94"/>
                <a:gd name="T14" fmla="*/ 22 w 180"/>
                <a:gd name="T15" fmla="*/ 94 h 94"/>
                <a:gd name="T16" fmla="*/ 6 w 180"/>
                <a:gd name="T17" fmla="*/ 82 h 94"/>
                <a:gd name="T18" fmla="*/ 0 w 180"/>
                <a:gd name="T19" fmla="*/ 42 h 94"/>
                <a:gd name="T20" fmla="*/ 3 w 180"/>
                <a:gd name="T21" fmla="*/ 36 h 94"/>
                <a:gd name="T22" fmla="*/ 9 w 180"/>
                <a:gd name="T23" fmla="*/ 22 h 94"/>
                <a:gd name="T24" fmla="*/ 11 w 180"/>
                <a:gd name="T25" fmla="*/ 7 h 94"/>
                <a:gd name="T26" fmla="*/ 11 w 180"/>
                <a:gd name="T2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0" h="94">
                  <a:moveTo>
                    <a:pt x="11" y="0"/>
                  </a:moveTo>
                  <a:lnTo>
                    <a:pt x="65" y="2"/>
                  </a:lnTo>
                  <a:lnTo>
                    <a:pt x="128" y="13"/>
                  </a:lnTo>
                  <a:lnTo>
                    <a:pt x="180" y="30"/>
                  </a:lnTo>
                  <a:lnTo>
                    <a:pt x="154" y="53"/>
                  </a:lnTo>
                  <a:lnTo>
                    <a:pt x="121" y="73"/>
                  </a:lnTo>
                  <a:lnTo>
                    <a:pt x="75" y="94"/>
                  </a:lnTo>
                  <a:lnTo>
                    <a:pt x="22" y="94"/>
                  </a:lnTo>
                  <a:lnTo>
                    <a:pt x="6" y="82"/>
                  </a:lnTo>
                  <a:lnTo>
                    <a:pt x="0" y="42"/>
                  </a:lnTo>
                  <a:lnTo>
                    <a:pt x="3" y="36"/>
                  </a:lnTo>
                  <a:lnTo>
                    <a:pt x="9" y="22"/>
                  </a:lnTo>
                  <a:lnTo>
                    <a:pt x="11" y="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998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0" name="Freeform 1201">
              <a:extLst>
                <a:ext uri="{FF2B5EF4-FFF2-40B4-BE49-F238E27FC236}">
                  <a16:creationId xmlns:a16="http://schemas.microsoft.com/office/drawing/2014/main" id="{88763121-7034-353A-0FFF-8F8633B204E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794" y="5017"/>
              <a:ext cx="151" cy="94"/>
            </a:xfrm>
            <a:custGeom>
              <a:avLst/>
              <a:gdLst>
                <a:gd name="T0" fmla="*/ 10 w 151"/>
                <a:gd name="T1" fmla="*/ 5 h 94"/>
                <a:gd name="T2" fmla="*/ 56 w 151"/>
                <a:gd name="T3" fmla="*/ 0 h 94"/>
                <a:gd name="T4" fmla="*/ 111 w 151"/>
                <a:gd name="T5" fmla="*/ 15 h 94"/>
                <a:gd name="T6" fmla="*/ 151 w 151"/>
                <a:gd name="T7" fmla="*/ 35 h 94"/>
                <a:gd name="T8" fmla="*/ 138 w 151"/>
                <a:gd name="T9" fmla="*/ 49 h 94"/>
                <a:gd name="T10" fmla="*/ 125 w 151"/>
                <a:gd name="T11" fmla="*/ 61 h 94"/>
                <a:gd name="T12" fmla="*/ 111 w 151"/>
                <a:gd name="T13" fmla="*/ 69 h 94"/>
                <a:gd name="T14" fmla="*/ 95 w 151"/>
                <a:gd name="T15" fmla="*/ 77 h 94"/>
                <a:gd name="T16" fmla="*/ 78 w 151"/>
                <a:gd name="T17" fmla="*/ 82 h 94"/>
                <a:gd name="T18" fmla="*/ 59 w 151"/>
                <a:gd name="T19" fmla="*/ 87 h 94"/>
                <a:gd name="T20" fmla="*/ 39 w 151"/>
                <a:gd name="T21" fmla="*/ 90 h 94"/>
                <a:gd name="T22" fmla="*/ 17 w 151"/>
                <a:gd name="T23" fmla="*/ 94 h 94"/>
                <a:gd name="T24" fmla="*/ 0 w 151"/>
                <a:gd name="T25" fmla="*/ 58 h 94"/>
                <a:gd name="T26" fmla="*/ 0 w 151"/>
                <a:gd name="T27" fmla="*/ 25 h 94"/>
                <a:gd name="T28" fmla="*/ 1 w 151"/>
                <a:gd name="T29" fmla="*/ 22 h 94"/>
                <a:gd name="T30" fmla="*/ 6 w 151"/>
                <a:gd name="T31" fmla="*/ 16 h 94"/>
                <a:gd name="T32" fmla="*/ 9 w 151"/>
                <a:gd name="T33" fmla="*/ 10 h 94"/>
                <a:gd name="T34" fmla="*/ 10 w 151"/>
                <a:gd name="T35" fmla="*/ 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1" h="94">
                  <a:moveTo>
                    <a:pt x="10" y="5"/>
                  </a:moveTo>
                  <a:lnTo>
                    <a:pt x="56" y="0"/>
                  </a:lnTo>
                  <a:lnTo>
                    <a:pt x="111" y="15"/>
                  </a:lnTo>
                  <a:lnTo>
                    <a:pt x="151" y="35"/>
                  </a:lnTo>
                  <a:lnTo>
                    <a:pt x="138" y="49"/>
                  </a:lnTo>
                  <a:lnTo>
                    <a:pt x="125" y="61"/>
                  </a:lnTo>
                  <a:lnTo>
                    <a:pt x="111" y="69"/>
                  </a:lnTo>
                  <a:lnTo>
                    <a:pt x="95" y="77"/>
                  </a:lnTo>
                  <a:lnTo>
                    <a:pt x="78" y="82"/>
                  </a:lnTo>
                  <a:lnTo>
                    <a:pt x="59" y="87"/>
                  </a:lnTo>
                  <a:lnTo>
                    <a:pt x="39" y="90"/>
                  </a:lnTo>
                  <a:lnTo>
                    <a:pt x="17" y="94"/>
                  </a:lnTo>
                  <a:lnTo>
                    <a:pt x="0" y="58"/>
                  </a:lnTo>
                  <a:lnTo>
                    <a:pt x="0" y="25"/>
                  </a:lnTo>
                  <a:lnTo>
                    <a:pt x="1" y="22"/>
                  </a:lnTo>
                  <a:lnTo>
                    <a:pt x="6" y="16"/>
                  </a:lnTo>
                  <a:lnTo>
                    <a:pt x="9" y="10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E5B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1" name="Freeform 1202">
              <a:extLst>
                <a:ext uri="{FF2B5EF4-FFF2-40B4-BE49-F238E27FC236}">
                  <a16:creationId xmlns:a16="http://schemas.microsoft.com/office/drawing/2014/main" id="{8A23860E-7B26-E3DD-A153-F9A8B0A6076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648" y="4603"/>
              <a:ext cx="21" cy="18"/>
            </a:xfrm>
            <a:custGeom>
              <a:avLst/>
              <a:gdLst>
                <a:gd name="T0" fmla="*/ 6 w 21"/>
                <a:gd name="T1" fmla="*/ 0 h 18"/>
                <a:gd name="T2" fmla="*/ 0 w 21"/>
                <a:gd name="T3" fmla="*/ 3 h 18"/>
                <a:gd name="T4" fmla="*/ 0 w 21"/>
                <a:gd name="T5" fmla="*/ 10 h 18"/>
                <a:gd name="T6" fmla="*/ 3 w 21"/>
                <a:gd name="T7" fmla="*/ 18 h 18"/>
                <a:gd name="T8" fmla="*/ 15 w 21"/>
                <a:gd name="T9" fmla="*/ 18 h 18"/>
                <a:gd name="T10" fmla="*/ 21 w 21"/>
                <a:gd name="T11" fmla="*/ 15 h 18"/>
                <a:gd name="T12" fmla="*/ 21 w 21"/>
                <a:gd name="T13" fmla="*/ 8 h 18"/>
                <a:gd name="T14" fmla="*/ 16 w 21"/>
                <a:gd name="T15" fmla="*/ 2 h 18"/>
                <a:gd name="T16" fmla="*/ 15 w 21"/>
                <a:gd name="T17" fmla="*/ 12 h 18"/>
                <a:gd name="T18" fmla="*/ 8 w 21"/>
                <a:gd name="T19" fmla="*/ 12 h 18"/>
                <a:gd name="T20" fmla="*/ 8 w 21"/>
                <a:gd name="T21" fmla="*/ 5 h 18"/>
                <a:gd name="T22" fmla="*/ 6 w 2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8">
                  <a:moveTo>
                    <a:pt x="6" y="0"/>
                  </a:moveTo>
                  <a:lnTo>
                    <a:pt x="0" y="3"/>
                  </a:lnTo>
                  <a:lnTo>
                    <a:pt x="0" y="10"/>
                  </a:lnTo>
                  <a:lnTo>
                    <a:pt x="3" y="18"/>
                  </a:lnTo>
                  <a:lnTo>
                    <a:pt x="15" y="18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16" y="2"/>
                  </a:lnTo>
                  <a:lnTo>
                    <a:pt x="15" y="12"/>
                  </a:lnTo>
                  <a:lnTo>
                    <a:pt x="8" y="12"/>
                  </a:lnTo>
                  <a:lnTo>
                    <a:pt x="8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D5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2" name="Freeform 1203">
              <a:extLst>
                <a:ext uri="{FF2B5EF4-FFF2-40B4-BE49-F238E27FC236}">
                  <a16:creationId xmlns:a16="http://schemas.microsoft.com/office/drawing/2014/main" id="{4595024F-1888-9F9B-CCA3-CC2EAF1BC7D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507" y="4557"/>
              <a:ext cx="236" cy="150"/>
            </a:xfrm>
            <a:custGeom>
              <a:avLst/>
              <a:gdLst>
                <a:gd name="T0" fmla="*/ 136 w 236"/>
                <a:gd name="T1" fmla="*/ 65 h 150"/>
                <a:gd name="T2" fmla="*/ 141 w 236"/>
                <a:gd name="T3" fmla="*/ 91 h 150"/>
                <a:gd name="T4" fmla="*/ 149 w 236"/>
                <a:gd name="T5" fmla="*/ 107 h 150"/>
                <a:gd name="T6" fmla="*/ 163 w 236"/>
                <a:gd name="T7" fmla="*/ 128 h 150"/>
                <a:gd name="T8" fmla="*/ 115 w 236"/>
                <a:gd name="T9" fmla="*/ 128 h 150"/>
                <a:gd name="T10" fmla="*/ 72 w 236"/>
                <a:gd name="T11" fmla="*/ 133 h 150"/>
                <a:gd name="T12" fmla="*/ 91 w 236"/>
                <a:gd name="T13" fmla="*/ 97 h 150"/>
                <a:gd name="T14" fmla="*/ 69 w 236"/>
                <a:gd name="T15" fmla="*/ 98 h 150"/>
                <a:gd name="T16" fmla="*/ 58 w 236"/>
                <a:gd name="T17" fmla="*/ 113 h 150"/>
                <a:gd name="T18" fmla="*/ 42 w 236"/>
                <a:gd name="T19" fmla="*/ 113 h 150"/>
                <a:gd name="T20" fmla="*/ 75 w 236"/>
                <a:gd name="T21" fmla="*/ 77 h 150"/>
                <a:gd name="T22" fmla="*/ 78 w 236"/>
                <a:gd name="T23" fmla="*/ 61 h 150"/>
                <a:gd name="T24" fmla="*/ 58 w 236"/>
                <a:gd name="T25" fmla="*/ 78 h 150"/>
                <a:gd name="T26" fmla="*/ 36 w 236"/>
                <a:gd name="T27" fmla="*/ 92 h 150"/>
                <a:gd name="T28" fmla="*/ 13 w 236"/>
                <a:gd name="T29" fmla="*/ 107 h 150"/>
                <a:gd name="T30" fmla="*/ 0 w 236"/>
                <a:gd name="T31" fmla="*/ 114 h 150"/>
                <a:gd name="T32" fmla="*/ 22 w 236"/>
                <a:gd name="T33" fmla="*/ 137 h 150"/>
                <a:gd name="T34" fmla="*/ 44 w 236"/>
                <a:gd name="T35" fmla="*/ 128 h 150"/>
                <a:gd name="T36" fmla="*/ 55 w 236"/>
                <a:gd name="T37" fmla="*/ 150 h 150"/>
                <a:gd name="T38" fmla="*/ 105 w 236"/>
                <a:gd name="T39" fmla="*/ 143 h 150"/>
                <a:gd name="T40" fmla="*/ 136 w 236"/>
                <a:gd name="T41" fmla="*/ 148 h 150"/>
                <a:gd name="T42" fmla="*/ 163 w 236"/>
                <a:gd name="T43" fmla="*/ 148 h 150"/>
                <a:gd name="T44" fmla="*/ 199 w 236"/>
                <a:gd name="T45" fmla="*/ 134 h 150"/>
                <a:gd name="T46" fmla="*/ 185 w 236"/>
                <a:gd name="T47" fmla="*/ 123 h 150"/>
                <a:gd name="T48" fmla="*/ 173 w 236"/>
                <a:gd name="T49" fmla="*/ 97 h 150"/>
                <a:gd name="T50" fmla="*/ 200 w 236"/>
                <a:gd name="T51" fmla="*/ 118 h 150"/>
                <a:gd name="T52" fmla="*/ 235 w 236"/>
                <a:gd name="T53" fmla="*/ 120 h 150"/>
                <a:gd name="T54" fmla="*/ 236 w 236"/>
                <a:gd name="T55" fmla="*/ 92 h 150"/>
                <a:gd name="T56" fmla="*/ 235 w 236"/>
                <a:gd name="T57" fmla="*/ 61 h 150"/>
                <a:gd name="T58" fmla="*/ 223 w 236"/>
                <a:gd name="T59" fmla="*/ 41 h 150"/>
                <a:gd name="T60" fmla="*/ 212 w 236"/>
                <a:gd name="T61" fmla="*/ 8 h 150"/>
                <a:gd name="T62" fmla="*/ 195 w 236"/>
                <a:gd name="T63" fmla="*/ 0 h 150"/>
                <a:gd name="T64" fmla="*/ 185 w 236"/>
                <a:gd name="T65" fmla="*/ 21 h 150"/>
                <a:gd name="T66" fmla="*/ 206 w 236"/>
                <a:gd name="T67" fmla="*/ 61 h 150"/>
                <a:gd name="T68" fmla="*/ 215 w 236"/>
                <a:gd name="T69" fmla="*/ 87 h 150"/>
                <a:gd name="T70" fmla="*/ 193 w 236"/>
                <a:gd name="T71" fmla="*/ 87 h 150"/>
                <a:gd name="T72" fmla="*/ 163 w 236"/>
                <a:gd name="T73" fmla="*/ 72 h 150"/>
                <a:gd name="T74" fmla="*/ 159 w 236"/>
                <a:gd name="T75" fmla="*/ 71 h 150"/>
                <a:gd name="T76" fmla="*/ 149 w 236"/>
                <a:gd name="T77" fmla="*/ 68 h 150"/>
                <a:gd name="T78" fmla="*/ 139 w 236"/>
                <a:gd name="T79" fmla="*/ 65 h 150"/>
                <a:gd name="T80" fmla="*/ 136 w 236"/>
                <a:gd name="T81" fmla="*/ 6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150">
                  <a:moveTo>
                    <a:pt x="136" y="65"/>
                  </a:moveTo>
                  <a:lnTo>
                    <a:pt x="141" y="91"/>
                  </a:lnTo>
                  <a:lnTo>
                    <a:pt x="149" y="107"/>
                  </a:lnTo>
                  <a:lnTo>
                    <a:pt x="163" y="128"/>
                  </a:lnTo>
                  <a:lnTo>
                    <a:pt x="115" y="128"/>
                  </a:lnTo>
                  <a:lnTo>
                    <a:pt x="72" y="133"/>
                  </a:lnTo>
                  <a:lnTo>
                    <a:pt x="91" y="97"/>
                  </a:lnTo>
                  <a:lnTo>
                    <a:pt x="69" y="98"/>
                  </a:lnTo>
                  <a:lnTo>
                    <a:pt x="58" y="113"/>
                  </a:lnTo>
                  <a:lnTo>
                    <a:pt x="42" y="113"/>
                  </a:lnTo>
                  <a:lnTo>
                    <a:pt x="75" y="77"/>
                  </a:lnTo>
                  <a:lnTo>
                    <a:pt x="78" y="61"/>
                  </a:lnTo>
                  <a:lnTo>
                    <a:pt x="58" y="78"/>
                  </a:lnTo>
                  <a:lnTo>
                    <a:pt x="36" y="92"/>
                  </a:lnTo>
                  <a:lnTo>
                    <a:pt x="13" y="107"/>
                  </a:lnTo>
                  <a:lnTo>
                    <a:pt x="0" y="114"/>
                  </a:lnTo>
                  <a:lnTo>
                    <a:pt x="22" y="137"/>
                  </a:lnTo>
                  <a:lnTo>
                    <a:pt x="44" y="128"/>
                  </a:lnTo>
                  <a:lnTo>
                    <a:pt x="55" y="150"/>
                  </a:lnTo>
                  <a:lnTo>
                    <a:pt x="105" y="143"/>
                  </a:lnTo>
                  <a:lnTo>
                    <a:pt x="136" y="148"/>
                  </a:lnTo>
                  <a:lnTo>
                    <a:pt x="163" y="148"/>
                  </a:lnTo>
                  <a:lnTo>
                    <a:pt x="199" y="134"/>
                  </a:lnTo>
                  <a:lnTo>
                    <a:pt x="185" y="123"/>
                  </a:lnTo>
                  <a:lnTo>
                    <a:pt x="173" y="97"/>
                  </a:lnTo>
                  <a:lnTo>
                    <a:pt x="200" y="118"/>
                  </a:lnTo>
                  <a:lnTo>
                    <a:pt x="235" y="120"/>
                  </a:lnTo>
                  <a:lnTo>
                    <a:pt x="236" y="92"/>
                  </a:lnTo>
                  <a:lnTo>
                    <a:pt x="235" y="61"/>
                  </a:lnTo>
                  <a:lnTo>
                    <a:pt x="223" y="41"/>
                  </a:lnTo>
                  <a:lnTo>
                    <a:pt x="212" y="8"/>
                  </a:lnTo>
                  <a:lnTo>
                    <a:pt x="195" y="0"/>
                  </a:lnTo>
                  <a:lnTo>
                    <a:pt x="185" y="21"/>
                  </a:lnTo>
                  <a:lnTo>
                    <a:pt x="206" y="61"/>
                  </a:lnTo>
                  <a:lnTo>
                    <a:pt x="215" y="87"/>
                  </a:lnTo>
                  <a:lnTo>
                    <a:pt x="193" y="87"/>
                  </a:lnTo>
                  <a:lnTo>
                    <a:pt x="163" y="72"/>
                  </a:lnTo>
                  <a:lnTo>
                    <a:pt x="159" y="71"/>
                  </a:lnTo>
                  <a:lnTo>
                    <a:pt x="149" y="68"/>
                  </a:lnTo>
                  <a:lnTo>
                    <a:pt x="139" y="65"/>
                  </a:lnTo>
                  <a:lnTo>
                    <a:pt x="136" y="65"/>
                  </a:lnTo>
                  <a:close/>
                </a:path>
              </a:pathLst>
            </a:custGeom>
            <a:solidFill>
              <a:srgbClr val="775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3" name="Freeform 1204">
              <a:extLst>
                <a:ext uri="{FF2B5EF4-FFF2-40B4-BE49-F238E27FC236}">
                  <a16:creationId xmlns:a16="http://schemas.microsoft.com/office/drawing/2014/main" id="{8C4ECE6A-D440-D84D-9EB2-D452F82399A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585" y="4707"/>
              <a:ext cx="193" cy="241"/>
            </a:xfrm>
            <a:custGeom>
              <a:avLst/>
              <a:gdLst>
                <a:gd name="T0" fmla="*/ 137 w 193"/>
                <a:gd name="T1" fmla="*/ 13 h 241"/>
                <a:gd name="T2" fmla="*/ 85 w 193"/>
                <a:gd name="T3" fmla="*/ 29 h 241"/>
                <a:gd name="T4" fmla="*/ 85 w 193"/>
                <a:gd name="T5" fmla="*/ 50 h 241"/>
                <a:gd name="T6" fmla="*/ 85 w 193"/>
                <a:gd name="T7" fmla="*/ 83 h 241"/>
                <a:gd name="T8" fmla="*/ 71 w 193"/>
                <a:gd name="T9" fmla="*/ 149 h 241"/>
                <a:gd name="T10" fmla="*/ 48 w 193"/>
                <a:gd name="T11" fmla="*/ 191 h 241"/>
                <a:gd name="T12" fmla="*/ 0 w 193"/>
                <a:gd name="T13" fmla="*/ 241 h 241"/>
                <a:gd name="T14" fmla="*/ 33 w 193"/>
                <a:gd name="T15" fmla="*/ 221 h 241"/>
                <a:gd name="T16" fmla="*/ 79 w 193"/>
                <a:gd name="T17" fmla="*/ 203 h 241"/>
                <a:gd name="T18" fmla="*/ 107 w 193"/>
                <a:gd name="T19" fmla="*/ 178 h 241"/>
                <a:gd name="T20" fmla="*/ 86 w 193"/>
                <a:gd name="T21" fmla="*/ 155 h 241"/>
                <a:gd name="T22" fmla="*/ 86 w 193"/>
                <a:gd name="T23" fmla="*/ 116 h 241"/>
                <a:gd name="T24" fmla="*/ 117 w 193"/>
                <a:gd name="T25" fmla="*/ 95 h 241"/>
                <a:gd name="T26" fmla="*/ 148 w 193"/>
                <a:gd name="T27" fmla="*/ 113 h 241"/>
                <a:gd name="T28" fmla="*/ 180 w 193"/>
                <a:gd name="T29" fmla="*/ 101 h 241"/>
                <a:gd name="T30" fmla="*/ 189 w 193"/>
                <a:gd name="T31" fmla="*/ 78 h 241"/>
                <a:gd name="T32" fmla="*/ 163 w 193"/>
                <a:gd name="T33" fmla="*/ 76 h 241"/>
                <a:gd name="T34" fmla="*/ 157 w 193"/>
                <a:gd name="T35" fmla="*/ 47 h 241"/>
                <a:gd name="T36" fmla="*/ 193 w 193"/>
                <a:gd name="T37" fmla="*/ 59 h 241"/>
                <a:gd name="T38" fmla="*/ 157 w 193"/>
                <a:gd name="T39" fmla="*/ 34 h 241"/>
                <a:gd name="T40" fmla="*/ 173 w 193"/>
                <a:gd name="T41" fmla="*/ 0 h 241"/>
                <a:gd name="T42" fmla="*/ 167 w 193"/>
                <a:gd name="T43" fmla="*/ 1 h 241"/>
                <a:gd name="T44" fmla="*/ 154 w 193"/>
                <a:gd name="T45" fmla="*/ 4 h 241"/>
                <a:gd name="T46" fmla="*/ 141 w 193"/>
                <a:gd name="T47" fmla="*/ 9 h 241"/>
                <a:gd name="T48" fmla="*/ 137 w 193"/>
                <a:gd name="T49" fmla="*/ 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3" h="241">
                  <a:moveTo>
                    <a:pt x="137" y="13"/>
                  </a:moveTo>
                  <a:lnTo>
                    <a:pt x="85" y="29"/>
                  </a:lnTo>
                  <a:lnTo>
                    <a:pt x="85" y="50"/>
                  </a:lnTo>
                  <a:lnTo>
                    <a:pt x="85" y="83"/>
                  </a:lnTo>
                  <a:lnTo>
                    <a:pt x="71" y="149"/>
                  </a:lnTo>
                  <a:lnTo>
                    <a:pt x="48" y="191"/>
                  </a:lnTo>
                  <a:lnTo>
                    <a:pt x="0" y="241"/>
                  </a:lnTo>
                  <a:lnTo>
                    <a:pt x="33" y="221"/>
                  </a:lnTo>
                  <a:lnTo>
                    <a:pt x="79" y="203"/>
                  </a:lnTo>
                  <a:lnTo>
                    <a:pt x="107" y="178"/>
                  </a:lnTo>
                  <a:lnTo>
                    <a:pt x="86" y="155"/>
                  </a:lnTo>
                  <a:lnTo>
                    <a:pt x="86" y="116"/>
                  </a:lnTo>
                  <a:lnTo>
                    <a:pt x="117" y="95"/>
                  </a:lnTo>
                  <a:lnTo>
                    <a:pt x="148" y="113"/>
                  </a:lnTo>
                  <a:lnTo>
                    <a:pt x="180" y="101"/>
                  </a:lnTo>
                  <a:lnTo>
                    <a:pt x="189" y="78"/>
                  </a:lnTo>
                  <a:lnTo>
                    <a:pt x="163" y="76"/>
                  </a:lnTo>
                  <a:lnTo>
                    <a:pt x="157" y="47"/>
                  </a:lnTo>
                  <a:lnTo>
                    <a:pt x="193" y="59"/>
                  </a:lnTo>
                  <a:lnTo>
                    <a:pt x="157" y="34"/>
                  </a:lnTo>
                  <a:lnTo>
                    <a:pt x="173" y="0"/>
                  </a:lnTo>
                  <a:lnTo>
                    <a:pt x="167" y="1"/>
                  </a:lnTo>
                  <a:lnTo>
                    <a:pt x="154" y="4"/>
                  </a:lnTo>
                  <a:lnTo>
                    <a:pt x="141" y="9"/>
                  </a:lnTo>
                  <a:lnTo>
                    <a:pt x="137" y="13"/>
                  </a:lnTo>
                  <a:close/>
                </a:path>
              </a:pathLst>
            </a:custGeom>
            <a:solidFill>
              <a:srgbClr val="775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4" name="Freeform 1205">
              <a:extLst>
                <a:ext uri="{FF2B5EF4-FFF2-40B4-BE49-F238E27FC236}">
                  <a16:creationId xmlns:a16="http://schemas.microsoft.com/office/drawing/2014/main" id="{FB160E6C-8912-DFB1-BA92-9FCEC76D5FD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405" y="4665"/>
              <a:ext cx="138" cy="92"/>
            </a:xfrm>
            <a:custGeom>
              <a:avLst/>
              <a:gdLst>
                <a:gd name="T0" fmla="*/ 35 w 138"/>
                <a:gd name="T1" fmla="*/ 12 h 92"/>
                <a:gd name="T2" fmla="*/ 4 w 138"/>
                <a:gd name="T3" fmla="*/ 32 h 92"/>
                <a:gd name="T4" fmla="*/ 0 w 138"/>
                <a:gd name="T5" fmla="*/ 55 h 92"/>
                <a:gd name="T6" fmla="*/ 20 w 138"/>
                <a:gd name="T7" fmla="*/ 42 h 92"/>
                <a:gd name="T8" fmla="*/ 51 w 138"/>
                <a:gd name="T9" fmla="*/ 29 h 92"/>
                <a:gd name="T10" fmla="*/ 45 w 138"/>
                <a:gd name="T11" fmla="*/ 56 h 92"/>
                <a:gd name="T12" fmla="*/ 20 w 138"/>
                <a:gd name="T13" fmla="*/ 72 h 92"/>
                <a:gd name="T14" fmla="*/ 0 w 138"/>
                <a:gd name="T15" fmla="*/ 82 h 92"/>
                <a:gd name="T16" fmla="*/ 15 w 138"/>
                <a:gd name="T17" fmla="*/ 92 h 92"/>
                <a:gd name="T18" fmla="*/ 72 w 138"/>
                <a:gd name="T19" fmla="*/ 89 h 92"/>
                <a:gd name="T20" fmla="*/ 114 w 138"/>
                <a:gd name="T21" fmla="*/ 84 h 92"/>
                <a:gd name="T22" fmla="*/ 138 w 138"/>
                <a:gd name="T23" fmla="*/ 68 h 92"/>
                <a:gd name="T24" fmla="*/ 81 w 138"/>
                <a:gd name="T25" fmla="*/ 62 h 92"/>
                <a:gd name="T26" fmla="*/ 81 w 138"/>
                <a:gd name="T27" fmla="*/ 29 h 92"/>
                <a:gd name="T28" fmla="*/ 94 w 138"/>
                <a:gd name="T29" fmla="*/ 0 h 92"/>
                <a:gd name="T30" fmla="*/ 63 w 138"/>
                <a:gd name="T31" fmla="*/ 0 h 92"/>
                <a:gd name="T32" fmla="*/ 30 w 138"/>
                <a:gd name="T33" fmla="*/ 29 h 92"/>
                <a:gd name="T34" fmla="*/ 35 w 138"/>
                <a:gd name="T35" fmla="*/ 1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8" h="92">
                  <a:moveTo>
                    <a:pt x="35" y="12"/>
                  </a:moveTo>
                  <a:lnTo>
                    <a:pt x="4" y="32"/>
                  </a:lnTo>
                  <a:lnTo>
                    <a:pt x="0" y="55"/>
                  </a:lnTo>
                  <a:lnTo>
                    <a:pt x="20" y="42"/>
                  </a:lnTo>
                  <a:lnTo>
                    <a:pt x="51" y="29"/>
                  </a:lnTo>
                  <a:lnTo>
                    <a:pt x="45" y="56"/>
                  </a:lnTo>
                  <a:lnTo>
                    <a:pt x="20" y="72"/>
                  </a:lnTo>
                  <a:lnTo>
                    <a:pt x="0" y="82"/>
                  </a:lnTo>
                  <a:lnTo>
                    <a:pt x="15" y="92"/>
                  </a:lnTo>
                  <a:lnTo>
                    <a:pt x="72" y="89"/>
                  </a:lnTo>
                  <a:lnTo>
                    <a:pt x="114" y="84"/>
                  </a:lnTo>
                  <a:lnTo>
                    <a:pt x="138" y="68"/>
                  </a:lnTo>
                  <a:lnTo>
                    <a:pt x="81" y="62"/>
                  </a:lnTo>
                  <a:lnTo>
                    <a:pt x="81" y="29"/>
                  </a:lnTo>
                  <a:lnTo>
                    <a:pt x="94" y="0"/>
                  </a:lnTo>
                  <a:lnTo>
                    <a:pt x="63" y="0"/>
                  </a:lnTo>
                  <a:lnTo>
                    <a:pt x="30" y="29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775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5" name="Freeform 1206">
              <a:extLst>
                <a:ext uri="{FF2B5EF4-FFF2-40B4-BE49-F238E27FC236}">
                  <a16:creationId xmlns:a16="http://schemas.microsoft.com/office/drawing/2014/main" id="{94004222-5870-CFE3-AF93-EA7D828D5A3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409" y="4691"/>
              <a:ext cx="98" cy="63"/>
            </a:xfrm>
            <a:custGeom>
              <a:avLst/>
              <a:gdLst>
                <a:gd name="T0" fmla="*/ 0 w 98"/>
                <a:gd name="T1" fmla="*/ 56 h 63"/>
                <a:gd name="T2" fmla="*/ 32 w 98"/>
                <a:gd name="T3" fmla="*/ 50 h 63"/>
                <a:gd name="T4" fmla="*/ 52 w 98"/>
                <a:gd name="T5" fmla="*/ 30 h 63"/>
                <a:gd name="T6" fmla="*/ 59 w 98"/>
                <a:gd name="T7" fmla="*/ 0 h 63"/>
                <a:gd name="T8" fmla="*/ 62 w 98"/>
                <a:gd name="T9" fmla="*/ 36 h 63"/>
                <a:gd name="T10" fmla="*/ 98 w 98"/>
                <a:gd name="T11" fmla="*/ 46 h 63"/>
                <a:gd name="T12" fmla="*/ 77 w 98"/>
                <a:gd name="T13" fmla="*/ 63 h 63"/>
                <a:gd name="T14" fmla="*/ 22 w 98"/>
                <a:gd name="T15" fmla="*/ 63 h 63"/>
                <a:gd name="T16" fmla="*/ 19 w 98"/>
                <a:gd name="T17" fmla="*/ 62 h 63"/>
                <a:gd name="T18" fmla="*/ 13 w 98"/>
                <a:gd name="T19" fmla="*/ 58 h 63"/>
                <a:gd name="T20" fmla="*/ 6 w 98"/>
                <a:gd name="T21" fmla="*/ 56 h 63"/>
                <a:gd name="T22" fmla="*/ 0 w 98"/>
                <a:gd name="T23" fmla="*/ 5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63">
                  <a:moveTo>
                    <a:pt x="0" y="56"/>
                  </a:moveTo>
                  <a:lnTo>
                    <a:pt x="32" y="50"/>
                  </a:lnTo>
                  <a:lnTo>
                    <a:pt x="52" y="30"/>
                  </a:lnTo>
                  <a:lnTo>
                    <a:pt x="59" y="0"/>
                  </a:lnTo>
                  <a:lnTo>
                    <a:pt x="62" y="36"/>
                  </a:lnTo>
                  <a:lnTo>
                    <a:pt x="98" y="46"/>
                  </a:lnTo>
                  <a:lnTo>
                    <a:pt x="77" y="63"/>
                  </a:lnTo>
                  <a:lnTo>
                    <a:pt x="22" y="63"/>
                  </a:lnTo>
                  <a:lnTo>
                    <a:pt x="19" y="62"/>
                  </a:lnTo>
                  <a:lnTo>
                    <a:pt x="13" y="58"/>
                  </a:lnTo>
                  <a:lnTo>
                    <a:pt x="6" y="5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9984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6" name="Freeform 1207">
              <a:extLst>
                <a:ext uri="{FF2B5EF4-FFF2-40B4-BE49-F238E27FC236}">
                  <a16:creationId xmlns:a16="http://schemas.microsoft.com/office/drawing/2014/main" id="{341A3FD9-148F-057E-E681-177B2AD92C3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614" y="4727"/>
              <a:ext cx="116" cy="194"/>
            </a:xfrm>
            <a:custGeom>
              <a:avLst/>
              <a:gdLst>
                <a:gd name="T0" fmla="*/ 52 w 116"/>
                <a:gd name="T1" fmla="*/ 9 h 194"/>
                <a:gd name="T2" fmla="*/ 52 w 116"/>
                <a:gd name="T3" fmla="*/ 36 h 194"/>
                <a:gd name="T4" fmla="*/ 52 w 116"/>
                <a:gd name="T5" fmla="*/ 72 h 194"/>
                <a:gd name="T6" fmla="*/ 36 w 116"/>
                <a:gd name="T7" fmla="*/ 135 h 194"/>
                <a:gd name="T8" fmla="*/ 11 w 116"/>
                <a:gd name="T9" fmla="*/ 165 h 194"/>
                <a:gd name="T10" fmla="*/ 0 w 116"/>
                <a:gd name="T11" fmla="*/ 194 h 194"/>
                <a:gd name="T12" fmla="*/ 44 w 116"/>
                <a:gd name="T13" fmla="*/ 160 h 194"/>
                <a:gd name="T14" fmla="*/ 56 w 116"/>
                <a:gd name="T15" fmla="*/ 135 h 194"/>
                <a:gd name="T16" fmla="*/ 66 w 116"/>
                <a:gd name="T17" fmla="*/ 63 h 194"/>
                <a:gd name="T18" fmla="*/ 86 w 116"/>
                <a:gd name="T19" fmla="*/ 60 h 194"/>
                <a:gd name="T20" fmla="*/ 105 w 116"/>
                <a:gd name="T21" fmla="*/ 60 h 194"/>
                <a:gd name="T22" fmla="*/ 105 w 116"/>
                <a:gd name="T23" fmla="*/ 45 h 194"/>
                <a:gd name="T24" fmla="*/ 88 w 116"/>
                <a:gd name="T25" fmla="*/ 42 h 194"/>
                <a:gd name="T26" fmla="*/ 108 w 116"/>
                <a:gd name="T27" fmla="*/ 22 h 194"/>
                <a:gd name="T28" fmla="*/ 116 w 116"/>
                <a:gd name="T29" fmla="*/ 0 h 194"/>
                <a:gd name="T30" fmla="*/ 83 w 116"/>
                <a:gd name="T31" fmla="*/ 10 h 194"/>
                <a:gd name="T32" fmla="*/ 80 w 116"/>
                <a:gd name="T33" fmla="*/ 10 h 194"/>
                <a:gd name="T34" fmla="*/ 72 w 116"/>
                <a:gd name="T35" fmla="*/ 9 h 194"/>
                <a:gd name="T36" fmla="*/ 60 w 116"/>
                <a:gd name="T37" fmla="*/ 9 h 194"/>
                <a:gd name="T38" fmla="*/ 52 w 116"/>
                <a:gd name="T39" fmla="*/ 9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6" h="194">
                  <a:moveTo>
                    <a:pt x="52" y="9"/>
                  </a:moveTo>
                  <a:lnTo>
                    <a:pt x="52" y="36"/>
                  </a:lnTo>
                  <a:lnTo>
                    <a:pt x="52" y="72"/>
                  </a:lnTo>
                  <a:lnTo>
                    <a:pt x="36" y="135"/>
                  </a:lnTo>
                  <a:lnTo>
                    <a:pt x="11" y="165"/>
                  </a:lnTo>
                  <a:lnTo>
                    <a:pt x="0" y="194"/>
                  </a:lnTo>
                  <a:lnTo>
                    <a:pt x="44" y="160"/>
                  </a:lnTo>
                  <a:lnTo>
                    <a:pt x="56" y="135"/>
                  </a:lnTo>
                  <a:lnTo>
                    <a:pt x="66" y="63"/>
                  </a:lnTo>
                  <a:lnTo>
                    <a:pt x="86" y="60"/>
                  </a:lnTo>
                  <a:lnTo>
                    <a:pt x="105" y="60"/>
                  </a:lnTo>
                  <a:lnTo>
                    <a:pt x="105" y="45"/>
                  </a:lnTo>
                  <a:lnTo>
                    <a:pt x="88" y="42"/>
                  </a:lnTo>
                  <a:lnTo>
                    <a:pt x="108" y="22"/>
                  </a:lnTo>
                  <a:lnTo>
                    <a:pt x="116" y="0"/>
                  </a:lnTo>
                  <a:lnTo>
                    <a:pt x="83" y="10"/>
                  </a:lnTo>
                  <a:lnTo>
                    <a:pt x="80" y="10"/>
                  </a:lnTo>
                  <a:lnTo>
                    <a:pt x="72" y="9"/>
                  </a:lnTo>
                  <a:lnTo>
                    <a:pt x="60" y="9"/>
                  </a:lnTo>
                  <a:lnTo>
                    <a:pt x="52" y="9"/>
                  </a:lnTo>
                  <a:close/>
                </a:path>
              </a:pathLst>
            </a:custGeom>
            <a:solidFill>
              <a:srgbClr val="6375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7" name="Freeform 1208">
              <a:extLst>
                <a:ext uri="{FF2B5EF4-FFF2-40B4-BE49-F238E27FC236}">
                  <a16:creationId xmlns:a16="http://schemas.microsoft.com/office/drawing/2014/main" id="{BFDB0C6A-4131-D55F-87FE-2FEA68663D8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643" y="4625"/>
              <a:ext cx="27" cy="59"/>
            </a:xfrm>
            <a:custGeom>
              <a:avLst/>
              <a:gdLst>
                <a:gd name="T0" fmla="*/ 0 w 27"/>
                <a:gd name="T1" fmla="*/ 0 h 59"/>
                <a:gd name="T2" fmla="*/ 0 w 27"/>
                <a:gd name="T3" fmla="*/ 19 h 59"/>
                <a:gd name="T4" fmla="*/ 5 w 27"/>
                <a:gd name="T5" fmla="*/ 40 h 59"/>
                <a:gd name="T6" fmla="*/ 27 w 27"/>
                <a:gd name="T7" fmla="*/ 59 h 59"/>
                <a:gd name="T8" fmla="*/ 27 w 27"/>
                <a:gd name="T9" fmla="*/ 36 h 59"/>
                <a:gd name="T10" fmla="*/ 18 w 27"/>
                <a:gd name="T11" fmla="*/ 10 h 59"/>
                <a:gd name="T12" fmla="*/ 0 w 27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59">
                  <a:moveTo>
                    <a:pt x="0" y="0"/>
                  </a:moveTo>
                  <a:lnTo>
                    <a:pt x="0" y="19"/>
                  </a:lnTo>
                  <a:lnTo>
                    <a:pt x="5" y="40"/>
                  </a:lnTo>
                  <a:lnTo>
                    <a:pt x="27" y="59"/>
                  </a:lnTo>
                  <a:lnTo>
                    <a:pt x="27" y="36"/>
                  </a:lnTo>
                  <a:lnTo>
                    <a:pt x="1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75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8" name="Freeform 1209">
              <a:extLst>
                <a:ext uri="{FF2B5EF4-FFF2-40B4-BE49-F238E27FC236}">
                  <a16:creationId xmlns:a16="http://schemas.microsoft.com/office/drawing/2014/main" id="{C678E3FC-E6A5-81A9-A3F5-51423A37FEC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742" y="4520"/>
              <a:ext cx="361" cy="539"/>
            </a:xfrm>
            <a:custGeom>
              <a:avLst/>
              <a:gdLst>
                <a:gd name="T0" fmla="*/ 23 w 361"/>
                <a:gd name="T1" fmla="*/ 9 h 539"/>
                <a:gd name="T2" fmla="*/ 22 w 361"/>
                <a:gd name="T3" fmla="*/ 35 h 539"/>
                <a:gd name="T4" fmla="*/ 45 w 361"/>
                <a:gd name="T5" fmla="*/ 22 h 539"/>
                <a:gd name="T6" fmla="*/ 68 w 361"/>
                <a:gd name="T7" fmla="*/ 47 h 539"/>
                <a:gd name="T8" fmla="*/ 99 w 361"/>
                <a:gd name="T9" fmla="*/ 128 h 539"/>
                <a:gd name="T10" fmla="*/ 129 w 361"/>
                <a:gd name="T11" fmla="*/ 79 h 539"/>
                <a:gd name="T12" fmla="*/ 135 w 361"/>
                <a:gd name="T13" fmla="*/ 162 h 539"/>
                <a:gd name="T14" fmla="*/ 187 w 361"/>
                <a:gd name="T15" fmla="*/ 231 h 539"/>
                <a:gd name="T16" fmla="*/ 204 w 361"/>
                <a:gd name="T17" fmla="*/ 303 h 539"/>
                <a:gd name="T18" fmla="*/ 250 w 361"/>
                <a:gd name="T19" fmla="*/ 338 h 539"/>
                <a:gd name="T20" fmla="*/ 288 w 361"/>
                <a:gd name="T21" fmla="*/ 329 h 539"/>
                <a:gd name="T22" fmla="*/ 239 w 361"/>
                <a:gd name="T23" fmla="*/ 395 h 539"/>
                <a:gd name="T24" fmla="*/ 236 w 361"/>
                <a:gd name="T25" fmla="*/ 453 h 539"/>
                <a:gd name="T26" fmla="*/ 268 w 361"/>
                <a:gd name="T27" fmla="*/ 515 h 539"/>
                <a:gd name="T28" fmla="*/ 301 w 361"/>
                <a:gd name="T29" fmla="*/ 539 h 539"/>
                <a:gd name="T30" fmla="*/ 282 w 361"/>
                <a:gd name="T31" fmla="*/ 512 h 539"/>
                <a:gd name="T32" fmla="*/ 301 w 361"/>
                <a:gd name="T33" fmla="*/ 453 h 539"/>
                <a:gd name="T34" fmla="*/ 276 w 361"/>
                <a:gd name="T35" fmla="*/ 414 h 539"/>
                <a:gd name="T36" fmla="*/ 334 w 361"/>
                <a:gd name="T37" fmla="*/ 387 h 539"/>
                <a:gd name="T38" fmla="*/ 361 w 361"/>
                <a:gd name="T39" fmla="*/ 289 h 539"/>
                <a:gd name="T40" fmla="*/ 331 w 361"/>
                <a:gd name="T41" fmla="*/ 308 h 539"/>
                <a:gd name="T42" fmla="*/ 325 w 361"/>
                <a:gd name="T43" fmla="*/ 223 h 539"/>
                <a:gd name="T44" fmla="*/ 288 w 361"/>
                <a:gd name="T45" fmla="*/ 272 h 539"/>
                <a:gd name="T46" fmla="*/ 273 w 361"/>
                <a:gd name="T47" fmla="*/ 201 h 539"/>
                <a:gd name="T48" fmla="*/ 232 w 361"/>
                <a:gd name="T49" fmla="*/ 246 h 539"/>
                <a:gd name="T50" fmla="*/ 236 w 361"/>
                <a:gd name="T51" fmla="*/ 180 h 539"/>
                <a:gd name="T52" fmla="*/ 200 w 361"/>
                <a:gd name="T53" fmla="*/ 193 h 539"/>
                <a:gd name="T54" fmla="*/ 203 w 361"/>
                <a:gd name="T55" fmla="*/ 128 h 539"/>
                <a:gd name="T56" fmla="*/ 173 w 361"/>
                <a:gd name="T57" fmla="*/ 95 h 539"/>
                <a:gd name="T58" fmla="*/ 147 w 361"/>
                <a:gd name="T59" fmla="*/ 79 h 539"/>
                <a:gd name="T60" fmla="*/ 138 w 361"/>
                <a:gd name="T61" fmla="*/ 35 h 539"/>
                <a:gd name="T62" fmla="*/ 119 w 361"/>
                <a:gd name="T63" fmla="*/ 37 h 539"/>
                <a:gd name="T64" fmla="*/ 111 w 361"/>
                <a:gd name="T65" fmla="*/ 43 h 539"/>
                <a:gd name="T66" fmla="*/ 79 w 361"/>
                <a:gd name="T67" fmla="*/ 19 h 539"/>
                <a:gd name="T68" fmla="*/ 76 w 361"/>
                <a:gd name="T69" fmla="*/ 4 h 539"/>
                <a:gd name="T70" fmla="*/ 59 w 361"/>
                <a:gd name="T71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61" h="539">
                  <a:moveTo>
                    <a:pt x="57" y="0"/>
                  </a:moveTo>
                  <a:lnTo>
                    <a:pt x="23" y="9"/>
                  </a:lnTo>
                  <a:lnTo>
                    <a:pt x="0" y="9"/>
                  </a:lnTo>
                  <a:lnTo>
                    <a:pt x="22" y="35"/>
                  </a:lnTo>
                  <a:lnTo>
                    <a:pt x="42" y="56"/>
                  </a:lnTo>
                  <a:lnTo>
                    <a:pt x="45" y="22"/>
                  </a:lnTo>
                  <a:lnTo>
                    <a:pt x="68" y="19"/>
                  </a:lnTo>
                  <a:lnTo>
                    <a:pt x="68" y="47"/>
                  </a:lnTo>
                  <a:lnTo>
                    <a:pt x="88" y="76"/>
                  </a:lnTo>
                  <a:lnTo>
                    <a:pt x="99" y="128"/>
                  </a:lnTo>
                  <a:lnTo>
                    <a:pt x="124" y="122"/>
                  </a:lnTo>
                  <a:lnTo>
                    <a:pt x="129" y="79"/>
                  </a:lnTo>
                  <a:lnTo>
                    <a:pt x="145" y="114"/>
                  </a:lnTo>
                  <a:lnTo>
                    <a:pt x="135" y="162"/>
                  </a:lnTo>
                  <a:lnTo>
                    <a:pt x="151" y="194"/>
                  </a:lnTo>
                  <a:lnTo>
                    <a:pt x="187" y="231"/>
                  </a:lnTo>
                  <a:lnTo>
                    <a:pt x="196" y="267"/>
                  </a:lnTo>
                  <a:lnTo>
                    <a:pt x="204" y="303"/>
                  </a:lnTo>
                  <a:lnTo>
                    <a:pt x="240" y="357"/>
                  </a:lnTo>
                  <a:lnTo>
                    <a:pt x="250" y="338"/>
                  </a:lnTo>
                  <a:lnTo>
                    <a:pt x="268" y="311"/>
                  </a:lnTo>
                  <a:lnTo>
                    <a:pt x="288" y="329"/>
                  </a:lnTo>
                  <a:lnTo>
                    <a:pt x="276" y="357"/>
                  </a:lnTo>
                  <a:lnTo>
                    <a:pt x="239" y="395"/>
                  </a:lnTo>
                  <a:lnTo>
                    <a:pt x="230" y="423"/>
                  </a:lnTo>
                  <a:lnTo>
                    <a:pt x="236" y="453"/>
                  </a:lnTo>
                  <a:lnTo>
                    <a:pt x="255" y="473"/>
                  </a:lnTo>
                  <a:lnTo>
                    <a:pt x="268" y="515"/>
                  </a:lnTo>
                  <a:lnTo>
                    <a:pt x="276" y="532"/>
                  </a:lnTo>
                  <a:lnTo>
                    <a:pt x="301" y="539"/>
                  </a:lnTo>
                  <a:lnTo>
                    <a:pt x="317" y="530"/>
                  </a:lnTo>
                  <a:lnTo>
                    <a:pt x="282" y="512"/>
                  </a:lnTo>
                  <a:lnTo>
                    <a:pt x="276" y="474"/>
                  </a:lnTo>
                  <a:lnTo>
                    <a:pt x="301" y="453"/>
                  </a:lnTo>
                  <a:lnTo>
                    <a:pt x="282" y="447"/>
                  </a:lnTo>
                  <a:lnTo>
                    <a:pt x="276" y="414"/>
                  </a:lnTo>
                  <a:lnTo>
                    <a:pt x="301" y="400"/>
                  </a:lnTo>
                  <a:lnTo>
                    <a:pt x="334" y="387"/>
                  </a:lnTo>
                  <a:lnTo>
                    <a:pt x="358" y="344"/>
                  </a:lnTo>
                  <a:lnTo>
                    <a:pt x="361" y="289"/>
                  </a:lnTo>
                  <a:lnTo>
                    <a:pt x="344" y="285"/>
                  </a:lnTo>
                  <a:lnTo>
                    <a:pt x="331" y="308"/>
                  </a:lnTo>
                  <a:lnTo>
                    <a:pt x="322" y="289"/>
                  </a:lnTo>
                  <a:lnTo>
                    <a:pt x="325" y="223"/>
                  </a:lnTo>
                  <a:lnTo>
                    <a:pt x="304" y="234"/>
                  </a:lnTo>
                  <a:lnTo>
                    <a:pt x="288" y="272"/>
                  </a:lnTo>
                  <a:lnTo>
                    <a:pt x="268" y="256"/>
                  </a:lnTo>
                  <a:lnTo>
                    <a:pt x="273" y="201"/>
                  </a:lnTo>
                  <a:lnTo>
                    <a:pt x="247" y="216"/>
                  </a:lnTo>
                  <a:lnTo>
                    <a:pt x="232" y="246"/>
                  </a:lnTo>
                  <a:lnTo>
                    <a:pt x="217" y="224"/>
                  </a:lnTo>
                  <a:lnTo>
                    <a:pt x="236" y="180"/>
                  </a:lnTo>
                  <a:lnTo>
                    <a:pt x="217" y="180"/>
                  </a:lnTo>
                  <a:lnTo>
                    <a:pt x="200" y="193"/>
                  </a:lnTo>
                  <a:lnTo>
                    <a:pt x="203" y="158"/>
                  </a:lnTo>
                  <a:lnTo>
                    <a:pt x="203" y="128"/>
                  </a:lnTo>
                  <a:lnTo>
                    <a:pt x="181" y="128"/>
                  </a:lnTo>
                  <a:lnTo>
                    <a:pt x="173" y="95"/>
                  </a:lnTo>
                  <a:lnTo>
                    <a:pt x="168" y="65"/>
                  </a:lnTo>
                  <a:lnTo>
                    <a:pt x="147" y="79"/>
                  </a:lnTo>
                  <a:lnTo>
                    <a:pt x="138" y="65"/>
                  </a:lnTo>
                  <a:lnTo>
                    <a:pt x="138" y="35"/>
                  </a:lnTo>
                  <a:lnTo>
                    <a:pt x="128" y="35"/>
                  </a:lnTo>
                  <a:lnTo>
                    <a:pt x="119" y="37"/>
                  </a:lnTo>
                  <a:lnTo>
                    <a:pt x="114" y="42"/>
                  </a:lnTo>
                  <a:lnTo>
                    <a:pt x="111" y="43"/>
                  </a:lnTo>
                  <a:lnTo>
                    <a:pt x="96" y="43"/>
                  </a:lnTo>
                  <a:lnTo>
                    <a:pt x="79" y="19"/>
                  </a:lnTo>
                  <a:lnTo>
                    <a:pt x="81" y="6"/>
                  </a:lnTo>
                  <a:lnTo>
                    <a:pt x="76" y="4"/>
                  </a:lnTo>
                  <a:lnTo>
                    <a:pt x="68" y="1"/>
                  </a:lnTo>
                  <a:lnTo>
                    <a:pt x="59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775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19" name="Freeform 1210">
              <a:extLst>
                <a:ext uri="{FF2B5EF4-FFF2-40B4-BE49-F238E27FC236}">
                  <a16:creationId xmlns:a16="http://schemas.microsoft.com/office/drawing/2014/main" id="{B4612CBF-411E-15BB-FF2D-7DEE197A223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139" y="4786"/>
              <a:ext cx="287" cy="223"/>
            </a:xfrm>
            <a:custGeom>
              <a:avLst/>
              <a:gdLst>
                <a:gd name="T0" fmla="*/ 0 w 287"/>
                <a:gd name="T1" fmla="*/ 6 h 223"/>
                <a:gd name="T2" fmla="*/ 33 w 287"/>
                <a:gd name="T3" fmla="*/ 56 h 223"/>
                <a:gd name="T4" fmla="*/ 43 w 287"/>
                <a:gd name="T5" fmla="*/ 115 h 223"/>
                <a:gd name="T6" fmla="*/ 38 w 287"/>
                <a:gd name="T7" fmla="*/ 164 h 223"/>
                <a:gd name="T8" fmla="*/ 92 w 287"/>
                <a:gd name="T9" fmla="*/ 174 h 223"/>
                <a:gd name="T10" fmla="*/ 101 w 287"/>
                <a:gd name="T11" fmla="*/ 223 h 223"/>
                <a:gd name="T12" fmla="*/ 220 w 287"/>
                <a:gd name="T13" fmla="*/ 223 h 223"/>
                <a:gd name="T14" fmla="*/ 287 w 287"/>
                <a:gd name="T15" fmla="*/ 201 h 223"/>
                <a:gd name="T16" fmla="*/ 264 w 287"/>
                <a:gd name="T17" fmla="*/ 131 h 223"/>
                <a:gd name="T18" fmla="*/ 230 w 287"/>
                <a:gd name="T19" fmla="*/ 121 h 223"/>
                <a:gd name="T20" fmla="*/ 183 w 287"/>
                <a:gd name="T21" fmla="*/ 83 h 223"/>
                <a:gd name="T22" fmla="*/ 140 w 287"/>
                <a:gd name="T23" fmla="*/ 0 h 223"/>
                <a:gd name="T24" fmla="*/ 118 w 287"/>
                <a:gd name="T25" fmla="*/ 37 h 223"/>
                <a:gd name="T26" fmla="*/ 156 w 287"/>
                <a:gd name="T27" fmla="*/ 121 h 223"/>
                <a:gd name="T28" fmla="*/ 101 w 287"/>
                <a:gd name="T29" fmla="*/ 93 h 223"/>
                <a:gd name="T30" fmla="*/ 71 w 287"/>
                <a:gd name="T31" fmla="*/ 16 h 223"/>
                <a:gd name="T32" fmla="*/ 38 w 287"/>
                <a:gd name="T33" fmla="*/ 0 h 223"/>
                <a:gd name="T34" fmla="*/ 0 w 287"/>
                <a:gd name="T35" fmla="*/ 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7" h="223">
                  <a:moveTo>
                    <a:pt x="0" y="6"/>
                  </a:moveTo>
                  <a:lnTo>
                    <a:pt x="33" y="56"/>
                  </a:lnTo>
                  <a:lnTo>
                    <a:pt x="43" y="115"/>
                  </a:lnTo>
                  <a:lnTo>
                    <a:pt x="38" y="164"/>
                  </a:lnTo>
                  <a:lnTo>
                    <a:pt x="92" y="174"/>
                  </a:lnTo>
                  <a:lnTo>
                    <a:pt x="101" y="223"/>
                  </a:lnTo>
                  <a:lnTo>
                    <a:pt x="220" y="223"/>
                  </a:lnTo>
                  <a:lnTo>
                    <a:pt x="287" y="201"/>
                  </a:lnTo>
                  <a:lnTo>
                    <a:pt x="264" y="131"/>
                  </a:lnTo>
                  <a:lnTo>
                    <a:pt x="230" y="121"/>
                  </a:lnTo>
                  <a:lnTo>
                    <a:pt x="183" y="83"/>
                  </a:lnTo>
                  <a:lnTo>
                    <a:pt x="140" y="0"/>
                  </a:lnTo>
                  <a:lnTo>
                    <a:pt x="118" y="37"/>
                  </a:lnTo>
                  <a:lnTo>
                    <a:pt x="156" y="121"/>
                  </a:lnTo>
                  <a:lnTo>
                    <a:pt x="101" y="93"/>
                  </a:lnTo>
                  <a:lnTo>
                    <a:pt x="71" y="16"/>
                  </a:lnTo>
                  <a:lnTo>
                    <a:pt x="38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775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20" name="Freeform 1211">
              <a:extLst>
                <a:ext uri="{FF2B5EF4-FFF2-40B4-BE49-F238E27FC236}">
                  <a16:creationId xmlns:a16="http://schemas.microsoft.com/office/drawing/2014/main" id="{EB641862-B124-645B-A80E-AB897F778E6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359" y="4727"/>
              <a:ext cx="521" cy="707"/>
            </a:xfrm>
            <a:custGeom>
              <a:avLst/>
              <a:gdLst>
                <a:gd name="T0" fmla="*/ 10 w 521"/>
                <a:gd name="T1" fmla="*/ 49 h 707"/>
                <a:gd name="T2" fmla="*/ 10 w 521"/>
                <a:gd name="T3" fmla="*/ 115 h 707"/>
                <a:gd name="T4" fmla="*/ 61 w 521"/>
                <a:gd name="T5" fmla="*/ 152 h 707"/>
                <a:gd name="T6" fmla="*/ 82 w 521"/>
                <a:gd name="T7" fmla="*/ 70 h 707"/>
                <a:gd name="T8" fmla="*/ 115 w 521"/>
                <a:gd name="T9" fmla="*/ 53 h 707"/>
                <a:gd name="T10" fmla="*/ 82 w 521"/>
                <a:gd name="T11" fmla="*/ 147 h 707"/>
                <a:gd name="T12" fmla="*/ 100 w 521"/>
                <a:gd name="T13" fmla="*/ 233 h 707"/>
                <a:gd name="T14" fmla="*/ 159 w 521"/>
                <a:gd name="T15" fmla="*/ 365 h 707"/>
                <a:gd name="T16" fmla="*/ 208 w 521"/>
                <a:gd name="T17" fmla="*/ 430 h 707"/>
                <a:gd name="T18" fmla="*/ 239 w 521"/>
                <a:gd name="T19" fmla="*/ 434 h 707"/>
                <a:gd name="T20" fmla="*/ 272 w 521"/>
                <a:gd name="T21" fmla="*/ 451 h 707"/>
                <a:gd name="T22" fmla="*/ 304 w 521"/>
                <a:gd name="T23" fmla="*/ 502 h 707"/>
                <a:gd name="T24" fmla="*/ 320 w 521"/>
                <a:gd name="T25" fmla="*/ 561 h 707"/>
                <a:gd name="T26" fmla="*/ 359 w 521"/>
                <a:gd name="T27" fmla="*/ 592 h 707"/>
                <a:gd name="T28" fmla="*/ 390 w 521"/>
                <a:gd name="T29" fmla="*/ 625 h 707"/>
                <a:gd name="T30" fmla="*/ 446 w 521"/>
                <a:gd name="T31" fmla="*/ 648 h 707"/>
                <a:gd name="T32" fmla="*/ 484 w 521"/>
                <a:gd name="T33" fmla="*/ 681 h 707"/>
                <a:gd name="T34" fmla="*/ 521 w 521"/>
                <a:gd name="T35" fmla="*/ 707 h 707"/>
                <a:gd name="T36" fmla="*/ 505 w 521"/>
                <a:gd name="T37" fmla="*/ 664 h 707"/>
                <a:gd name="T38" fmla="*/ 452 w 521"/>
                <a:gd name="T39" fmla="*/ 625 h 707"/>
                <a:gd name="T40" fmla="*/ 412 w 521"/>
                <a:gd name="T41" fmla="*/ 561 h 707"/>
                <a:gd name="T42" fmla="*/ 353 w 521"/>
                <a:gd name="T43" fmla="*/ 528 h 707"/>
                <a:gd name="T44" fmla="*/ 304 w 521"/>
                <a:gd name="T45" fmla="*/ 451 h 707"/>
                <a:gd name="T46" fmla="*/ 282 w 521"/>
                <a:gd name="T47" fmla="*/ 375 h 707"/>
                <a:gd name="T48" fmla="*/ 337 w 521"/>
                <a:gd name="T49" fmla="*/ 381 h 707"/>
                <a:gd name="T50" fmla="*/ 353 w 521"/>
                <a:gd name="T51" fmla="*/ 326 h 707"/>
                <a:gd name="T52" fmla="*/ 359 w 521"/>
                <a:gd name="T53" fmla="*/ 250 h 707"/>
                <a:gd name="T54" fmla="*/ 337 w 521"/>
                <a:gd name="T55" fmla="*/ 121 h 707"/>
                <a:gd name="T56" fmla="*/ 294 w 521"/>
                <a:gd name="T57" fmla="*/ 65 h 707"/>
                <a:gd name="T58" fmla="*/ 294 w 521"/>
                <a:gd name="T59" fmla="*/ 131 h 707"/>
                <a:gd name="T60" fmla="*/ 294 w 521"/>
                <a:gd name="T61" fmla="*/ 196 h 707"/>
                <a:gd name="T62" fmla="*/ 208 w 521"/>
                <a:gd name="T63" fmla="*/ 196 h 707"/>
                <a:gd name="T64" fmla="*/ 174 w 521"/>
                <a:gd name="T65" fmla="*/ 137 h 707"/>
                <a:gd name="T66" fmla="*/ 174 w 521"/>
                <a:gd name="T67" fmla="*/ 53 h 707"/>
                <a:gd name="T68" fmla="*/ 153 w 521"/>
                <a:gd name="T69" fmla="*/ 16 h 707"/>
                <a:gd name="T70" fmla="*/ 104 w 521"/>
                <a:gd name="T71" fmla="*/ 37 h 707"/>
                <a:gd name="T72" fmla="*/ 44 w 521"/>
                <a:gd name="T73" fmla="*/ 0 h 707"/>
                <a:gd name="T74" fmla="*/ 0 w 521"/>
                <a:gd name="T75" fmla="*/ 0 h 707"/>
                <a:gd name="T76" fmla="*/ 38 w 521"/>
                <a:gd name="T77" fmla="*/ 59 h 707"/>
                <a:gd name="T78" fmla="*/ 33 w 521"/>
                <a:gd name="T79" fmla="*/ 58 h 707"/>
                <a:gd name="T80" fmla="*/ 25 w 521"/>
                <a:gd name="T81" fmla="*/ 56 h 707"/>
                <a:gd name="T82" fmla="*/ 15 w 521"/>
                <a:gd name="T83" fmla="*/ 52 h 707"/>
                <a:gd name="T84" fmla="*/ 10 w 521"/>
                <a:gd name="T85" fmla="*/ 49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1" h="707">
                  <a:moveTo>
                    <a:pt x="10" y="49"/>
                  </a:moveTo>
                  <a:lnTo>
                    <a:pt x="10" y="115"/>
                  </a:lnTo>
                  <a:lnTo>
                    <a:pt x="61" y="152"/>
                  </a:lnTo>
                  <a:lnTo>
                    <a:pt x="82" y="70"/>
                  </a:lnTo>
                  <a:lnTo>
                    <a:pt x="115" y="53"/>
                  </a:lnTo>
                  <a:lnTo>
                    <a:pt x="82" y="147"/>
                  </a:lnTo>
                  <a:lnTo>
                    <a:pt x="100" y="233"/>
                  </a:lnTo>
                  <a:lnTo>
                    <a:pt x="159" y="365"/>
                  </a:lnTo>
                  <a:lnTo>
                    <a:pt x="208" y="430"/>
                  </a:lnTo>
                  <a:lnTo>
                    <a:pt x="239" y="434"/>
                  </a:lnTo>
                  <a:lnTo>
                    <a:pt x="272" y="451"/>
                  </a:lnTo>
                  <a:lnTo>
                    <a:pt x="304" y="502"/>
                  </a:lnTo>
                  <a:lnTo>
                    <a:pt x="320" y="561"/>
                  </a:lnTo>
                  <a:lnTo>
                    <a:pt x="359" y="592"/>
                  </a:lnTo>
                  <a:lnTo>
                    <a:pt x="390" y="625"/>
                  </a:lnTo>
                  <a:lnTo>
                    <a:pt x="446" y="648"/>
                  </a:lnTo>
                  <a:lnTo>
                    <a:pt x="484" y="681"/>
                  </a:lnTo>
                  <a:lnTo>
                    <a:pt x="521" y="707"/>
                  </a:lnTo>
                  <a:lnTo>
                    <a:pt x="505" y="664"/>
                  </a:lnTo>
                  <a:lnTo>
                    <a:pt x="452" y="625"/>
                  </a:lnTo>
                  <a:lnTo>
                    <a:pt x="412" y="561"/>
                  </a:lnTo>
                  <a:lnTo>
                    <a:pt x="353" y="528"/>
                  </a:lnTo>
                  <a:lnTo>
                    <a:pt x="304" y="451"/>
                  </a:lnTo>
                  <a:lnTo>
                    <a:pt x="282" y="375"/>
                  </a:lnTo>
                  <a:lnTo>
                    <a:pt x="337" y="381"/>
                  </a:lnTo>
                  <a:lnTo>
                    <a:pt x="353" y="326"/>
                  </a:lnTo>
                  <a:lnTo>
                    <a:pt x="359" y="250"/>
                  </a:lnTo>
                  <a:lnTo>
                    <a:pt x="337" y="121"/>
                  </a:lnTo>
                  <a:lnTo>
                    <a:pt x="294" y="65"/>
                  </a:lnTo>
                  <a:lnTo>
                    <a:pt x="294" y="131"/>
                  </a:lnTo>
                  <a:lnTo>
                    <a:pt x="294" y="196"/>
                  </a:lnTo>
                  <a:lnTo>
                    <a:pt x="208" y="196"/>
                  </a:lnTo>
                  <a:lnTo>
                    <a:pt x="174" y="137"/>
                  </a:lnTo>
                  <a:lnTo>
                    <a:pt x="174" y="53"/>
                  </a:lnTo>
                  <a:lnTo>
                    <a:pt x="153" y="16"/>
                  </a:lnTo>
                  <a:lnTo>
                    <a:pt x="104" y="37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8" y="59"/>
                  </a:lnTo>
                  <a:lnTo>
                    <a:pt x="33" y="58"/>
                  </a:lnTo>
                  <a:lnTo>
                    <a:pt x="25" y="56"/>
                  </a:lnTo>
                  <a:lnTo>
                    <a:pt x="15" y="52"/>
                  </a:lnTo>
                  <a:lnTo>
                    <a:pt x="10" y="49"/>
                  </a:lnTo>
                  <a:close/>
                </a:path>
              </a:pathLst>
            </a:custGeom>
            <a:solidFill>
              <a:srgbClr val="775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21" name="Freeform 1212">
              <a:extLst>
                <a:ext uri="{FF2B5EF4-FFF2-40B4-BE49-F238E27FC236}">
                  <a16:creationId xmlns:a16="http://schemas.microsoft.com/office/drawing/2014/main" id="{7DEC1792-A66F-63BC-C745-DE4C4DF0B13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749" y="4737"/>
              <a:ext cx="1441" cy="301"/>
            </a:xfrm>
            <a:custGeom>
              <a:avLst/>
              <a:gdLst>
                <a:gd name="T0" fmla="*/ 28 w 1441"/>
                <a:gd name="T1" fmla="*/ 65 h 301"/>
                <a:gd name="T2" fmla="*/ 62 w 1441"/>
                <a:gd name="T3" fmla="*/ 170 h 301"/>
                <a:gd name="T4" fmla="*/ 78 w 1441"/>
                <a:gd name="T5" fmla="*/ 266 h 301"/>
                <a:gd name="T6" fmla="*/ 208 w 1441"/>
                <a:gd name="T7" fmla="*/ 301 h 301"/>
                <a:gd name="T8" fmla="*/ 213 w 1441"/>
                <a:gd name="T9" fmla="*/ 207 h 301"/>
                <a:gd name="T10" fmla="*/ 257 w 1441"/>
                <a:gd name="T11" fmla="*/ 175 h 301"/>
                <a:gd name="T12" fmla="*/ 294 w 1441"/>
                <a:gd name="T13" fmla="*/ 175 h 301"/>
                <a:gd name="T14" fmla="*/ 310 w 1441"/>
                <a:gd name="T15" fmla="*/ 99 h 301"/>
                <a:gd name="T16" fmla="*/ 347 w 1441"/>
                <a:gd name="T17" fmla="*/ 201 h 301"/>
                <a:gd name="T18" fmla="*/ 364 w 1441"/>
                <a:gd name="T19" fmla="*/ 115 h 301"/>
                <a:gd name="T20" fmla="*/ 418 w 1441"/>
                <a:gd name="T21" fmla="*/ 207 h 301"/>
                <a:gd name="T22" fmla="*/ 431 w 1441"/>
                <a:gd name="T23" fmla="*/ 99 h 301"/>
                <a:gd name="T24" fmla="*/ 484 w 1441"/>
                <a:gd name="T25" fmla="*/ 219 h 301"/>
                <a:gd name="T26" fmla="*/ 495 w 1441"/>
                <a:gd name="T27" fmla="*/ 115 h 301"/>
                <a:gd name="T28" fmla="*/ 566 w 1441"/>
                <a:gd name="T29" fmla="*/ 201 h 301"/>
                <a:gd name="T30" fmla="*/ 592 w 1441"/>
                <a:gd name="T31" fmla="*/ 154 h 301"/>
                <a:gd name="T32" fmla="*/ 625 w 1441"/>
                <a:gd name="T33" fmla="*/ 142 h 301"/>
                <a:gd name="T34" fmla="*/ 711 w 1441"/>
                <a:gd name="T35" fmla="*/ 142 h 301"/>
                <a:gd name="T36" fmla="*/ 749 w 1441"/>
                <a:gd name="T37" fmla="*/ 132 h 301"/>
                <a:gd name="T38" fmla="*/ 786 w 1441"/>
                <a:gd name="T39" fmla="*/ 148 h 301"/>
                <a:gd name="T40" fmla="*/ 848 w 1441"/>
                <a:gd name="T41" fmla="*/ 180 h 301"/>
                <a:gd name="T42" fmla="*/ 858 w 1441"/>
                <a:gd name="T43" fmla="*/ 111 h 301"/>
                <a:gd name="T44" fmla="*/ 919 w 1441"/>
                <a:gd name="T45" fmla="*/ 127 h 301"/>
                <a:gd name="T46" fmla="*/ 1031 w 1441"/>
                <a:gd name="T47" fmla="*/ 148 h 301"/>
                <a:gd name="T48" fmla="*/ 1074 w 1441"/>
                <a:gd name="T49" fmla="*/ 132 h 301"/>
                <a:gd name="T50" fmla="*/ 1091 w 1441"/>
                <a:gd name="T51" fmla="*/ 82 h 301"/>
                <a:gd name="T52" fmla="*/ 1254 w 1441"/>
                <a:gd name="T53" fmla="*/ 76 h 301"/>
                <a:gd name="T54" fmla="*/ 1303 w 1441"/>
                <a:gd name="T55" fmla="*/ 27 h 301"/>
                <a:gd name="T56" fmla="*/ 1042 w 1441"/>
                <a:gd name="T57" fmla="*/ 92 h 301"/>
                <a:gd name="T58" fmla="*/ 776 w 1441"/>
                <a:gd name="T59" fmla="*/ 105 h 301"/>
                <a:gd name="T60" fmla="*/ 700 w 1441"/>
                <a:gd name="T61" fmla="*/ 99 h 301"/>
                <a:gd name="T62" fmla="*/ 652 w 1441"/>
                <a:gd name="T63" fmla="*/ 99 h 301"/>
                <a:gd name="T64" fmla="*/ 544 w 1441"/>
                <a:gd name="T65" fmla="*/ 127 h 301"/>
                <a:gd name="T66" fmla="*/ 490 w 1441"/>
                <a:gd name="T67" fmla="*/ 92 h 301"/>
                <a:gd name="T68" fmla="*/ 408 w 1441"/>
                <a:gd name="T69" fmla="*/ 86 h 301"/>
                <a:gd name="T70" fmla="*/ 337 w 1441"/>
                <a:gd name="T71" fmla="*/ 39 h 301"/>
                <a:gd name="T72" fmla="*/ 239 w 1441"/>
                <a:gd name="T73" fmla="*/ 86 h 301"/>
                <a:gd name="T74" fmla="*/ 186 w 1441"/>
                <a:gd name="T75" fmla="*/ 39 h 301"/>
                <a:gd name="T76" fmla="*/ 121 w 1441"/>
                <a:gd name="T77" fmla="*/ 115 h 301"/>
                <a:gd name="T78" fmla="*/ 0 w 1441"/>
                <a:gd name="T79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1" h="301">
                  <a:moveTo>
                    <a:pt x="0" y="0"/>
                  </a:moveTo>
                  <a:lnTo>
                    <a:pt x="28" y="65"/>
                  </a:lnTo>
                  <a:lnTo>
                    <a:pt x="72" y="111"/>
                  </a:lnTo>
                  <a:lnTo>
                    <a:pt x="62" y="170"/>
                  </a:lnTo>
                  <a:lnTo>
                    <a:pt x="62" y="223"/>
                  </a:lnTo>
                  <a:lnTo>
                    <a:pt x="78" y="266"/>
                  </a:lnTo>
                  <a:lnTo>
                    <a:pt x="149" y="272"/>
                  </a:lnTo>
                  <a:lnTo>
                    <a:pt x="208" y="301"/>
                  </a:lnTo>
                  <a:lnTo>
                    <a:pt x="239" y="256"/>
                  </a:lnTo>
                  <a:lnTo>
                    <a:pt x="213" y="207"/>
                  </a:lnTo>
                  <a:lnTo>
                    <a:pt x="192" y="121"/>
                  </a:lnTo>
                  <a:lnTo>
                    <a:pt x="257" y="175"/>
                  </a:lnTo>
                  <a:lnTo>
                    <a:pt x="288" y="229"/>
                  </a:lnTo>
                  <a:lnTo>
                    <a:pt x="294" y="175"/>
                  </a:lnTo>
                  <a:lnTo>
                    <a:pt x="272" y="99"/>
                  </a:lnTo>
                  <a:lnTo>
                    <a:pt x="310" y="99"/>
                  </a:lnTo>
                  <a:lnTo>
                    <a:pt x="331" y="154"/>
                  </a:lnTo>
                  <a:lnTo>
                    <a:pt x="347" y="201"/>
                  </a:lnTo>
                  <a:lnTo>
                    <a:pt x="364" y="175"/>
                  </a:lnTo>
                  <a:lnTo>
                    <a:pt x="364" y="115"/>
                  </a:lnTo>
                  <a:lnTo>
                    <a:pt x="396" y="142"/>
                  </a:lnTo>
                  <a:lnTo>
                    <a:pt x="418" y="207"/>
                  </a:lnTo>
                  <a:lnTo>
                    <a:pt x="431" y="158"/>
                  </a:lnTo>
                  <a:lnTo>
                    <a:pt x="431" y="99"/>
                  </a:lnTo>
                  <a:lnTo>
                    <a:pt x="458" y="142"/>
                  </a:lnTo>
                  <a:lnTo>
                    <a:pt x="484" y="219"/>
                  </a:lnTo>
                  <a:lnTo>
                    <a:pt x="495" y="164"/>
                  </a:lnTo>
                  <a:lnTo>
                    <a:pt x="495" y="115"/>
                  </a:lnTo>
                  <a:lnTo>
                    <a:pt x="527" y="186"/>
                  </a:lnTo>
                  <a:lnTo>
                    <a:pt x="566" y="201"/>
                  </a:lnTo>
                  <a:lnTo>
                    <a:pt x="560" y="142"/>
                  </a:lnTo>
                  <a:lnTo>
                    <a:pt x="592" y="154"/>
                  </a:lnTo>
                  <a:lnTo>
                    <a:pt x="635" y="207"/>
                  </a:lnTo>
                  <a:lnTo>
                    <a:pt x="625" y="142"/>
                  </a:lnTo>
                  <a:lnTo>
                    <a:pt x="695" y="170"/>
                  </a:lnTo>
                  <a:lnTo>
                    <a:pt x="711" y="142"/>
                  </a:lnTo>
                  <a:lnTo>
                    <a:pt x="700" y="105"/>
                  </a:lnTo>
                  <a:lnTo>
                    <a:pt x="749" y="132"/>
                  </a:lnTo>
                  <a:lnTo>
                    <a:pt x="776" y="191"/>
                  </a:lnTo>
                  <a:lnTo>
                    <a:pt x="786" y="148"/>
                  </a:lnTo>
                  <a:lnTo>
                    <a:pt x="792" y="121"/>
                  </a:lnTo>
                  <a:lnTo>
                    <a:pt x="848" y="180"/>
                  </a:lnTo>
                  <a:lnTo>
                    <a:pt x="842" y="142"/>
                  </a:lnTo>
                  <a:lnTo>
                    <a:pt x="858" y="111"/>
                  </a:lnTo>
                  <a:lnTo>
                    <a:pt x="919" y="170"/>
                  </a:lnTo>
                  <a:lnTo>
                    <a:pt x="919" y="127"/>
                  </a:lnTo>
                  <a:lnTo>
                    <a:pt x="988" y="142"/>
                  </a:lnTo>
                  <a:lnTo>
                    <a:pt x="1031" y="148"/>
                  </a:lnTo>
                  <a:lnTo>
                    <a:pt x="993" y="105"/>
                  </a:lnTo>
                  <a:lnTo>
                    <a:pt x="1074" y="132"/>
                  </a:lnTo>
                  <a:lnTo>
                    <a:pt x="1139" y="137"/>
                  </a:lnTo>
                  <a:lnTo>
                    <a:pt x="1091" y="82"/>
                  </a:lnTo>
                  <a:lnTo>
                    <a:pt x="1189" y="111"/>
                  </a:lnTo>
                  <a:lnTo>
                    <a:pt x="1254" y="76"/>
                  </a:lnTo>
                  <a:lnTo>
                    <a:pt x="1441" y="17"/>
                  </a:lnTo>
                  <a:lnTo>
                    <a:pt x="1303" y="27"/>
                  </a:lnTo>
                  <a:lnTo>
                    <a:pt x="1150" y="65"/>
                  </a:lnTo>
                  <a:lnTo>
                    <a:pt x="1042" y="92"/>
                  </a:lnTo>
                  <a:lnTo>
                    <a:pt x="901" y="105"/>
                  </a:lnTo>
                  <a:lnTo>
                    <a:pt x="776" y="105"/>
                  </a:lnTo>
                  <a:lnTo>
                    <a:pt x="733" y="99"/>
                  </a:lnTo>
                  <a:lnTo>
                    <a:pt x="700" y="99"/>
                  </a:lnTo>
                  <a:lnTo>
                    <a:pt x="668" y="132"/>
                  </a:lnTo>
                  <a:lnTo>
                    <a:pt x="652" y="99"/>
                  </a:lnTo>
                  <a:lnTo>
                    <a:pt x="598" y="111"/>
                  </a:lnTo>
                  <a:lnTo>
                    <a:pt x="544" y="127"/>
                  </a:lnTo>
                  <a:lnTo>
                    <a:pt x="544" y="82"/>
                  </a:lnTo>
                  <a:lnTo>
                    <a:pt x="490" y="92"/>
                  </a:lnTo>
                  <a:lnTo>
                    <a:pt x="446" y="71"/>
                  </a:lnTo>
                  <a:lnTo>
                    <a:pt x="408" y="86"/>
                  </a:lnTo>
                  <a:lnTo>
                    <a:pt x="364" y="99"/>
                  </a:lnTo>
                  <a:lnTo>
                    <a:pt x="337" y="39"/>
                  </a:lnTo>
                  <a:lnTo>
                    <a:pt x="257" y="60"/>
                  </a:lnTo>
                  <a:lnTo>
                    <a:pt x="239" y="86"/>
                  </a:lnTo>
                  <a:lnTo>
                    <a:pt x="202" y="76"/>
                  </a:lnTo>
                  <a:lnTo>
                    <a:pt x="186" y="39"/>
                  </a:lnTo>
                  <a:lnTo>
                    <a:pt x="127" y="65"/>
                  </a:lnTo>
                  <a:lnTo>
                    <a:pt x="121" y="115"/>
                  </a:lnTo>
                  <a:lnTo>
                    <a:pt x="67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5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22" name="Freeform 1213">
              <a:extLst>
                <a:ext uri="{FF2B5EF4-FFF2-40B4-BE49-F238E27FC236}">
                  <a16:creationId xmlns:a16="http://schemas.microsoft.com/office/drawing/2014/main" id="{F7B8A998-4E26-913F-704B-E8A0C87875C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449" y="4815"/>
              <a:ext cx="215" cy="389"/>
            </a:xfrm>
            <a:custGeom>
              <a:avLst/>
              <a:gdLst>
                <a:gd name="T0" fmla="*/ 28 w 215"/>
                <a:gd name="T1" fmla="*/ 57 h 389"/>
                <a:gd name="T2" fmla="*/ 61 w 215"/>
                <a:gd name="T3" fmla="*/ 135 h 389"/>
                <a:gd name="T4" fmla="*/ 105 w 215"/>
                <a:gd name="T5" fmla="*/ 221 h 389"/>
                <a:gd name="T6" fmla="*/ 120 w 215"/>
                <a:gd name="T7" fmla="*/ 158 h 389"/>
                <a:gd name="T8" fmla="*/ 129 w 215"/>
                <a:gd name="T9" fmla="*/ 227 h 389"/>
                <a:gd name="T10" fmla="*/ 158 w 215"/>
                <a:gd name="T11" fmla="*/ 284 h 389"/>
                <a:gd name="T12" fmla="*/ 178 w 215"/>
                <a:gd name="T13" fmla="*/ 241 h 389"/>
                <a:gd name="T14" fmla="*/ 164 w 215"/>
                <a:gd name="T15" fmla="*/ 323 h 389"/>
                <a:gd name="T16" fmla="*/ 215 w 215"/>
                <a:gd name="T17" fmla="*/ 389 h 389"/>
                <a:gd name="T18" fmla="*/ 139 w 215"/>
                <a:gd name="T19" fmla="*/ 327 h 389"/>
                <a:gd name="T20" fmla="*/ 90 w 215"/>
                <a:gd name="T21" fmla="*/ 289 h 389"/>
                <a:gd name="T22" fmla="*/ 47 w 215"/>
                <a:gd name="T23" fmla="*/ 212 h 389"/>
                <a:gd name="T24" fmla="*/ 4 w 215"/>
                <a:gd name="T25" fmla="*/ 115 h 389"/>
                <a:gd name="T26" fmla="*/ 0 w 215"/>
                <a:gd name="T27" fmla="*/ 66 h 389"/>
                <a:gd name="T28" fmla="*/ 38 w 215"/>
                <a:gd name="T29" fmla="*/ 0 h 389"/>
                <a:gd name="T30" fmla="*/ 38 w 215"/>
                <a:gd name="T31" fmla="*/ 5 h 389"/>
                <a:gd name="T32" fmla="*/ 37 w 215"/>
                <a:gd name="T33" fmla="*/ 20 h 389"/>
                <a:gd name="T34" fmla="*/ 34 w 215"/>
                <a:gd name="T35" fmla="*/ 39 h 389"/>
                <a:gd name="T36" fmla="*/ 28 w 215"/>
                <a:gd name="T37" fmla="*/ 57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5" h="389">
                  <a:moveTo>
                    <a:pt x="28" y="57"/>
                  </a:moveTo>
                  <a:lnTo>
                    <a:pt x="61" y="135"/>
                  </a:lnTo>
                  <a:lnTo>
                    <a:pt x="105" y="221"/>
                  </a:lnTo>
                  <a:lnTo>
                    <a:pt x="120" y="158"/>
                  </a:lnTo>
                  <a:lnTo>
                    <a:pt x="129" y="227"/>
                  </a:lnTo>
                  <a:lnTo>
                    <a:pt x="158" y="284"/>
                  </a:lnTo>
                  <a:lnTo>
                    <a:pt x="178" y="241"/>
                  </a:lnTo>
                  <a:lnTo>
                    <a:pt x="164" y="323"/>
                  </a:lnTo>
                  <a:lnTo>
                    <a:pt x="215" y="389"/>
                  </a:lnTo>
                  <a:lnTo>
                    <a:pt x="139" y="327"/>
                  </a:lnTo>
                  <a:lnTo>
                    <a:pt x="90" y="289"/>
                  </a:lnTo>
                  <a:lnTo>
                    <a:pt x="47" y="212"/>
                  </a:lnTo>
                  <a:lnTo>
                    <a:pt x="4" y="115"/>
                  </a:lnTo>
                  <a:lnTo>
                    <a:pt x="0" y="66"/>
                  </a:lnTo>
                  <a:lnTo>
                    <a:pt x="38" y="0"/>
                  </a:lnTo>
                  <a:lnTo>
                    <a:pt x="38" y="5"/>
                  </a:lnTo>
                  <a:lnTo>
                    <a:pt x="37" y="20"/>
                  </a:lnTo>
                  <a:lnTo>
                    <a:pt x="34" y="39"/>
                  </a:lnTo>
                  <a:lnTo>
                    <a:pt x="28" y="57"/>
                  </a:lnTo>
                  <a:close/>
                </a:path>
              </a:pathLst>
            </a:custGeom>
            <a:solidFill>
              <a:srgbClr val="6375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23" name="Freeform 1214">
              <a:extLst>
                <a:ext uri="{FF2B5EF4-FFF2-40B4-BE49-F238E27FC236}">
                  <a16:creationId xmlns:a16="http://schemas.microsoft.com/office/drawing/2014/main" id="{61DA93A6-81F4-0CBB-E376-05E935206F5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966" y="4843"/>
              <a:ext cx="105" cy="144"/>
            </a:xfrm>
            <a:custGeom>
              <a:avLst/>
              <a:gdLst>
                <a:gd name="T0" fmla="*/ 77 w 105"/>
                <a:gd name="T1" fmla="*/ 15 h 144"/>
                <a:gd name="T2" fmla="*/ 6 w 105"/>
                <a:gd name="T3" fmla="*/ 67 h 144"/>
                <a:gd name="T4" fmla="*/ 0 w 105"/>
                <a:gd name="T5" fmla="*/ 107 h 144"/>
                <a:gd name="T6" fmla="*/ 21 w 105"/>
                <a:gd name="T7" fmla="*/ 144 h 144"/>
                <a:gd name="T8" fmla="*/ 21 w 105"/>
                <a:gd name="T9" fmla="*/ 81 h 144"/>
                <a:gd name="T10" fmla="*/ 65 w 105"/>
                <a:gd name="T11" fmla="*/ 64 h 144"/>
                <a:gd name="T12" fmla="*/ 105 w 105"/>
                <a:gd name="T13" fmla="*/ 0 h 144"/>
                <a:gd name="T14" fmla="*/ 77 w 105"/>
                <a:gd name="T15" fmla="*/ 1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144">
                  <a:moveTo>
                    <a:pt x="77" y="15"/>
                  </a:moveTo>
                  <a:lnTo>
                    <a:pt x="6" y="67"/>
                  </a:lnTo>
                  <a:lnTo>
                    <a:pt x="0" y="107"/>
                  </a:lnTo>
                  <a:lnTo>
                    <a:pt x="21" y="144"/>
                  </a:lnTo>
                  <a:lnTo>
                    <a:pt x="21" y="81"/>
                  </a:lnTo>
                  <a:lnTo>
                    <a:pt x="65" y="64"/>
                  </a:lnTo>
                  <a:lnTo>
                    <a:pt x="105" y="0"/>
                  </a:lnTo>
                  <a:lnTo>
                    <a:pt x="77" y="15"/>
                  </a:lnTo>
                  <a:close/>
                </a:path>
              </a:pathLst>
            </a:custGeom>
            <a:solidFill>
              <a:srgbClr val="6375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24" name="Freeform 1215">
              <a:extLst>
                <a:ext uri="{FF2B5EF4-FFF2-40B4-BE49-F238E27FC236}">
                  <a16:creationId xmlns:a16="http://schemas.microsoft.com/office/drawing/2014/main" id="{B194C8E7-E3D3-DABC-C126-204202AEB29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834" y="4833"/>
              <a:ext cx="195" cy="202"/>
            </a:xfrm>
            <a:custGeom>
              <a:avLst/>
              <a:gdLst>
                <a:gd name="T0" fmla="*/ 7 w 195"/>
                <a:gd name="T1" fmla="*/ 65 h 202"/>
                <a:gd name="T2" fmla="*/ 0 w 195"/>
                <a:gd name="T3" fmla="*/ 111 h 202"/>
                <a:gd name="T4" fmla="*/ 32 w 195"/>
                <a:gd name="T5" fmla="*/ 156 h 202"/>
                <a:gd name="T6" fmla="*/ 117 w 195"/>
                <a:gd name="T7" fmla="*/ 202 h 202"/>
                <a:gd name="T8" fmla="*/ 104 w 195"/>
                <a:gd name="T9" fmla="*/ 130 h 202"/>
                <a:gd name="T10" fmla="*/ 85 w 195"/>
                <a:gd name="T11" fmla="*/ 46 h 202"/>
                <a:gd name="T12" fmla="*/ 154 w 195"/>
                <a:gd name="T13" fmla="*/ 65 h 202"/>
                <a:gd name="T14" fmla="*/ 195 w 195"/>
                <a:gd name="T15" fmla="*/ 91 h 202"/>
                <a:gd name="T16" fmla="*/ 167 w 195"/>
                <a:gd name="T17" fmla="*/ 15 h 202"/>
                <a:gd name="T18" fmla="*/ 110 w 195"/>
                <a:gd name="T19" fmla="*/ 0 h 202"/>
                <a:gd name="T20" fmla="*/ 52 w 195"/>
                <a:gd name="T21" fmla="*/ 8 h 202"/>
                <a:gd name="T22" fmla="*/ 52 w 195"/>
                <a:gd name="T23" fmla="*/ 79 h 202"/>
                <a:gd name="T24" fmla="*/ 7 w 195"/>
                <a:gd name="T25" fmla="*/ 0 h 202"/>
                <a:gd name="T26" fmla="*/ 7 w 195"/>
                <a:gd name="T27" fmla="*/ 9 h 202"/>
                <a:gd name="T28" fmla="*/ 7 w 195"/>
                <a:gd name="T29" fmla="*/ 31 h 202"/>
                <a:gd name="T30" fmla="*/ 7 w 195"/>
                <a:gd name="T31" fmla="*/ 52 h 202"/>
                <a:gd name="T32" fmla="*/ 7 w 195"/>
                <a:gd name="T33" fmla="*/ 6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" h="202">
                  <a:moveTo>
                    <a:pt x="7" y="65"/>
                  </a:moveTo>
                  <a:lnTo>
                    <a:pt x="0" y="111"/>
                  </a:lnTo>
                  <a:lnTo>
                    <a:pt x="32" y="156"/>
                  </a:lnTo>
                  <a:lnTo>
                    <a:pt x="117" y="202"/>
                  </a:lnTo>
                  <a:lnTo>
                    <a:pt x="104" y="130"/>
                  </a:lnTo>
                  <a:lnTo>
                    <a:pt x="85" y="46"/>
                  </a:lnTo>
                  <a:lnTo>
                    <a:pt x="154" y="65"/>
                  </a:lnTo>
                  <a:lnTo>
                    <a:pt x="195" y="91"/>
                  </a:lnTo>
                  <a:lnTo>
                    <a:pt x="167" y="15"/>
                  </a:lnTo>
                  <a:lnTo>
                    <a:pt x="110" y="0"/>
                  </a:lnTo>
                  <a:lnTo>
                    <a:pt x="52" y="8"/>
                  </a:lnTo>
                  <a:lnTo>
                    <a:pt x="52" y="79"/>
                  </a:lnTo>
                  <a:lnTo>
                    <a:pt x="7" y="0"/>
                  </a:lnTo>
                  <a:lnTo>
                    <a:pt x="7" y="9"/>
                  </a:lnTo>
                  <a:lnTo>
                    <a:pt x="7" y="31"/>
                  </a:lnTo>
                  <a:lnTo>
                    <a:pt x="7" y="52"/>
                  </a:lnTo>
                  <a:lnTo>
                    <a:pt x="7" y="65"/>
                  </a:lnTo>
                  <a:close/>
                </a:path>
              </a:pathLst>
            </a:custGeom>
            <a:solidFill>
              <a:srgbClr val="6375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grpSp>
        <p:nvGrpSpPr>
          <p:cNvPr id="325" name="Group 1283">
            <a:extLst>
              <a:ext uri="{FF2B5EF4-FFF2-40B4-BE49-F238E27FC236}">
                <a16:creationId xmlns:a16="http://schemas.microsoft.com/office/drawing/2014/main" id="{601A72BB-56F4-94A8-6123-88340E6562E1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10052496" y="3302148"/>
            <a:ext cx="679451" cy="565783"/>
            <a:chOff x="4686" y="8533"/>
            <a:chExt cx="2871" cy="2511"/>
          </a:xfrm>
        </p:grpSpPr>
        <p:sp>
          <p:nvSpPr>
            <p:cNvPr id="326" name="Freeform 1284">
              <a:extLst>
                <a:ext uri="{FF2B5EF4-FFF2-40B4-BE49-F238E27FC236}">
                  <a16:creationId xmlns:a16="http://schemas.microsoft.com/office/drawing/2014/main" id="{21CE10FE-60F6-6318-1CEA-9FABE6F7AF0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472" y="9527"/>
              <a:ext cx="1056" cy="1384"/>
            </a:xfrm>
            <a:custGeom>
              <a:avLst/>
              <a:gdLst>
                <a:gd name="T0" fmla="*/ 58 w 1056"/>
                <a:gd name="T1" fmla="*/ 1282 h 1384"/>
                <a:gd name="T2" fmla="*/ 107 w 1056"/>
                <a:gd name="T3" fmla="*/ 1280 h 1384"/>
                <a:gd name="T4" fmla="*/ 182 w 1056"/>
                <a:gd name="T5" fmla="*/ 1260 h 1384"/>
                <a:gd name="T6" fmla="*/ 267 w 1056"/>
                <a:gd name="T7" fmla="*/ 1208 h 1384"/>
                <a:gd name="T8" fmla="*/ 345 w 1056"/>
                <a:gd name="T9" fmla="*/ 1110 h 1384"/>
                <a:gd name="T10" fmla="*/ 389 w 1056"/>
                <a:gd name="T11" fmla="*/ 1006 h 1384"/>
                <a:gd name="T12" fmla="*/ 420 w 1056"/>
                <a:gd name="T13" fmla="*/ 898 h 1384"/>
                <a:gd name="T14" fmla="*/ 424 w 1056"/>
                <a:gd name="T15" fmla="*/ 669 h 1384"/>
                <a:gd name="T16" fmla="*/ 391 w 1056"/>
                <a:gd name="T17" fmla="*/ 472 h 1384"/>
                <a:gd name="T18" fmla="*/ 381 w 1056"/>
                <a:gd name="T19" fmla="*/ 333 h 1384"/>
                <a:gd name="T20" fmla="*/ 395 w 1056"/>
                <a:gd name="T21" fmla="*/ 211 h 1384"/>
                <a:gd name="T22" fmla="*/ 443 w 1056"/>
                <a:gd name="T23" fmla="*/ 110 h 1384"/>
                <a:gd name="T24" fmla="*/ 531 w 1056"/>
                <a:gd name="T25" fmla="*/ 38 h 1384"/>
                <a:gd name="T26" fmla="*/ 661 w 1056"/>
                <a:gd name="T27" fmla="*/ 2 h 1384"/>
                <a:gd name="T28" fmla="*/ 790 w 1056"/>
                <a:gd name="T29" fmla="*/ 13 h 1384"/>
                <a:gd name="T30" fmla="*/ 901 w 1056"/>
                <a:gd name="T31" fmla="*/ 65 h 1384"/>
                <a:gd name="T32" fmla="*/ 986 w 1056"/>
                <a:gd name="T33" fmla="*/ 147 h 1384"/>
                <a:gd name="T34" fmla="*/ 1040 w 1056"/>
                <a:gd name="T35" fmla="*/ 248 h 1384"/>
                <a:gd name="T36" fmla="*/ 1056 w 1056"/>
                <a:gd name="T37" fmla="*/ 355 h 1384"/>
                <a:gd name="T38" fmla="*/ 1048 w 1056"/>
                <a:gd name="T39" fmla="*/ 426 h 1384"/>
                <a:gd name="T40" fmla="*/ 1010 w 1056"/>
                <a:gd name="T41" fmla="*/ 545 h 1384"/>
                <a:gd name="T42" fmla="*/ 924 w 1056"/>
                <a:gd name="T43" fmla="*/ 590 h 1384"/>
                <a:gd name="T44" fmla="*/ 904 w 1056"/>
                <a:gd name="T45" fmla="*/ 550 h 1384"/>
                <a:gd name="T46" fmla="*/ 935 w 1056"/>
                <a:gd name="T47" fmla="*/ 479 h 1384"/>
                <a:gd name="T48" fmla="*/ 959 w 1056"/>
                <a:gd name="T49" fmla="*/ 403 h 1384"/>
                <a:gd name="T50" fmla="*/ 952 w 1056"/>
                <a:gd name="T51" fmla="*/ 293 h 1384"/>
                <a:gd name="T52" fmla="*/ 890 w 1056"/>
                <a:gd name="T53" fmla="*/ 182 h 1384"/>
                <a:gd name="T54" fmla="*/ 838 w 1056"/>
                <a:gd name="T55" fmla="*/ 140 h 1384"/>
                <a:gd name="T56" fmla="*/ 782 w 1056"/>
                <a:gd name="T57" fmla="*/ 114 h 1384"/>
                <a:gd name="T58" fmla="*/ 724 w 1056"/>
                <a:gd name="T59" fmla="*/ 101 h 1384"/>
                <a:gd name="T60" fmla="*/ 665 w 1056"/>
                <a:gd name="T61" fmla="*/ 103 h 1384"/>
                <a:gd name="T62" fmla="*/ 609 w 1056"/>
                <a:gd name="T63" fmla="*/ 119 h 1384"/>
                <a:gd name="T64" fmla="*/ 534 w 1056"/>
                <a:gd name="T65" fmla="*/ 175 h 1384"/>
                <a:gd name="T66" fmla="*/ 492 w 1056"/>
                <a:gd name="T67" fmla="*/ 281 h 1384"/>
                <a:gd name="T68" fmla="*/ 489 w 1056"/>
                <a:gd name="T69" fmla="*/ 387 h 1384"/>
                <a:gd name="T70" fmla="*/ 509 w 1056"/>
                <a:gd name="T71" fmla="*/ 564 h 1384"/>
                <a:gd name="T72" fmla="*/ 519 w 1056"/>
                <a:gd name="T73" fmla="*/ 810 h 1384"/>
                <a:gd name="T74" fmla="*/ 486 w 1056"/>
                <a:gd name="T75" fmla="*/ 959 h 1384"/>
                <a:gd name="T76" fmla="*/ 457 w 1056"/>
                <a:gd name="T77" fmla="*/ 1034 h 1384"/>
                <a:gd name="T78" fmla="*/ 421 w 1056"/>
                <a:gd name="T79" fmla="*/ 1116 h 1384"/>
                <a:gd name="T80" fmla="*/ 371 w 1056"/>
                <a:gd name="T81" fmla="*/ 1200 h 1384"/>
                <a:gd name="T82" fmla="*/ 293 w 1056"/>
                <a:gd name="T83" fmla="*/ 1280 h 1384"/>
                <a:gd name="T84" fmla="*/ 182 w 1056"/>
                <a:gd name="T85" fmla="*/ 1352 h 1384"/>
                <a:gd name="T86" fmla="*/ 152 w 1056"/>
                <a:gd name="T87" fmla="*/ 1364 h 1384"/>
                <a:gd name="T88" fmla="*/ 82 w 1056"/>
                <a:gd name="T89" fmla="*/ 1383 h 1384"/>
                <a:gd name="T90" fmla="*/ 13 w 1056"/>
                <a:gd name="T91" fmla="*/ 1378 h 1384"/>
                <a:gd name="T92" fmla="*/ 4 w 1056"/>
                <a:gd name="T93" fmla="*/ 1344 h 1384"/>
                <a:gd name="T94" fmla="*/ 35 w 1056"/>
                <a:gd name="T95" fmla="*/ 1298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56" h="1384">
                  <a:moveTo>
                    <a:pt x="48" y="1282"/>
                  </a:moveTo>
                  <a:lnTo>
                    <a:pt x="51" y="1282"/>
                  </a:lnTo>
                  <a:lnTo>
                    <a:pt x="58" y="1282"/>
                  </a:lnTo>
                  <a:lnTo>
                    <a:pt x="71" y="1283"/>
                  </a:lnTo>
                  <a:lnTo>
                    <a:pt x="88" y="1282"/>
                  </a:lnTo>
                  <a:lnTo>
                    <a:pt x="107" y="1280"/>
                  </a:lnTo>
                  <a:lnTo>
                    <a:pt x="130" y="1276"/>
                  </a:lnTo>
                  <a:lnTo>
                    <a:pt x="156" y="1269"/>
                  </a:lnTo>
                  <a:lnTo>
                    <a:pt x="182" y="1260"/>
                  </a:lnTo>
                  <a:lnTo>
                    <a:pt x="209" y="1247"/>
                  </a:lnTo>
                  <a:lnTo>
                    <a:pt x="238" y="1230"/>
                  </a:lnTo>
                  <a:lnTo>
                    <a:pt x="267" y="1208"/>
                  </a:lnTo>
                  <a:lnTo>
                    <a:pt x="294" y="1181"/>
                  </a:lnTo>
                  <a:lnTo>
                    <a:pt x="320" y="1149"/>
                  </a:lnTo>
                  <a:lnTo>
                    <a:pt x="345" y="1110"/>
                  </a:lnTo>
                  <a:lnTo>
                    <a:pt x="368" y="1066"/>
                  </a:lnTo>
                  <a:lnTo>
                    <a:pt x="387" y="1014"/>
                  </a:lnTo>
                  <a:lnTo>
                    <a:pt x="389" y="1006"/>
                  </a:lnTo>
                  <a:lnTo>
                    <a:pt x="398" y="985"/>
                  </a:lnTo>
                  <a:lnTo>
                    <a:pt x="410" y="949"/>
                  </a:lnTo>
                  <a:lnTo>
                    <a:pt x="420" y="898"/>
                  </a:lnTo>
                  <a:lnTo>
                    <a:pt x="428" y="835"/>
                  </a:lnTo>
                  <a:lnTo>
                    <a:pt x="430" y="759"/>
                  </a:lnTo>
                  <a:lnTo>
                    <a:pt x="424" y="669"/>
                  </a:lnTo>
                  <a:lnTo>
                    <a:pt x="408" y="568"/>
                  </a:lnTo>
                  <a:lnTo>
                    <a:pt x="398" y="519"/>
                  </a:lnTo>
                  <a:lnTo>
                    <a:pt x="391" y="472"/>
                  </a:lnTo>
                  <a:lnTo>
                    <a:pt x="385" y="424"/>
                  </a:lnTo>
                  <a:lnTo>
                    <a:pt x="381" y="378"/>
                  </a:lnTo>
                  <a:lnTo>
                    <a:pt x="381" y="333"/>
                  </a:lnTo>
                  <a:lnTo>
                    <a:pt x="382" y="290"/>
                  </a:lnTo>
                  <a:lnTo>
                    <a:pt x="387" y="250"/>
                  </a:lnTo>
                  <a:lnTo>
                    <a:pt x="395" y="211"/>
                  </a:lnTo>
                  <a:lnTo>
                    <a:pt x="408" y="175"/>
                  </a:lnTo>
                  <a:lnTo>
                    <a:pt x="424" y="140"/>
                  </a:lnTo>
                  <a:lnTo>
                    <a:pt x="443" y="110"/>
                  </a:lnTo>
                  <a:lnTo>
                    <a:pt x="467" y="83"/>
                  </a:lnTo>
                  <a:lnTo>
                    <a:pt x="496" y="58"/>
                  </a:lnTo>
                  <a:lnTo>
                    <a:pt x="531" y="38"/>
                  </a:lnTo>
                  <a:lnTo>
                    <a:pt x="570" y="22"/>
                  </a:lnTo>
                  <a:lnTo>
                    <a:pt x="614" y="9"/>
                  </a:lnTo>
                  <a:lnTo>
                    <a:pt x="661" y="2"/>
                  </a:lnTo>
                  <a:lnTo>
                    <a:pt x="707" y="0"/>
                  </a:lnTo>
                  <a:lnTo>
                    <a:pt x="750" y="3"/>
                  </a:lnTo>
                  <a:lnTo>
                    <a:pt x="790" y="13"/>
                  </a:lnTo>
                  <a:lnTo>
                    <a:pt x="831" y="26"/>
                  </a:lnTo>
                  <a:lnTo>
                    <a:pt x="867" y="44"/>
                  </a:lnTo>
                  <a:lnTo>
                    <a:pt x="901" y="65"/>
                  </a:lnTo>
                  <a:lnTo>
                    <a:pt x="933" y="90"/>
                  </a:lnTo>
                  <a:lnTo>
                    <a:pt x="961" y="117"/>
                  </a:lnTo>
                  <a:lnTo>
                    <a:pt x="986" y="147"/>
                  </a:lnTo>
                  <a:lnTo>
                    <a:pt x="1007" y="179"/>
                  </a:lnTo>
                  <a:lnTo>
                    <a:pt x="1025" y="214"/>
                  </a:lnTo>
                  <a:lnTo>
                    <a:pt x="1040" y="248"/>
                  </a:lnTo>
                  <a:lnTo>
                    <a:pt x="1048" y="283"/>
                  </a:lnTo>
                  <a:lnTo>
                    <a:pt x="1054" y="319"/>
                  </a:lnTo>
                  <a:lnTo>
                    <a:pt x="1056" y="355"/>
                  </a:lnTo>
                  <a:lnTo>
                    <a:pt x="1056" y="365"/>
                  </a:lnTo>
                  <a:lnTo>
                    <a:pt x="1053" y="390"/>
                  </a:lnTo>
                  <a:lnTo>
                    <a:pt x="1048" y="426"/>
                  </a:lnTo>
                  <a:lnTo>
                    <a:pt x="1040" y="466"/>
                  </a:lnTo>
                  <a:lnTo>
                    <a:pt x="1027" y="508"/>
                  </a:lnTo>
                  <a:lnTo>
                    <a:pt x="1010" y="545"/>
                  </a:lnTo>
                  <a:lnTo>
                    <a:pt x="985" y="574"/>
                  </a:lnTo>
                  <a:lnTo>
                    <a:pt x="953" y="588"/>
                  </a:lnTo>
                  <a:lnTo>
                    <a:pt x="924" y="590"/>
                  </a:lnTo>
                  <a:lnTo>
                    <a:pt x="909" y="583"/>
                  </a:lnTo>
                  <a:lnTo>
                    <a:pt x="903" y="568"/>
                  </a:lnTo>
                  <a:lnTo>
                    <a:pt x="904" y="550"/>
                  </a:lnTo>
                  <a:lnTo>
                    <a:pt x="911" y="526"/>
                  </a:lnTo>
                  <a:lnTo>
                    <a:pt x="923" y="503"/>
                  </a:lnTo>
                  <a:lnTo>
                    <a:pt x="935" y="479"/>
                  </a:lnTo>
                  <a:lnTo>
                    <a:pt x="945" y="457"/>
                  </a:lnTo>
                  <a:lnTo>
                    <a:pt x="953" y="433"/>
                  </a:lnTo>
                  <a:lnTo>
                    <a:pt x="959" y="403"/>
                  </a:lnTo>
                  <a:lnTo>
                    <a:pt x="961" y="368"/>
                  </a:lnTo>
                  <a:lnTo>
                    <a:pt x="959" y="330"/>
                  </a:lnTo>
                  <a:lnTo>
                    <a:pt x="952" y="293"/>
                  </a:lnTo>
                  <a:lnTo>
                    <a:pt x="939" y="254"/>
                  </a:lnTo>
                  <a:lnTo>
                    <a:pt x="919" y="217"/>
                  </a:lnTo>
                  <a:lnTo>
                    <a:pt x="890" y="182"/>
                  </a:lnTo>
                  <a:lnTo>
                    <a:pt x="874" y="166"/>
                  </a:lnTo>
                  <a:lnTo>
                    <a:pt x="857" y="153"/>
                  </a:lnTo>
                  <a:lnTo>
                    <a:pt x="838" y="140"/>
                  </a:lnTo>
                  <a:lnTo>
                    <a:pt x="819" y="130"/>
                  </a:lnTo>
                  <a:lnTo>
                    <a:pt x="800" y="121"/>
                  </a:lnTo>
                  <a:lnTo>
                    <a:pt x="782" y="114"/>
                  </a:lnTo>
                  <a:lnTo>
                    <a:pt x="763" y="108"/>
                  </a:lnTo>
                  <a:lnTo>
                    <a:pt x="743" y="104"/>
                  </a:lnTo>
                  <a:lnTo>
                    <a:pt x="724" y="101"/>
                  </a:lnTo>
                  <a:lnTo>
                    <a:pt x="704" y="100"/>
                  </a:lnTo>
                  <a:lnTo>
                    <a:pt x="685" y="101"/>
                  </a:lnTo>
                  <a:lnTo>
                    <a:pt x="665" y="103"/>
                  </a:lnTo>
                  <a:lnTo>
                    <a:pt x="646" y="107"/>
                  </a:lnTo>
                  <a:lnTo>
                    <a:pt x="627" y="111"/>
                  </a:lnTo>
                  <a:lnTo>
                    <a:pt x="609" y="119"/>
                  </a:lnTo>
                  <a:lnTo>
                    <a:pt x="591" y="126"/>
                  </a:lnTo>
                  <a:lnTo>
                    <a:pt x="560" y="147"/>
                  </a:lnTo>
                  <a:lnTo>
                    <a:pt x="534" y="175"/>
                  </a:lnTo>
                  <a:lnTo>
                    <a:pt x="515" y="208"/>
                  </a:lnTo>
                  <a:lnTo>
                    <a:pt x="502" y="244"/>
                  </a:lnTo>
                  <a:lnTo>
                    <a:pt x="492" y="281"/>
                  </a:lnTo>
                  <a:lnTo>
                    <a:pt x="488" y="319"/>
                  </a:lnTo>
                  <a:lnTo>
                    <a:pt x="488" y="355"/>
                  </a:lnTo>
                  <a:lnTo>
                    <a:pt x="489" y="387"/>
                  </a:lnTo>
                  <a:lnTo>
                    <a:pt x="493" y="428"/>
                  </a:lnTo>
                  <a:lnTo>
                    <a:pt x="501" y="489"/>
                  </a:lnTo>
                  <a:lnTo>
                    <a:pt x="509" y="564"/>
                  </a:lnTo>
                  <a:lnTo>
                    <a:pt x="516" y="646"/>
                  </a:lnTo>
                  <a:lnTo>
                    <a:pt x="519" y="731"/>
                  </a:lnTo>
                  <a:lnTo>
                    <a:pt x="519" y="810"/>
                  </a:lnTo>
                  <a:lnTo>
                    <a:pt x="512" y="881"/>
                  </a:lnTo>
                  <a:lnTo>
                    <a:pt x="496" y="936"/>
                  </a:lnTo>
                  <a:lnTo>
                    <a:pt x="486" y="959"/>
                  </a:lnTo>
                  <a:lnTo>
                    <a:pt x="476" y="983"/>
                  </a:lnTo>
                  <a:lnTo>
                    <a:pt x="467" y="1008"/>
                  </a:lnTo>
                  <a:lnTo>
                    <a:pt x="457" y="1034"/>
                  </a:lnTo>
                  <a:lnTo>
                    <a:pt x="446" y="1061"/>
                  </a:lnTo>
                  <a:lnTo>
                    <a:pt x="434" y="1089"/>
                  </a:lnTo>
                  <a:lnTo>
                    <a:pt x="421" y="1116"/>
                  </a:lnTo>
                  <a:lnTo>
                    <a:pt x="407" y="1143"/>
                  </a:lnTo>
                  <a:lnTo>
                    <a:pt x="389" y="1172"/>
                  </a:lnTo>
                  <a:lnTo>
                    <a:pt x="371" y="1200"/>
                  </a:lnTo>
                  <a:lnTo>
                    <a:pt x="348" y="1227"/>
                  </a:lnTo>
                  <a:lnTo>
                    <a:pt x="322" y="1254"/>
                  </a:lnTo>
                  <a:lnTo>
                    <a:pt x="293" y="1280"/>
                  </a:lnTo>
                  <a:lnTo>
                    <a:pt x="261" y="1305"/>
                  </a:lnTo>
                  <a:lnTo>
                    <a:pt x="224" y="1329"/>
                  </a:lnTo>
                  <a:lnTo>
                    <a:pt x="182" y="1352"/>
                  </a:lnTo>
                  <a:lnTo>
                    <a:pt x="178" y="1354"/>
                  </a:lnTo>
                  <a:lnTo>
                    <a:pt x="167" y="1358"/>
                  </a:lnTo>
                  <a:lnTo>
                    <a:pt x="152" y="1364"/>
                  </a:lnTo>
                  <a:lnTo>
                    <a:pt x="131" y="1371"/>
                  </a:lnTo>
                  <a:lnTo>
                    <a:pt x="107" y="1377"/>
                  </a:lnTo>
                  <a:lnTo>
                    <a:pt x="82" y="1383"/>
                  </a:lnTo>
                  <a:lnTo>
                    <a:pt x="56" y="1384"/>
                  </a:lnTo>
                  <a:lnTo>
                    <a:pt x="32" y="1384"/>
                  </a:lnTo>
                  <a:lnTo>
                    <a:pt x="13" y="1378"/>
                  </a:lnTo>
                  <a:lnTo>
                    <a:pt x="3" y="1370"/>
                  </a:lnTo>
                  <a:lnTo>
                    <a:pt x="0" y="1358"/>
                  </a:lnTo>
                  <a:lnTo>
                    <a:pt x="4" y="1344"/>
                  </a:lnTo>
                  <a:lnTo>
                    <a:pt x="12" y="1329"/>
                  </a:lnTo>
                  <a:lnTo>
                    <a:pt x="23" y="1313"/>
                  </a:lnTo>
                  <a:lnTo>
                    <a:pt x="35" y="1298"/>
                  </a:lnTo>
                  <a:lnTo>
                    <a:pt x="48" y="1282"/>
                  </a:lnTo>
                  <a:close/>
                </a:path>
              </a:pathLst>
            </a:custGeom>
            <a:solidFill>
              <a:srgbClr val="3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27" name="Freeform 1285">
              <a:extLst>
                <a:ext uri="{FF2B5EF4-FFF2-40B4-BE49-F238E27FC236}">
                  <a16:creationId xmlns:a16="http://schemas.microsoft.com/office/drawing/2014/main" id="{59522D98-C8D6-EC66-D96B-F25090C0143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00" y="10722"/>
              <a:ext cx="539" cy="280"/>
            </a:xfrm>
            <a:custGeom>
              <a:avLst/>
              <a:gdLst>
                <a:gd name="T0" fmla="*/ 6 w 539"/>
                <a:gd name="T1" fmla="*/ 221 h 280"/>
                <a:gd name="T2" fmla="*/ 6 w 539"/>
                <a:gd name="T3" fmla="*/ 216 h 280"/>
                <a:gd name="T4" fmla="*/ 6 w 539"/>
                <a:gd name="T5" fmla="*/ 202 h 280"/>
                <a:gd name="T6" fmla="*/ 7 w 539"/>
                <a:gd name="T7" fmla="*/ 183 h 280"/>
                <a:gd name="T8" fmla="*/ 12 w 539"/>
                <a:gd name="T9" fmla="*/ 157 h 280"/>
                <a:gd name="T10" fmla="*/ 17 w 539"/>
                <a:gd name="T11" fmla="*/ 131 h 280"/>
                <a:gd name="T12" fmla="*/ 27 w 539"/>
                <a:gd name="T13" fmla="*/ 103 h 280"/>
                <a:gd name="T14" fmla="*/ 40 w 539"/>
                <a:gd name="T15" fmla="*/ 77 h 280"/>
                <a:gd name="T16" fmla="*/ 59 w 539"/>
                <a:gd name="T17" fmla="*/ 52 h 280"/>
                <a:gd name="T18" fmla="*/ 71 w 539"/>
                <a:gd name="T19" fmla="*/ 42 h 280"/>
                <a:gd name="T20" fmla="*/ 82 w 539"/>
                <a:gd name="T21" fmla="*/ 33 h 280"/>
                <a:gd name="T22" fmla="*/ 94 w 539"/>
                <a:gd name="T23" fmla="*/ 25 h 280"/>
                <a:gd name="T24" fmla="*/ 107 w 539"/>
                <a:gd name="T25" fmla="*/ 18 h 280"/>
                <a:gd name="T26" fmla="*/ 120 w 539"/>
                <a:gd name="T27" fmla="*/ 12 h 280"/>
                <a:gd name="T28" fmla="*/ 134 w 539"/>
                <a:gd name="T29" fmla="*/ 7 h 280"/>
                <a:gd name="T30" fmla="*/ 147 w 539"/>
                <a:gd name="T31" fmla="*/ 5 h 280"/>
                <a:gd name="T32" fmla="*/ 163 w 539"/>
                <a:gd name="T33" fmla="*/ 2 h 280"/>
                <a:gd name="T34" fmla="*/ 177 w 539"/>
                <a:gd name="T35" fmla="*/ 0 h 280"/>
                <a:gd name="T36" fmla="*/ 193 w 539"/>
                <a:gd name="T37" fmla="*/ 0 h 280"/>
                <a:gd name="T38" fmla="*/ 209 w 539"/>
                <a:gd name="T39" fmla="*/ 2 h 280"/>
                <a:gd name="T40" fmla="*/ 226 w 539"/>
                <a:gd name="T41" fmla="*/ 3 h 280"/>
                <a:gd name="T42" fmla="*/ 244 w 539"/>
                <a:gd name="T43" fmla="*/ 6 h 280"/>
                <a:gd name="T44" fmla="*/ 261 w 539"/>
                <a:gd name="T45" fmla="*/ 10 h 280"/>
                <a:gd name="T46" fmla="*/ 278 w 539"/>
                <a:gd name="T47" fmla="*/ 16 h 280"/>
                <a:gd name="T48" fmla="*/ 297 w 539"/>
                <a:gd name="T49" fmla="*/ 23 h 280"/>
                <a:gd name="T50" fmla="*/ 333 w 539"/>
                <a:gd name="T51" fmla="*/ 41 h 280"/>
                <a:gd name="T52" fmla="*/ 365 w 539"/>
                <a:gd name="T53" fmla="*/ 62 h 280"/>
                <a:gd name="T54" fmla="*/ 394 w 539"/>
                <a:gd name="T55" fmla="*/ 87 h 280"/>
                <a:gd name="T56" fmla="*/ 420 w 539"/>
                <a:gd name="T57" fmla="*/ 113 h 280"/>
                <a:gd name="T58" fmla="*/ 444 w 539"/>
                <a:gd name="T59" fmla="*/ 137 h 280"/>
                <a:gd name="T60" fmla="*/ 467 w 539"/>
                <a:gd name="T61" fmla="*/ 159 h 280"/>
                <a:gd name="T62" fmla="*/ 490 w 539"/>
                <a:gd name="T63" fmla="*/ 178 h 280"/>
                <a:gd name="T64" fmla="*/ 515 w 539"/>
                <a:gd name="T65" fmla="*/ 189 h 280"/>
                <a:gd name="T66" fmla="*/ 532 w 539"/>
                <a:gd name="T67" fmla="*/ 199 h 280"/>
                <a:gd name="T68" fmla="*/ 539 w 539"/>
                <a:gd name="T69" fmla="*/ 212 h 280"/>
                <a:gd name="T70" fmla="*/ 535 w 539"/>
                <a:gd name="T71" fmla="*/ 225 h 280"/>
                <a:gd name="T72" fmla="*/ 521 w 539"/>
                <a:gd name="T73" fmla="*/ 238 h 280"/>
                <a:gd name="T74" fmla="*/ 499 w 539"/>
                <a:gd name="T75" fmla="*/ 248 h 280"/>
                <a:gd name="T76" fmla="*/ 470 w 539"/>
                <a:gd name="T77" fmla="*/ 255 h 280"/>
                <a:gd name="T78" fmla="*/ 435 w 539"/>
                <a:gd name="T79" fmla="*/ 257 h 280"/>
                <a:gd name="T80" fmla="*/ 397 w 539"/>
                <a:gd name="T81" fmla="*/ 252 h 280"/>
                <a:gd name="T82" fmla="*/ 373 w 539"/>
                <a:gd name="T83" fmla="*/ 250 h 280"/>
                <a:gd name="T84" fmla="*/ 346 w 539"/>
                <a:gd name="T85" fmla="*/ 250 h 280"/>
                <a:gd name="T86" fmla="*/ 316 w 539"/>
                <a:gd name="T87" fmla="*/ 251 h 280"/>
                <a:gd name="T88" fmla="*/ 283 w 539"/>
                <a:gd name="T89" fmla="*/ 255 h 280"/>
                <a:gd name="T90" fmla="*/ 247 w 539"/>
                <a:gd name="T91" fmla="*/ 260 h 280"/>
                <a:gd name="T92" fmla="*/ 211 w 539"/>
                <a:gd name="T93" fmla="*/ 265 h 280"/>
                <a:gd name="T94" fmla="*/ 175 w 539"/>
                <a:gd name="T95" fmla="*/ 271 h 280"/>
                <a:gd name="T96" fmla="*/ 140 w 539"/>
                <a:gd name="T97" fmla="*/ 276 h 280"/>
                <a:gd name="T98" fmla="*/ 107 w 539"/>
                <a:gd name="T99" fmla="*/ 278 h 280"/>
                <a:gd name="T100" fmla="*/ 76 w 539"/>
                <a:gd name="T101" fmla="*/ 280 h 280"/>
                <a:gd name="T102" fmla="*/ 50 w 539"/>
                <a:gd name="T103" fmla="*/ 278 h 280"/>
                <a:gd name="T104" fmla="*/ 29 w 539"/>
                <a:gd name="T105" fmla="*/ 276 h 280"/>
                <a:gd name="T106" fmla="*/ 12 w 539"/>
                <a:gd name="T107" fmla="*/ 268 h 280"/>
                <a:gd name="T108" fmla="*/ 3 w 539"/>
                <a:gd name="T109" fmla="*/ 257 h 280"/>
                <a:gd name="T110" fmla="*/ 0 w 539"/>
                <a:gd name="T111" fmla="*/ 241 h 280"/>
                <a:gd name="T112" fmla="*/ 6 w 539"/>
                <a:gd name="T113" fmla="*/ 22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9" h="280">
                  <a:moveTo>
                    <a:pt x="6" y="221"/>
                  </a:moveTo>
                  <a:lnTo>
                    <a:pt x="6" y="216"/>
                  </a:lnTo>
                  <a:lnTo>
                    <a:pt x="6" y="202"/>
                  </a:lnTo>
                  <a:lnTo>
                    <a:pt x="7" y="183"/>
                  </a:lnTo>
                  <a:lnTo>
                    <a:pt x="12" y="157"/>
                  </a:lnTo>
                  <a:lnTo>
                    <a:pt x="17" y="131"/>
                  </a:lnTo>
                  <a:lnTo>
                    <a:pt x="27" y="103"/>
                  </a:lnTo>
                  <a:lnTo>
                    <a:pt x="40" y="77"/>
                  </a:lnTo>
                  <a:lnTo>
                    <a:pt x="59" y="52"/>
                  </a:lnTo>
                  <a:lnTo>
                    <a:pt x="71" y="42"/>
                  </a:lnTo>
                  <a:lnTo>
                    <a:pt x="82" y="33"/>
                  </a:lnTo>
                  <a:lnTo>
                    <a:pt x="94" y="25"/>
                  </a:lnTo>
                  <a:lnTo>
                    <a:pt x="107" y="18"/>
                  </a:lnTo>
                  <a:lnTo>
                    <a:pt x="120" y="12"/>
                  </a:lnTo>
                  <a:lnTo>
                    <a:pt x="134" y="7"/>
                  </a:lnTo>
                  <a:lnTo>
                    <a:pt x="147" y="5"/>
                  </a:lnTo>
                  <a:lnTo>
                    <a:pt x="163" y="2"/>
                  </a:lnTo>
                  <a:lnTo>
                    <a:pt x="177" y="0"/>
                  </a:lnTo>
                  <a:lnTo>
                    <a:pt x="193" y="0"/>
                  </a:lnTo>
                  <a:lnTo>
                    <a:pt x="209" y="2"/>
                  </a:lnTo>
                  <a:lnTo>
                    <a:pt x="226" y="3"/>
                  </a:lnTo>
                  <a:lnTo>
                    <a:pt x="244" y="6"/>
                  </a:lnTo>
                  <a:lnTo>
                    <a:pt x="261" y="10"/>
                  </a:lnTo>
                  <a:lnTo>
                    <a:pt x="278" y="16"/>
                  </a:lnTo>
                  <a:lnTo>
                    <a:pt x="297" y="23"/>
                  </a:lnTo>
                  <a:lnTo>
                    <a:pt x="333" y="41"/>
                  </a:lnTo>
                  <a:lnTo>
                    <a:pt x="365" y="62"/>
                  </a:lnTo>
                  <a:lnTo>
                    <a:pt x="394" y="87"/>
                  </a:lnTo>
                  <a:lnTo>
                    <a:pt x="420" y="113"/>
                  </a:lnTo>
                  <a:lnTo>
                    <a:pt x="444" y="137"/>
                  </a:lnTo>
                  <a:lnTo>
                    <a:pt x="467" y="159"/>
                  </a:lnTo>
                  <a:lnTo>
                    <a:pt x="490" y="178"/>
                  </a:lnTo>
                  <a:lnTo>
                    <a:pt x="515" y="189"/>
                  </a:lnTo>
                  <a:lnTo>
                    <a:pt x="532" y="199"/>
                  </a:lnTo>
                  <a:lnTo>
                    <a:pt x="539" y="212"/>
                  </a:lnTo>
                  <a:lnTo>
                    <a:pt x="535" y="225"/>
                  </a:lnTo>
                  <a:lnTo>
                    <a:pt x="521" y="238"/>
                  </a:lnTo>
                  <a:lnTo>
                    <a:pt x="499" y="248"/>
                  </a:lnTo>
                  <a:lnTo>
                    <a:pt x="470" y="255"/>
                  </a:lnTo>
                  <a:lnTo>
                    <a:pt x="435" y="257"/>
                  </a:lnTo>
                  <a:lnTo>
                    <a:pt x="397" y="252"/>
                  </a:lnTo>
                  <a:lnTo>
                    <a:pt x="373" y="250"/>
                  </a:lnTo>
                  <a:lnTo>
                    <a:pt x="346" y="250"/>
                  </a:lnTo>
                  <a:lnTo>
                    <a:pt x="316" y="251"/>
                  </a:lnTo>
                  <a:lnTo>
                    <a:pt x="283" y="255"/>
                  </a:lnTo>
                  <a:lnTo>
                    <a:pt x="247" y="260"/>
                  </a:lnTo>
                  <a:lnTo>
                    <a:pt x="211" y="265"/>
                  </a:lnTo>
                  <a:lnTo>
                    <a:pt x="175" y="271"/>
                  </a:lnTo>
                  <a:lnTo>
                    <a:pt x="140" y="276"/>
                  </a:lnTo>
                  <a:lnTo>
                    <a:pt x="107" y="278"/>
                  </a:lnTo>
                  <a:lnTo>
                    <a:pt x="76" y="280"/>
                  </a:lnTo>
                  <a:lnTo>
                    <a:pt x="50" y="278"/>
                  </a:lnTo>
                  <a:lnTo>
                    <a:pt x="29" y="276"/>
                  </a:lnTo>
                  <a:lnTo>
                    <a:pt x="12" y="268"/>
                  </a:lnTo>
                  <a:lnTo>
                    <a:pt x="3" y="257"/>
                  </a:lnTo>
                  <a:lnTo>
                    <a:pt x="0" y="241"/>
                  </a:lnTo>
                  <a:lnTo>
                    <a:pt x="6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28" name="Freeform 1286">
              <a:extLst>
                <a:ext uri="{FF2B5EF4-FFF2-40B4-BE49-F238E27FC236}">
                  <a16:creationId xmlns:a16="http://schemas.microsoft.com/office/drawing/2014/main" id="{68D5372D-8CAA-AF16-04D8-CF3163222F1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06" y="10725"/>
              <a:ext cx="528" cy="274"/>
            </a:xfrm>
            <a:custGeom>
              <a:avLst/>
              <a:gdLst>
                <a:gd name="T0" fmla="*/ 6 w 528"/>
                <a:gd name="T1" fmla="*/ 215 h 274"/>
                <a:gd name="T2" fmla="*/ 6 w 528"/>
                <a:gd name="T3" fmla="*/ 211 h 274"/>
                <a:gd name="T4" fmla="*/ 6 w 528"/>
                <a:gd name="T5" fmla="*/ 198 h 274"/>
                <a:gd name="T6" fmla="*/ 7 w 528"/>
                <a:gd name="T7" fmla="*/ 177 h 274"/>
                <a:gd name="T8" fmla="*/ 11 w 528"/>
                <a:gd name="T9" fmla="*/ 154 h 274"/>
                <a:gd name="T10" fmla="*/ 17 w 528"/>
                <a:gd name="T11" fmla="*/ 128 h 274"/>
                <a:gd name="T12" fmla="*/ 26 w 528"/>
                <a:gd name="T13" fmla="*/ 101 h 274"/>
                <a:gd name="T14" fmla="*/ 40 w 528"/>
                <a:gd name="T15" fmla="*/ 74 h 274"/>
                <a:gd name="T16" fmla="*/ 57 w 528"/>
                <a:gd name="T17" fmla="*/ 51 h 274"/>
                <a:gd name="T18" fmla="*/ 68 w 528"/>
                <a:gd name="T19" fmla="*/ 40 h 274"/>
                <a:gd name="T20" fmla="*/ 79 w 528"/>
                <a:gd name="T21" fmla="*/ 32 h 274"/>
                <a:gd name="T22" fmla="*/ 92 w 528"/>
                <a:gd name="T23" fmla="*/ 23 h 274"/>
                <a:gd name="T24" fmla="*/ 104 w 528"/>
                <a:gd name="T25" fmla="*/ 17 h 274"/>
                <a:gd name="T26" fmla="*/ 117 w 528"/>
                <a:gd name="T27" fmla="*/ 12 h 274"/>
                <a:gd name="T28" fmla="*/ 130 w 528"/>
                <a:gd name="T29" fmla="*/ 7 h 274"/>
                <a:gd name="T30" fmla="*/ 144 w 528"/>
                <a:gd name="T31" fmla="*/ 3 h 274"/>
                <a:gd name="T32" fmla="*/ 158 w 528"/>
                <a:gd name="T33" fmla="*/ 2 h 274"/>
                <a:gd name="T34" fmla="*/ 173 w 528"/>
                <a:gd name="T35" fmla="*/ 0 h 274"/>
                <a:gd name="T36" fmla="*/ 189 w 528"/>
                <a:gd name="T37" fmla="*/ 0 h 274"/>
                <a:gd name="T38" fmla="*/ 205 w 528"/>
                <a:gd name="T39" fmla="*/ 2 h 274"/>
                <a:gd name="T40" fmla="*/ 220 w 528"/>
                <a:gd name="T41" fmla="*/ 3 h 274"/>
                <a:gd name="T42" fmla="*/ 238 w 528"/>
                <a:gd name="T43" fmla="*/ 6 h 274"/>
                <a:gd name="T44" fmla="*/ 255 w 528"/>
                <a:gd name="T45" fmla="*/ 10 h 274"/>
                <a:gd name="T46" fmla="*/ 272 w 528"/>
                <a:gd name="T47" fmla="*/ 16 h 274"/>
                <a:gd name="T48" fmla="*/ 291 w 528"/>
                <a:gd name="T49" fmla="*/ 23 h 274"/>
                <a:gd name="T50" fmla="*/ 326 w 528"/>
                <a:gd name="T51" fmla="*/ 40 h 274"/>
                <a:gd name="T52" fmla="*/ 356 w 528"/>
                <a:gd name="T53" fmla="*/ 62 h 274"/>
                <a:gd name="T54" fmla="*/ 385 w 528"/>
                <a:gd name="T55" fmla="*/ 85 h 274"/>
                <a:gd name="T56" fmla="*/ 411 w 528"/>
                <a:gd name="T57" fmla="*/ 110 h 274"/>
                <a:gd name="T58" fmla="*/ 434 w 528"/>
                <a:gd name="T59" fmla="*/ 134 h 274"/>
                <a:gd name="T60" fmla="*/ 457 w 528"/>
                <a:gd name="T61" fmla="*/ 156 h 274"/>
                <a:gd name="T62" fmla="*/ 481 w 528"/>
                <a:gd name="T63" fmla="*/ 173 h 274"/>
                <a:gd name="T64" fmla="*/ 504 w 528"/>
                <a:gd name="T65" fmla="*/ 185 h 274"/>
                <a:gd name="T66" fmla="*/ 522 w 528"/>
                <a:gd name="T67" fmla="*/ 195 h 274"/>
                <a:gd name="T68" fmla="*/ 528 w 528"/>
                <a:gd name="T69" fmla="*/ 208 h 274"/>
                <a:gd name="T70" fmla="*/ 523 w 528"/>
                <a:gd name="T71" fmla="*/ 221 h 274"/>
                <a:gd name="T72" fmla="*/ 510 w 528"/>
                <a:gd name="T73" fmla="*/ 232 h 274"/>
                <a:gd name="T74" fmla="*/ 489 w 528"/>
                <a:gd name="T75" fmla="*/ 244 h 274"/>
                <a:gd name="T76" fmla="*/ 460 w 528"/>
                <a:gd name="T77" fmla="*/ 249 h 274"/>
                <a:gd name="T78" fmla="*/ 427 w 528"/>
                <a:gd name="T79" fmla="*/ 251 h 274"/>
                <a:gd name="T80" fmla="*/ 389 w 528"/>
                <a:gd name="T81" fmla="*/ 247 h 274"/>
                <a:gd name="T82" fmla="*/ 366 w 528"/>
                <a:gd name="T83" fmla="*/ 244 h 274"/>
                <a:gd name="T84" fmla="*/ 340 w 528"/>
                <a:gd name="T85" fmla="*/ 244 h 274"/>
                <a:gd name="T86" fmla="*/ 310 w 528"/>
                <a:gd name="T87" fmla="*/ 245 h 274"/>
                <a:gd name="T88" fmla="*/ 277 w 528"/>
                <a:gd name="T89" fmla="*/ 249 h 274"/>
                <a:gd name="T90" fmla="*/ 242 w 528"/>
                <a:gd name="T91" fmla="*/ 254 h 274"/>
                <a:gd name="T92" fmla="*/ 207 w 528"/>
                <a:gd name="T93" fmla="*/ 260 h 274"/>
                <a:gd name="T94" fmla="*/ 171 w 528"/>
                <a:gd name="T95" fmla="*/ 264 h 274"/>
                <a:gd name="T96" fmla="*/ 137 w 528"/>
                <a:gd name="T97" fmla="*/ 268 h 274"/>
                <a:gd name="T98" fmla="*/ 105 w 528"/>
                <a:gd name="T99" fmla="*/ 271 h 274"/>
                <a:gd name="T100" fmla="*/ 75 w 528"/>
                <a:gd name="T101" fmla="*/ 274 h 274"/>
                <a:gd name="T102" fmla="*/ 49 w 528"/>
                <a:gd name="T103" fmla="*/ 273 h 274"/>
                <a:gd name="T104" fmla="*/ 29 w 528"/>
                <a:gd name="T105" fmla="*/ 268 h 274"/>
                <a:gd name="T106" fmla="*/ 11 w 528"/>
                <a:gd name="T107" fmla="*/ 262 h 274"/>
                <a:gd name="T108" fmla="*/ 3 w 528"/>
                <a:gd name="T109" fmla="*/ 251 h 274"/>
                <a:gd name="T110" fmla="*/ 0 w 528"/>
                <a:gd name="T111" fmla="*/ 235 h 274"/>
                <a:gd name="T112" fmla="*/ 6 w 528"/>
                <a:gd name="T113" fmla="*/ 21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28" h="274">
                  <a:moveTo>
                    <a:pt x="6" y="215"/>
                  </a:moveTo>
                  <a:lnTo>
                    <a:pt x="6" y="211"/>
                  </a:lnTo>
                  <a:lnTo>
                    <a:pt x="6" y="198"/>
                  </a:lnTo>
                  <a:lnTo>
                    <a:pt x="7" y="177"/>
                  </a:lnTo>
                  <a:lnTo>
                    <a:pt x="11" y="154"/>
                  </a:lnTo>
                  <a:lnTo>
                    <a:pt x="17" y="128"/>
                  </a:lnTo>
                  <a:lnTo>
                    <a:pt x="26" y="101"/>
                  </a:lnTo>
                  <a:lnTo>
                    <a:pt x="40" y="74"/>
                  </a:lnTo>
                  <a:lnTo>
                    <a:pt x="57" y="51"/>
                  </a:lnTo>
                  <a:lnTo>
                    <a:pt x="68" y="40"/>
                  </a:lnTo>
                  <a:lnTo>
                    <a:pt x="79" y="32"/>
                  </a:lnTo>
                  <a:lnTo>
                    <a:pt x="92" y="23"/>
                  </a:lnTo>
                  <a:lnTo>
                    <a:pt x="104" y="17"/>
                  </a:lnTo>
                  <a:lnTo>
                    <a:pt x="117" y="12"/>
                  </a:lnTo>
                  <a:lnTo>
                    <a:pt x="130" y="7"/>
                  </a:lnTo>
                  <a:lnTo>
                    <a:pt x="144" y="3"/>
                  </a:lnTo>
                  <a:lnTo>
                    <a:pt x="158" y="2"/>
                  </a:lnTo>
                  <a:lnTo>
                    <a:pt x="173" y="0"/>
                  </a:lnTo>
                  <a:lnTo>
                    <a:pt x="189" y="0"/>
                  </a:lnTo>
                  <a:lnTo>
                    <a:pt x="205" y="2"/>
                  </a:lnTo>
                  <a:lnTo>
                    <a:pt x="220" y="3"/>
                  </a:lnTo>
                  <a:lnTo>
                    <a:pt x="238" y="6"/>
                  </a:lnTo>
                  <a:lnTo>
                    <a:pt x="255" y="10"/>
                  </a:lnTo>
                  <a:lnTo>
                    <a:pt x="272" y="16"/>
                  </a:lnTo>
                  <a:lnTo>
                    <a:pt x="291" y="23"/>
                  </a:lnTo>
                  <a:lnTo>
                    <a:pt x="326" y="40"/>
                  </a:lnTo>
                  <a:lnTo>
                    <a:pt x="356" y="62"/>
                  </a:lnTo>
                  <a:lnTo>
                    <a:pt x="385" y="85"/>
                  </a:lnTo>
                  <a:lnTo>
                    <a:pt x="411" y="110"/>
                  </a:lnTo>
                  <a:lnTo>
                    <a:pt x="434" y="134"/>
                  </a:lnTo>
                  <a:lnTo>
                    <a:pt x="457" y="156"/>
                  </a:lnTo>
                  <a:lnTo>
                    <a:pt x="481" y="173"/>
                  </a:lnTo>
                  <a:lnTo>
                    <a:pt x="504" y="185"/>
                  </a:lnTo>
                  <a:lnTo>
                    <a:pt x="522" y="195"/>
                  </a:lnTo>
                  <a:lnTo>
                    <a:pt x="528" y="208"/>
                  </a:lnTo>
                  <a:lnTo>
                    <a:pt x="523" y="221"/>
                  </a:lnTo>
                  <a:lnTo>
                    <a:pt x="510" y="232"/>
                  </a:lnTo>
                  <a:lnTo>
                    <a:pt x="489" y="244"/>
                  </a:lnTo>
                  <a:lnTo>
                    <a:pt x="460" y="249"/>
                  </a:lnTo>
                  <a:lnTo>
                    <a:pt x="427" y="251"/>
                  </a:lnTo>
                  <a:lnTo>
                    <a:pt x="389" y="247"/>
                  </a:lnTo>
                  <a:lnTo>
                    <a:pt x="366" y="244"/>
                  </a:lnTo>
                  <a:lnTo>
                    <a:pt x="340" y="244"/>
                  </a:lnTo>
                  <a:lnTo>
                    <a:pt x="310" y="245"/>
                  </a:lnTo>
                  <a:lnTo>
                    <a:pt x="277" y="249"/>
                  </a:lnTo>
                  <a:lnTo>
                    <a:pt x="242" y="254"/>
                  </a:lnTo>
                  <a:lnTo>
                    <a:pt x="207" y="260"/>
                  </a:lnTo>
                  <a:lnTo>
                    <a:pt x="171" y="264"/>
                  </a:lnTo>
                  <a:lnTo>
                    <a:pt x="137" y="268"/>
                  </a:lnTo>
                  <a:lnTo>
                    <a:pt x="105" y="271"/>
                  </a:lnTo>
                  <a:lnTo>
                    <a:pt x="75" y="274"/>
                  </a:lnTo>
                  <a:lnTo>
                    <a:pt x="49" y="273"/>
                  </a:lnTo>
                  <a:lnTo>
                    <a:pt x="29" y="268"/>
                  </a:lnTo>
                  <a:lnTo>
                    <a:pt x="11" y="262"/>
                  </a:lnTo>
                  <a:lnTo>
                    <a:pt x="3" y="251"/>
                  </a:lnTo>
                  <a:lnTo>
                    <a:pt x="0" y="235"/>
                  </a:lnTo>
                  <a:lnTo>
                    <a:pt x="6" y="215"/>
                  </a:lnTo>
                  <a:close/>
                </a:path>
              </a:pathLst>
            </a:custGeom>
            <a:solidFill>
              <a:srgbClr val="FC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29" name="Freeform 1287">
              <a:extLst>
                <a:ext uri="{FF2B5EF4-FFF2-40B4-BE49-F238E27FC236}">
                  <a16:creationId xmlns:a16="http://schemas.microsoft.com/office/drawing/2014/main" id="{D1E29558-3572-76F3-C9C8-B9A41EB8452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12" y="10728"/>
              <a:ext cx="516" cy="268"/>
            </a:xfrm>
            <a:custGeom>
              <a:avLst/>
              <a:gdLst>
                <a:gd name="T0" fmla="*/ 5 w 516"/>
                <a:gd name="T1" fmla="*/ 210 h 268"/>
                <a:gd name="T2" fmla="*/ 5 w 516"/>
                <a:gd name="T3" fmla="*/ 206 h 268"/>
                <a:gd name="T4" fmla="*/ 5 w 516"/>
                <a:gd name="T5" fmla="*/ 193 h 268"/>
                <a:gd name="T6" fmla="*/ 7 w 516"/>
                <a:gd name="T7" fmla="*/ 174 h 268"/>
                <a:gd name="T8" fmla="*/ 11 w 516"/>
                <a:gd name="T9" fmla="*/ 151 h 268"/>
                <a:gd name="T10" fmla="*/ 17 w 516"/>
                <a:gd name="T11" fmla="*/ 125 h 268"/>
                <a:gd name="T12" fmla="*/ 26 w 516"/>
                <a:gd name="T13" fmla="*/ 98 h 268"/>
                <a:gd name="T14" fmla="*/ 40 w 516"/>
                <a:gd name="T15" fmla="*/ 74 h 268"/>
                <a:gd name="T16" fmla="*/ 57 w 516"/>
                <a:gd name="T17" fmla="*/ 50 h 268"/>
                <a:gd name="T18" fmla="*/ 79 w 516"/>
                <a:gd name="T19" fmla="*/ 32 h 268"/>
                <a:gd name="T20" fmla="*/ 102 w 516"/>
                <a:gd name="T21" fmla="*/ 17 h 268"/>
                <a:gd name="T22" fmla="*/ 128 w 516"/>
                <a:gd name="T23" fmla="*/ 7 h 268"/>
                <a:gd name="T24" fmla="*/ 155 w 516"/>
                <a:gd name="T25" fmla="*/ 1 h 268"/>
                <a:gd name="T26" fmla="*/ 184 w 516"/>
                <a:gd name="T27" fmla="*/ 0 h 268"/>
                <a:gd name="T28" fmla="*/ 216 w 516"/>
                <a:gd name="T29" fmla="*/ 4 h 268"/>
                <a:gd name="T30" fmla="*/ 249 w 516"/>
                <a:gd name="T31" fmla="*/ 12 h 268"/>
                <a:gd name="T32" fmla="*/ 285 w 516"/>
                <a:gd name="T33" fmla="*/ 23 h 268"/>
                <a:gd name="T34" fmla="*/ 318 w 516"/>
                <a:gd name="T35" fmla="*/ 40 h 268"/>
                <a:gd name="T36" fmla="*/ 349 w 516"/>
                <a:gd name="T37" fmla="*/ 61 h 268"/>
                <a:gd name="T38" fmla="*/ 376 w 516"/>
                <a:gd name="T39" fmla="*/ 84 h 268"/>
                <a:gd name="T40" fmla="*/ 402 w 516"/>
                <a:gd name="T41" fmla="*/ 108 h 268"/>
                <a:gd name="T42" fmla="*/ 425 w 516"/>
                <a:gd name="T43" fmla="*/ 131 h 268"/>
                <a:gd name="T44" fmla="*/ 448 w 516"/>
                <a:gd name="T45" fmla="*/ 153 h 268"/>
                <a:gd name="T46" fmla="*/ 470 w 516"/>
                <a:gd name="T47" fmla="*/ 170 h 268"/>
                <a:gd name="T48" fmla="*/ 493 w 516"/>
                <a:gd name="T49" fmla="*/ 182 h 268"/>
                <a:gd name="T50" fmla="*/ 510 w 516"/>
                <a:gd name="T51" fmla="*/ 192 h 268"/>
                <a:gd name="T52" fmla="*/ 516 w 516"/>
                <a:gd name="T53" fmla="*/ 203 h 268"/>
                <a:gd name="T54" fmla="*/ 511 w 516"/>
                <a:gd name="T55" fmla="*/ 216 h 268"/>
                <a:gd name="T56" fmla="*/ 498 w 516"/>
                <a:gd name="T57" fmla="*/ 228 h 268"/>
                <a:gd name="T58" fmla="*/ 477 w 516"/>
                <a:gd name="T59" fmla="*/ 238 h 268"/>
                <a:gd name="T60" fmla="*/ 449 w 516"/>
                <a:gd name="T61" fmla="*/ 244 h 268"/>
                <a:gd name="T62" fmla="*/ 418 w 516"/>
                <a:gd name="T63" fmla="*/ 245 h 268"/>
                <a:gd name="T64" fmla="*/ 380 w 516"/>
                <a:gd name="T65" fmla="*/ 241 h 268"/>
                <a:gd name="T66" fmla="*/ 359 w 516"/>
                <a:gd name="T67" fmla="*/ 238 h 268"/>
                <a:gd name="T68" fmla="*/ 333 w 516"/>
                <a:gd name="T69" fmla="*/ 238 h 268"/>
                <a:gd name="T70" fmla="*/ 302 w 516"/>
                <a:gd name="T71" fmla="*/ 241 h 268"/>
                <a:gd name="T72" fmla="*/ 271 w 516"/>
                <a:gd name="T73" fmla="*/ 244 h 268"/>
                <a:gd name="T74" fmla="*/ 237 w 516"/>
                <a:gd name="T75" fmla="*/ 248 h 268"/>
                <a:gd name="T76" fmla="*/ 203 w 516"/>
                <a:gd name="T77" fmla="*/ 254 h 268"/>
                <a:gd name="T78" fmla="*/ 168 w 516"/>
                <a:gd name="T79" fmla="*/ 258 h 268"/>
                <a:gd name="T80" fmla="*/ 135 w 516"/>
                <a:gd name="T81" fmla="*/ 262 h 268"/>
                <a:gd name="T82" fmla="*/ 103 w 516"/>
                <a:gd name="T83" fmla="*/ 267 h 268"/>
                <a:gd name="T84" fmla="*/ 73 w 516"/>
                <a:gd name="T85" fmla="*/ 268 h 268"/>
                <a:gd name="T86" fmla="*/ 49 w 516"/>
                <a:gd name="T87" fmla="*/ 267 h 268"/>
                <a:gd name="T88" fmla="*/ 27 w 516"/>
                <a:gd name="T89" fmla="*/ 264 h 268"/>
                <a:gd name="T90" fmla="*/ 11 w 516"/>
                <a:gd name="T91" fmla="*/ 257 h 268"/>
                <a:gd name="T92" fmla="*/ 2 w 516"/>
                <a:gd name="T93" fmla="*/ 245 h 268"/>
                <a:gd name="T94" fmla="*/ 0 w 516"/>
                <a:gd name="T95" fmla="*/ 231 h 268"/>
                <a:gd name="T96" fmla="*/ 5 w 516"/>
                <a:gd name="T97" fmla="*/ 21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6" h="268">
                  <a:moveTo>
                    <a:pt x="5" y="210"/>
                  </a:moveTo>
                  <a:lnTo>
                    <a:pt x="5" y="206"/>
                  </a:lnTo>
                  <a:lnTo>
                    <a:pt x="5" y="193"/>
                  </a:lnTo>
                  <a:lnTo>
                    <a:pt x="7" y="174"/>
                  </a:lnTo>
                  <a:lnTo>
                    <a:pt x="11" y="151"/>
                  </a:lnTo>
                  <a:lnTo>
                    <a:pt x="17" y="125"/>
                  </a:lnTo>
                  <a:lnTo>
                    <a:pt x="26" y="98"/>
                  </a:lnTo>
                  <a:lnTo>
                    <a:pt x="40" y="74"/>
                  </a:lnTo>
                  <a:lnTo>
                    <a:pt x="57" y="50"/>
                  </a:lnTo>
                  <a:lnTo>
                    <a:pt x="79" y="32"/>
                  </a:lnTo>
                  <a:lnTo>
                    <a:pt x="102" y="17"/>
                  </a:lnTo>
                  <a:lnTo>
                    <a:pt x="128" y="7"/>
                  </a:lnTo>
                  <a:lnTo>
                    <a:pt x="155" y="1"/>
                  </a:lnTo>
                  <a:lnTo>
                    <a:pt x="184" y="0"/>
                  </a:lnTo>
                  <a:lnTo>
                    <a:pt x="216" y="4"/>
                  </a:lnTo>
                  <a:lnTo>
                    <a:pt x="249" y="12"/>
                  </a:lnTo>
                  <a:lnTo>
                    <a:pt x="285" y="23"/>
                  </a:lnTo>
                  <a:lnTo>
                    <a:pt x="318" y="40"/>
                  </a:lnTo>
                  <a:lnTo>
                    <a:pt x="349" y="61"/>
                  </a:lnTo>
                  <a:lnTo>
                    <a:pt x="376" y="84"/>
                  </a:lnTo>
                  <a:lnTo>
                    <a:pt x="402" y="108"/>
                  </a:lnTo>
                  <a:lnTo>
                    <a:pt x="425" y="131"/>
                  </a:lnTo>
                  <a:lnTo>
                    <a:pt x="448" y="153"/>
                  </a:lnTo>
                  <a:lnTo>
                    <a:pt x="470" y="170"/>
                  </a:lnTo>
                  <a:lnTo>
                    <a:pt x="493" y="182"/>
                  </a:lnTo>
                  <a:lnTo>
                    <a:pt x="510" y="192"/>
                  </a:lnTo>
                  <a:lnTo>
                    <a:pt x="516" y="203"/>
                  </a:lnTo>
                  <a:lnTo>
                    <a:pt x="511" y="216"/>
                  </a:lnTo>
                  <a:lnTo>
                    <a:pt x="498" y="228"/>
                  </a:lnTo>
                  <a:lnTo>
                    <a:pt x="477" y="238"/>
                  </a:lnTo>
                  <a:lnTo>
                    <a:pt x="449" y="244"/>
                  </a:lnTo>
                  <a:lnTo>
                    <a:pt x="418" y="245"/>
                  </a:lnTo>
                  <a:lnTo>
                    <a:pt x="380" y="241"/>
                  </a:lnTo>
                  <a:lnTo>
                    <a:pt x="359" y="238"/>
                  </a:lnTo>
                  <a:lnTo>
                    <a:pt x="333" y="238"/>
                  </a:lnTo>
                  <a:lnTo>
                    <a:pt x="302" y="241"/>
                  </a:lnTo>
                  <a:lnTo>
                    <a:pt x="271" y="244"/>
                  </a:lnTo>
                  <a:lnTo>
                    <a:pt x="237" y="248"/>
                  </a:lnTo>
                  <a:lnTo>
                    <a:pt x="203" y="254"/>
                  </a:lnTo>
                  <a:lnTo>
                    <a:pt x="168" y="258"/>
                  </a:lnTo>
                  <a:lnTo>
                    <a:pt x="135" y="262"/>
                  </a:lnTo>
                  <a:lnTo>
                    <a:pt x="103" y="267"/>
                  </a:lnTo>
                  <a:lnTo>
                    <a:pt x="73" y="268"/>
                  </a:lnTo>
                  <a:lnTo>
                    <a:pt x="49" y="267"/>
                  </a:lnTo>
                  <a:lnTo>
                    <a:pt x="27" y="264"/>
                  </a:lnTo>
                  <a:lnTo>
                    <a:pt x="11" y="257"/>
                  </a:lnTo>
                  <a:lnTo>
                    <a:pt x="2" y="245"/>
                  </a:lnTo>
                  <a:lnTo>
                    <a:pt x="0" y="231"/>
                  </a:lnTo>
                  <a:lnTo>
                    <a:pt x="5" y="210"/>
                  </a:lnTo>
                  <a:close/>
                </a:path>
              </a:pathLst>
            </a:custGeom>
            <a:solidFill>
              <a:srgbClr val="F9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30" name="Freeform 1288">
              <a:extLst>
                <a:ext uri="{FF2B5EF4-FFF2-40B4-BE49-F238E27FC236}">
                  <a16:creationId xmlns:a16="http://schemas.microsoft.com/office/drawing/2014/main" id="{AF1012C6-FAE2-A404-7273-171AE8E1266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17" y="10731"/>
              <a:ext cx="506" cy="261"/>
            </a:xfrm>
            <a:custGeom>
              <a:avLst/>
              <a:gdLst>
                <a:gd name="T0" fmla="*/ 6 w 506"/>
                <a:gd name="T1" fmla="*/ 206 h 261"/>
                <a:gd name="T2" fmla="*/ 6 w 506"/>
                <a:gd name="T3" fmla="*/ 202 h 261"/>
                <a:gd name="T4" fmla="*/ 6 w 506"/>
                <a:gd name="T5" fmla="*/ 189 h 261"/>
                <a:gd name="T6" fmla="*/ 8 w 506"/>
                <a:gd name="T7" fmla="*/ 171 h 261"/>
                <a:gd name="T8" fmla="*/ 12 w 506"/>
                <a:gd name="T9" fmla="*/ 148 h 261"/>
                <a:gd name="T10" fmla="*/ 18 w 506"/>
                <a:gd name="T11" fmla="*/ 122 h 261"/>
                <a:gd name="T12" fmla="*/ 26 w 506"/>
                <a:gd name="T13" fmla="*/ 96 h 261"/>
                <a:gd name="T14" fmla="*/ 39 w 506"/>
                <a:gd name="T15" fmla="*/ 72 h 261"/>
                <a:gd name="T16" fmla="*/ 57 w 506"/>
                <a:gd name="T17" fmla="*/ 49 h 261"/>
                <a:gd name="T18" fmla="*/ 78 w 506"/>
                <a:gd name="T19" fmla="*/ 32 h 261"/>
                <a:gd name="T20" fmla="*/ 101 w 506"/>
                <a:gd name="T21" fmla="*/ 17 h 261"/>
                <a:gd name="T22" fmla="*/ 126 w 506"/>
                <a:gd name="T23" fmla="*/ 7 h 261"/>
                <a:gd name="T24" fmla="*/ 153 w 506"/>
                <a:gd name="T25" fmla="*/ 1 h 261"/>
                <a:gd name="T26" fmla="*/ 181 w 506"/>
                <a:gd name="T27" fmla="*/ 0 h 261"/>
                <a:gd name="T28" fmla="*/ 212 w 506"/>
                <a:gd name="T29" fmla="*/ 3 h 261"/>
                <a:gd name="T30" fmla="*/ 244 w 506"/>
                <a:gd name="T31" fmla="*/ 10 h 261"/>
                <a:gd name="T32" fmla="*/ 279 w 506"/>
                <a:gd name="T33" fmla="*/ 21 h 261"/>
                <a:gd name="T34" fmla="*/ 312 w 506"/>
                <a:gd name="T35" fmla="*/ 37 h 261"/>
                <a:gd name="T36" fmla="*/ 342 w 506"/>
                <a:gd name="T37" fmla="*/ 59 h 261"/>
                <a:gd name="T38" fmla="*/ 369 w 506"/>
                <a:gd name="T39" fmla="*/ 82 h 261"/>
                <a:gd name="T40" fmla="*/ 394 w 506"/>
                <a:gd name="T41" fmla="*/ 105 h 261"/>
                <a:gd name="T42" fmla="*/ 417 w 506"/>
                <a:gd name="T43" fmla="*/ 128 h 261"/>
                <a:gd name="T44" fmla="*/ 439 w 506"/>
                <a:gd name="T45" fmla="*/ 148 h 261"/>
                <a:gd name="T46" fmla="*/ 460 w 506"/>
                <a:gd name="T47" fmla="*/ 166 h 261"/>
                <a:gd name="T48" fmla="*/ 483 w 506"/>
                <a:gd name="T49" fmla="*/ 177 h 261"/>
                <a:gd name="T50" fmla="*/ 501 w 506"/>
                <a:gd name="T51" fmla="*/ 187 h 261"/>
                <a:gd name="T52" fmla="*/ 506 w 506"/>
                <a:gd name="T53" fmla="*/ 199 h 261"/>
                <a:gd name="T54" fmla="*/ 502 w 506"/>
                <a:gd name="T55" fmla="*/ 212 h 261"/>
                <a:gd name="T56" fmla="*/ 489 w 506"/>
                <a:gd name="T57" fmla="*/ 223 h 261"/>
                <a:gd name="T58" fmla="*/ 468 w 506"/>
                <a:gd name="T59" fmla="*/ 233 h 261"/>
                <a:gd name="T60" fmla="*/ 440 w 506"/>
                <a:gd name="T61" fmla="*/ 239 h 261"/>
                <a:gd name="T62" fmla="*/ 408 w 506"/>
                <a:gd name="T63" fmla="*/ 241 h 261"/>
                <a:gd name="T64" fmla="*/ 372 w 506"/>
                <a:gd name="T65" fmla="*/ 236 h 261"/>
                <a:gd name="T66" fmla="*/ 351 w 506"/>
                <a:gd name="T67" fmla="*/ 233 h 261"/>
                <a:gd name="T68" fmla="*/ 326 w 506"/>
                <a:gd name="T69" fmla="*/ 233 h 261"/>
                <a:gd name="T70" fmla="*/ 296 w 506"/>
                <a:gd name="T71" fmla="*/ 235 h 261"/>
                <a:gd name="T72" fmla="*/ 266 w 506"/>
                <a:gd name="T73" fmla="*/ 238 h 261"/>
                <a:gd name="T74" fmla="*/ 232 w 506"/>
                <a:gd name="T75" fmla="*/ 242 h 261"/>
                <a:gd name="T76" fmla="*/ 198 w 506"/>
                <a:gd name="T77" fmla="*/ 248 h 261"/>
                <a:gd name="T78" fmla="*/ 165 w 506"/>
                <a:gd name="T79" fmla="*/ 252 h 261"/>
                <a:gd name="T80" fmla="*/ 132 w 506"/>
                <a:gd name="T81" fmla="*/ 256 h 261"/>
                <a:gd name="T82" fmla="*/ 101 w 506"/>
                <a:gd name="T83" fmla="*/ 259 h 261"/>
                <a:gd name="T84" fmla="*/ 72 w 506"/>
                <a:gd name="T85" fmla="*/ 261 h 261"/>
                <a:gd name="T86" fmla="*/ 48 w 506"/>
                <a:gd name="T87" fmla="*/ 261 h 261"/>
                <a:gd name="T88" fmla="*/ 28 w 506"/>
                <a:gd name="T89" fmla="*/ 256 h 261"/>
                <a:gd name="T90" fmla="*/ 12 w 506"/>
                <a:gd name="T91" fmla="*/ 251 h 261"/>
                <a:gd name="T92" fmla="*/ 3 w 506"/>
                <a:gd name="T93" fmla="*/ 241 h 261"/>
                <a:gd name="T94" fmla="*/ 0 w 506"/>
                <a:gd name="T95" fmla="*/ 225 h 261"/>
                <a:gd name="T96" fmla="*/ 6 w 506"/>
                <a:gd name="T97" fmla="*/ 206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06" h="261">
                  <a:moveTo>
                    <a:pt x="6" y="206"/>
                  </a:moveTo>
                  <a:lnTo>
                    <a:pt x="6" y="202"/>
                  </a:lnTo>
                  <a:lnTo>
                    <a:pt x="6" y="189"/>
                  </a:lnTo>
                  <a:lnTo>
                    <a:pt x="8" y="171"/>
                  </a:lnTo>
                  <a:lnTo>
                    <a:pt x="12" y="148"/>
                  </a:lnTo>
                  <a:lnTo>
                    <a:pt x="18" y="122"/>
                  </a:lnTo>
                  <a:lnTo>
                    <a:pt x="26" y="96"/>
                  </a:lnTo>
                  <a:lnTo>
                    <a:pt x="39" y="72"/>
                  </a:lnTo>
                  <a:lnTo>
                    <a:pt x="57" y="49"/>
                  </a:lnTo>
                  <a:lnTo>
                    <a:pt x="78" y="32"/>
                  </a:lnTo>
                  <a:lnTo>
                    <a:pt x="101" y="17"/>
                  </a:lnTo>
                  <a:lnTo>
                    <a:pt x="126" y="7"/>
                  </a:lnTo>
                  <a:lnTo>
                    <a:pt x="153" y="1"/>
                  </a:lnTo>
                  <a:lnTo>
                    <a:pt x="181" y="0"/>
                  </a:lnTo>
                  <a:lnTo>
                    <a:pt x="212" y="3"/>
                  </a:lnTo>
                  <a:lnTo>
                    <a:pt x="244" y="10"/>
                  </a:lnTo>
                  <a:lnTo>
                    <a:pt x="279" y="21"/>
                  </a:lnTo>
                  <a:lnTo>
                    <a:pt x="312" y="37"/>
                  </a:lnTo>
                  <a:lnTo>
                    <a:pt x="342" y="59"/>
                  </a:lnTo>
                  <a:lnTo>
                    <a:pt x="369" y="82"/>
                  </a:lnTo>
                  <a:lnTo>
                    <a:pt x="394" y="105"/>
                  </a:lnTo>
                  <a:lnTo>
                    <a:pt x="417" y="128"/>
                  </a:lnTo>
                  <a:lnTo>
                    <a:pt x="439" y="148"/>
                  </a:lnTo>
                  <a:lnTo>
                    <a:pt x="460" y="166"/>
                  </a:lnTo>
                  <a:lnTo>
                    <a:pt x="483" y="177"/>
                  </a:lnTo>
                  <a:lnTo>
                    <a:pt x="501" y="187"/>
                  </a:lnTo>
                  <a:lnTo>
                    <a:pt x="506" y="199"/>
                  </a:lnTo>
                  <a:lnTo>
                    <a:pt x="502" y="212"/>
                  </a:lnTo>
                  <a:lnTo>
                    <a:pt x="489" y="223"/>
                  </a:lnTo>
                  <a:lnTo>
                    <a:pt x="468" y="233"/>
                  </a:lnTo>
                  <a:lnTo>
                    <a:pt x="440" y="239"/>
                  </a:lnTo>
                  <a:lnTo>
                    <a:pt x="408" y="241"/>
                  </a:lnTo>
                  <a:lnTo>
                    <a:pt x="372" y="236"/>
                  </a:lnTo>
                  <a:lnTo>
                    <a:pt x="351" y="233"/>
                  </a:lnTo>
                  <a:lnTo>
                    <a:pt x="326" y="233"/>
                  </a:lnTo>
                  <a:lnTo>
                    <a:pt x="296" y="235"/>
                  </a:lnTo>
                  <a:lnTo>
                    <a:pt x="266" y="238"/>
                  </a:lnTo>
                  <a:lnTo>
                    <a:pt x="232" y="242"/>
                  </a:lnTo>
                  <a:lnTo>
                    <a:pt x="198" y="248"/>
                  </a:lnTo>
                  <a:lnTo>
                    <a:pt x="165" y="252"/>
                  </a:lnTo>
                  <a:lnTo>
                    <a:pt x="132" y="256"/>
                  </a:lnTo>
                  <a:lnTo>
                    <a:pt x="101" y="259"/>
                  </a:lnTo>
                  <a:lnTo>
                    <a:pt x="72" y="261"/>
                  </a:lnTo>
                  <a:lnTo>
                    <a:pt x="48" y="261"/>
                  </a:lnTo>
                  <a:lnTo>
                    <a:pt x="28" y="256"/>
                  </a:lnTo>
                  <a:lnTo>
                    <a:pt x="12" y="251"/>
                  </a:lnTo>
                  <a:lnTo>
                    <a:pt x="3" y="241"/>
                  </a:lnTo>
                  <a:lnTo>
                    <a:pt x="0" y="225"/>
                  </a:lnTo>
                  <a:lnTo>
                    <a:pt x="6" y="206"/>
                  </a:lnTo>
                  <a:close/>
                </a:path>
              </a:pathLst>
            </a:custGeom>
            <a:solidFill>
              <a:srgbClr val="F7F2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31" name="Freeform 1289">
              <a:extLst>
                <a:ext uri="{FF2B5EF4-FFF2-40B4-BE49-F238E27FC236}">
                  <a16:creationId xmlns:a16="http://schemas.microsoft.com/office/drawing/2014/main" id="{9BC268EB-E9D6-4B3C-BAED-91D3DF455EE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23" y="10734"/>
              <a:ext cx="495" cy="255"/>
            </a:xfrm>
            <a:custGeom>
              <a:avLst/>
              <a:gdLst>
                <a:gd name="T0" fmla="*/ 6 w 495"/>
                <a:gd name="T1" fmla="*/ 202 h 255"/>
                <a:gd name="T2" fmla="*/ 6 w 495"/>
                <a:gd name="T3" fmla="*/ 197 h 255"/>
                <a:gd name="T4" fmla="*/ 6 w 495"/>
                <a:gd name="T5" fmla="*/ 184 h 255"/>
                <a:gd name="T6" fmla="*/ 7 w 495"/>
                <a:gd name="T7" fmla="*/ 167 h 255"/>
                <a:gd name="T8" fmla="*/ 12 w 495"/>
                <a:gd name="T9" fmla="*/ 144 h 255"/>
                <a:gd name="T10" fmla="*/ 16 w 495"/>
                <a:gd name="T11" fmla="*/ 119 h 255"/>
                <a:gd name="T12" fmla="*/ 26 w 495"/>
                <a:gd name="T13" fmla="*/ 93 h 255"/>
                <a:gd name="T14" fmla="*/ 38 w 495"/>
                <a:gd name="T15" fmla="*/ 69 h 255"/>
                <a:gd name="T16" fmla="*/ 55 w 495"/>
                <a:gd name="T17" fmla="*/ 47 h 255"/>
                <a:gd name="T18" fmla="*/ 75 w 495"/>
                <a:gd name="T19" fmla="*/ 30 h 255"/>
                <a:gd name="T20" fmla="*/ 98 w 495"/>
                <a:gd name="T21" fmla="*/ 16 h 255"/>
                <a:gd name="T22" fmla="*/ 123 w 495"/>
                <a:gd name="T23" fmla="*/ 7 h 255"/>
                <a:gd name="T24" fmla="*/ 149 w 495"/>
                <a:gd name="T25" fmla="*/ 1 h 255"/>
                <a:gd name="T26" fmla="*/ 177 w 495"/>
                <a:gd name="T27" fmla="*/ 0 h 255"/>
                <a:gd name="T28" fmla="*/ 206 w 495"/>
                <a:gd name="T29" fmla="*/ 3 h 255"/>
                <a:gd name="T30" fmla="*/ 239 w 495"/>
                <a:gd name="T31" fmla="*/ 10 h 255"/>
                <a:gd name="T32" fmla="*/ 273 w 495"/>
                <a:gd name="T33" fmla="*/ 21 h 255"/>
                <a:gd name="T34" fmla="*/ 306 w 495"/>
                <a:gd name="T35" fmla="*/ 37 h 255"/>
                <a:gd name="T36" fmla="*/ 335 w 495"/>
                <a:gd name="T37" fmla="*/ 57 h 255"/>
                <a:gd name="T38" fmla="*/ 361 w 495"/>
                <a:gd name="T39" fmla="*/ 79 h 255"/>
                <a:gd name="T40" fmla="*/ 385 w 495"/>
                <a:gd name="T41" fmla="*/ 102 h 255"/>
                <a:gd name="T42" fmla="*/ 407 w 495"/>
                <a:gd name="T43" fmla="*/ 125 h 255"/>
                <a:gd name="T44" fmla="*/ 428 w 495"/>
                <a:gd name="T45" fmla="*/ 145 h 255"/>
                <a:gd name="T46" fmla="*/ 450 w 495"/>
                <a:gd name="T47" fmla="*/ 161 h 255"/>
                <a:gd name="T48" fmla="*/ 472 w 495"/>
                <a:gd name="T49" fmla="*/ 173 h 255"/>
                <a:gd name="T50" fmla="*/ 489 w 495"/>
                <a:gd name="T51" fmla="*/ 183 h 255"/>
                <a:gd name="T52" fmla="*/ 495 w 495"/>
                <a:gd name="T53" fmla="*/ 194 h 255"/>
                <a:gd name="T54" fmla="*/ 490 w 495"/>
                <a:gd name="T55" fmla="*/ 206 h 255"/>
                <a:gd name="T56" fmla="*/ 477 w 495"/>
                <a:gd name="T57" fmla="*/ 217 h 255"/>
                <a:gd name="T58" fmla="*/ 457 w 495"/>
                <a:gd name="T59" fmla="*/ 227 h 255"/>
                <a:gd name="T60" fmla="*/ 431 w 495"/>
                <a:gd name="T61" fmla="*/ 233 h 255"/>
                <a:gd name="T62" fmla="*/ 400 w 495"/>
                <a:gd name="T63" fmla="*/ 235 h 255"/>
                <a:gd name="T64" fmla="*/ 363 w 495"/>
                <a:gd name="T65" fmla="*/ 230 h 255"/>
                <a:gd name="T66" fmla="*/ 343 w 495"/>
                <a:gd name="T67" fmla="*/ 227 h 255"/>
                <a:gd name="T68" fmla="*/ 317 w 495"/>
                <a:gd name="T69" fmla="*/ 227 h 255"/>
                <a:gd name="T70" fmla="*/ 290 w 495"/>
                <a:gd name="T71" fmla="*/ 229 h 255"/>
                <a:gd name="T72" fmla="*/ 260 w 495"/>
                <a:gd name="T73" fmla="*/ 233 h 255"/>
                <a:gd name="T74" fmla="*/ 226 w 495"/>
                <a:gd name="T75" fmla="*/ 238 h 255"/>
                <a:gd name="T76" fmla="*/ 193 w 495"/>
                <a:gd name="T77" fmla="*/ 242 h 255"/>
                <a:gd name="T78" fmla="*/ 162 w 495"/>
                <a:gd name="T79" fmla="*/ 246 h 255"/>
                <a:gd name="T80" fmla="*/ 128 w 495"/>
                <a:gd name="T81" fmla="*/ 251 h 255"/>
                <a:gd name="T82" fmla="*/ 98 w 495"/>
                <a:gd name="T83" fmla="*/ 253 h 255"/>
                <a:gd name="T84" fmla="*/ 71 w 495"/>
                <a:gd name="T85" fmla="*/ 255 h 255"/>
                <a:gd name="T86" fmla="*/ 46 w 495"/>
                <a:gd name="T87" fmla="*/ 255 h 255"/>
                <a:gd name="T88" fmla="*/ 26 w 495"/>
                <a:gd name="T89" fmla="*/ 251 h 255"/>
                <a:gd name="T90" fmla="*/ 12 w 495"/>
                <a:gd name="T91" fmla="*/ 245 h 255"/>
                <a:gd name="T92" fmla="*/ 3 w 495"/>
                <a:gd name="T93" fmla="*/ 235 h 255"/>
                <a:gd name="T94" fmla="*/ 0 w 495"/>
                <a:gd name="T95" fmla="*/ 220 h 255"/>
                <a:gd name="T96" fmla="*/ 6 w 495"/>
                <a:gd name="T97" fmla="*/ 202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5" h="255">
                  <a:moveTo>
                    <a:pt x="6" y="202"/>
                  </a:moveTo>
                  <a:lnTo>
                    <a:pt x="6" y="197"/>
                  </a:lnTo>
                  <a:lnTo>
                    <a:pt x="6" y="184"/>
                  </a:lnTo>
                  <a:lnTo>
                    <a:pt x="7" y="167"/>
                  </a:lnTo>
                  <a:lnTo>
                    <a:pt x="12" y="144"/>
                  </a:lnTo>
                  <a:lnTo>
                    <a:pt x="16" y="119"/>
                  </a:lnTo>
                  <a:lnTo>
                    <a:pt x="26" y="93"/>
                  </a:lnTo>
                  <a:lnTo>
                    <a:pt x="38" y="69"/>
                  </a:lnTo>
                  <a:lnTo>
                    <a:pt x="55" y="47"/>
                  </a:lnTo>
                  <a:lnTo>
                    <a:pt x="75" y="30"/>
                  </a:lnTo>
                  <a:lnTo>
                    <a:pt x="98" y="16"/>
                  </a:lnTo>
                  <a:lnTo>
                    <a:pt x="123" y="7"/>
                  </a:lnTo>
                  <a:lnTo>
                    <a:pt x="149" y="1"/>
                  </a:lnTo>
                  <a:lnTo>
                    <a:pt x="177" y="0"/>
                  </a:lnTo>
                  <a:lnTo>
                    <a:pt x="206" y="3"/>
                  </a:lnTo>
                  <a:lnTo>
                    <a:pt x="239" y="10"/>
                  </a:lnTo>
                  <a:lnTo>
                    <a:pt x="273" y="21"/>
                  </a:lnTo>
                  <a:lnTo>
                    <a:pt x="306" y="37"/>
                  </a:lnTo>
                  <a:lnTo>
                    <a:pt x="335" y="57"/>
                  </a:lnTo>
                  <a:lnTo>
                    <a:pt x="361" y="79"/>
                  </a:lnTo>
                  <a:lnTo>
                    <a:pt x="385" y="102"/>
                  </a:lnTo>
                  <a:lnTo>
                    <a:pt x="407" y="125"/>
                  </a:lnTo>
                  <a:lnTo>
                    <a:pt x="428" y="145"/>
                  </a:lnTo>
                  <a:lnTo>
                    <a:pt x="450" y="161"/>
                  </a:lnTo>
                  <a:lnTo>
                    <a:pt x="472" y="173"/>
                  </a:lnTo>
                  <a:lnTo>
                    <a:pt x="489" y="183"/>
                  </a:lnTo>
                  <a:lnTo>
                    <a:pt x="495" y="194"/>
                  </a:lnTo>
                  <a:lnTo>
                    <a:pt x="490" y="206"/>
                  </a:lnTo>
                  <a:lnTo>
                    <a:pt x="477" y="217"/>
                  </a:lnTo>
                  <a:lnTo>
                    <a:pt x="457" y="227"/>
                  </a:lnTo>
                  <a:lnTo>
                    <a:pt x="431" y="233"/>
                  </a:lnTo>
                  <a:lnTo>
                    <a:pt x="400" y="235"/>
                  </a:lnTo>
                  <a:lnTo>
                    <a:pt x="363" y="230"/>
                  </a:lnTo>
                  <a:lnTo>
                    <a:pt x="343" y="227"/>
                  </a:lnTo>
                  <a:lnTo>
                    <a:pt x="317" y="227"/>
                  </a:lnTo>
                  <a:lnTo>
                    <a:pt x="290" y="229"/>
                  </a:lnTo>
                  <a:lnTo>
                    <a:pt x="260" y="233"/>
                  </a:lnTo>
                  <a:lnTo>
                    <a:pt x="226" y="238"/>
                  </a:lnTo>
                  <a:lnTo>
                    <a:pt x="193" y="242"/>
                  </a:lnTo>
                  <a:lnTo>
                    <a:pt x="162" y="246"/>
                  </a:lnTo>
                  <a:lnTo>
                    <a:pt x="128" y="251"/>
                  </a:lnTo>
                  <a:lnTo>
                    <a:pt x="98" y="253"/>
                  </a:lnTo>
                  <a:lnTo>
                    <a:pt x="71" y="255"/>
                  </a:lnTo>
                  <a:lnTo>
                    <a:pt x="46" y="255"/>
                  </a:lnTo>
                  <a:lnTo>
                    <a:pt x="26" y="251"/>
                  </a:lnTo>
                  <a:lnTo>
                    <a:pt x="12" y="245"/>
                  </a:lnTo>
                  <a:lnTo>
                    <a:pt x="3" y="235"/>
                  </a:lnTo>
                  <a:lnTo>
                    <a:pt x="0" y="220"/>
                  </a:lnTo>
                  <a:lnTo>
                    <a:pt x="6" y="202"/>
                  </a:lnTo>
                  <a:close/>
                </a:path>
              </a:pathLst>
            </a:custGeom>
            <a:solidFill>
              <a:srgbClr val="F4ED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32" name="Freeform 1290">
              <a:extLst>
                <a:ext uri="{FF2B5EF4-FFF2-40B4-BE49-F238E27FC236}">
                  <a16:creationId xmlns:a16="http://schemas.microsoft.com/office/drawing/2014/main" id="{15D70D28-AD2D-5A34-345C-F3816D494E8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29" y="10738"/>
              <a:ext cx="483" cy="248"/>
            </a:xfrm>
            <a:custGeom>
              <a:avLst/>
              <a:gdLst>
                <a:gd name="T0" fmla="*/ 6 w 483"/>
                <a:gd name="T1" fmla="*/ 195 h 248"/>
                <a:gd name="T2" fmla="*/ 6 w 483"/>
                <a:gd name="T3" fmla="*/ 190 h 248"/>
                <a:gd name="T4" fmla="*/ 6 w 483"/>
                <a:gd name="T5" fmla="*/ 179 h 248"/>
                <a:gd name="T6" fmla="*/ 7 w 483"/>
                <a:gd name="T7" fmla="*/ 162 h 248"/>
                <a:gd name="T8" fmla="*/ 10 w 483"/>
                <a:gd name="T9" fmla="*/ 140 h 248"/>
                <a:gd name="T10" fmla="*/ 16 w 483"/>
                <a:gd name="T11" fmla="*/ 115 h 248"/>
                <a:gd name="T12" fmla="*/ 24 w 483"/>
                <a:gd name="T13" fmla="*/ 91 h 248"/>
                <a:gd name="T14" fmla="*/ 37 w 483"/>
                <a:gd name="T15" fmla="*/ 68 h 248"/>
                <a:gd name="T16" fmla="*/ 53 w 483"/>
                <a:gd name="T17" fmla="*/ 46 h 248"/>
                <a:gd name="T18" fmla="*/ 73 w 483"/>
                <a:gd name="T19" fmla="*/ 29 h 248"/>
                <a:gd name="T20" fmla="*/ 95 w 483"/>
                <a:gd name="T21" fmla="*/ 16 h 248"/>
                <a:gd name="T22" fmla="*/ 120 w 483"/>
                <a:gd name="T23" fmla="*/ 6 h 248"/>
                <a:gd name="T24" fmla="*/ 146 w 483"/>
                <a:gd name="T25" fmla="*/ 0 h 248"/>
                <a:gd name="T26" fmla="*/ 173 w 483"/>
                <a:gd name="T27" fmla="*/ 0 h 248"/>
                <a:gd name="T28" fmla="*/ 202 w 483"/>
                <a:gd name="T29" fmla="*/ 3 h 248"/>
                <a:gd name="T30" fmla="*/ 233 w 483"/>
                <a:gd name="T31" fmla="*/ 9 h 248"/>
                <a:gd name="T32" fmla="*/ 267 w 483"/>
                <a:gd name="T33" fmla="*/ 20 h 248"/>
                <a:gd name="T34" fmla="*/ 298 w 483"/>
                <a:gd name="T35" fmla="*/ 36 h 248"/>
                <a:gd name="T36" fmla="*/ 326 w 483"/>
                <a:gd name="T37" fmla="*/ 55 h 248"/>
                <a:gd name="T38" fmla="*/ 352 w 483"/>
                <a:gd name="T39" fmla="*/ 76 h 248"/>
                <a:gd name="T40" fmla="*/ 375 w 483"/>
                <a:gd name="T41" fmla="*/ 100 h 248"/>
                <a:gd name="T42" fmla="*/ 398 w 483"/>
                <a:gd name="T43" fmla="*/ 121 h 248"/>
                <a:gd name="T44" fmla="*/ 418 w 483"/>
                <a:gd name="T45" fmla="*/ 141 h 248"/>
                <a:gd name="T46" fmla="*/ 440 w 483"/>
                <a:gd name="T47" fmla="*/ 157 h 248"/>
                <a:gd name="T48" fmla="*/ 461 w 483"/>
                <a:gd name="T49" fmla="*/ 167 h 248"/>
                <a:gd name="T50" fmla="*/ 477 w 483"/>
                <a:gd name="T51" fmla="*/ 176 h 248"/>
                <a:gd name="T52" fmla="*/ 483 w 483"/>
                <a:gd name="T53" fmla="*/ 187 h 248"/>
                <a:gd name="T54" fmla="*/ 479 w 483"/>
                <a:gd name="T55" fmla="*/ 199 h 248"/>
                <a:gd name="T56" fmla="*/ 466 w 483"/>
                <a:gd name="T57" fmla="*/ 211 h 248"/>
                <a:gd name="T58" fmla="*/ 445 w 483"/>
                <a:gd name="T59" fmla="*/ 221 h 248"/>
                <a:gd name="T60" fmla="*/ 419 w 483"/>
                <a:gd name="T61" fmla="*/ 226 h 248"/>
                <a:gd name="T62" fmla="*/ 389 w 483"/>
                <a:gd name="T63" fmla="*/ 228 h 248"/>
                <a:gd name="T64" fmla="*/ 355 w 483"/>
                <a:gd name="T65" fmla="*/ 223 h 248"/>
                <a:gd name="T66" fmla="*/ 334 w 483"/>
                <a:gd name="T67" fmla="*/ 221 h 248"/>
                <a:gd name="T68" fmla="*/ 310 w 483"/>
                <a:gd name="T69" fmla="*/ 221 h 248"/>
                <a:gd name="T70" fmla="*/ 282 w 483"/>
                <a:gd name="T71" fmla="*/ 223 h 248"/>
                <a:gd name="T72" fmla="*/ 252 w 483"/>
                <a:gd name="T73" fmla="*/ 226 h 248"/>
                <a:gd name="T74" fmla="*/ 220 w 483"/>
                <a:gd name="T75" fmla="*/ 231 h 248"/>
                <a:gd name="T76" fmla="*/ 189 w 483"/>
                <a:gd name="T77" fmla="*/ 235 h 248"/>
                <a:gd name="T78" fmla="*/ 157 w 483"/>
                <a:gd name="T79" fmla="*/ 239 h 248"/>
                <a:gd name="T80" fmla="*/ 125 w 483"/>
                <a:gd name="T81" fmla="*/ 244 h 248"/>
                <a:gd name="T82" fmla="*/ 96 w 483"/>
                <a:gd name="T83" fmla="*/ 247 h 248"/>
                <a:gd name="T84" fmla="*/ 69 w 483"/>
                <a:gd name="T85" fmla="*/ 248 h 248"/>
                <a:gd name="T86" fmla="*/ 46 w 483"/>
                <a:gd name="T87" fmla="*/ 247 h 248"/>
                <a:gd name="T88" fmla="*/ 26 w 483"/>
                <a:gd name="T89" fmla="*/ 244 h 248"/>
                <a:gd name="T90" fmla="*/ 11 w 483"/>
                <a:gd name="T91" fmla="*/ 238 h 248"/>
                <a:gd name="T92" fmla="*/ 3 w 483"/>
                <a:gd name="T93" fmla="*/ 228 h 248"/>
                <a:gd name="T94" fmla="*/ 0 w 483"/>
                <a:gd name="T95" fmla="*/ 213 h 248"/>
                <a:gd name="T96" fmla="*/ 6 w 483"/>
                <a:gd name="T97" fmla="*/ 195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83" h="248">
                  <a:moveTo>
                    <a:pt x="6" y="195"/>
                  </a:moveTo>
                  <a:lnTo>
                    <a:pt x="6" y="190"/>
                  </a:lnTo>
                  <a:lnTo>
                    <a:pt x="6" y="179"/>
                  </a:lnTo>
                  <a:lnTo>
                    <a:pt x="7" y="162"/>
                  </a:lnTo>
                  <a:lnTo>
                    <a:pt x="10" y="140"/>
                  </a:lnTo>
                  <a:lnTo>
                    <a:pt x="16" y="115"/>
                  </a:lnTo>
                  <a:lnTo>
                    <a:pt x="24" y="91"/>
                  </a:lnTo>
                  <a:lnTo>
                    <a:pt x="37" y="68"/>
                  </a:lnTo>
                  <a:lnTo>
                    <a:pt x="53" y="46"/>
                  </a:lnTo>
                  <a:lnTo>
                    <a:pt x="73" y="29"/>
                  </a:lnTo>
                  <a:lnTo>
                    <a:pt x="95" y="16"/>
                  </a:lnTo>
                  <a:lnTo>
                    <a:pt x="120" y="6"/>
                  </a:lnTo>
                  <a:lnTo>
                    <a:pt x="146" y="0"/>
                  </a:lnTo>
                  <a:lnTo>
                    <a:pt x="173" y="0"/>
                  </a:lnTo>
                  <a:lnTo>
                    <a:pt x="202" y="3"/>
                  </a:lnTo>
                  <a:lnTo>
                    <a:pt x="233" y="9"/>
                  </a:lnTo>
                  <a:lnTo>
                    <a:pt x="267" y="20"/>
                  </a:lnTo>
                  <a:lnTo>
                    <a:pt x="298" y="36"/>
                  </a:lnTo>
                  <a:lnTo>
                    <a:pt x="326" y="55"/>
                  </a:lnTo>
                  <a:lnTo>
                    <a:pt x="352" y="76"/>
                  </a:lnTo>
                  <a:lnTo>
                    <a:pt x="375" y="100"/>
                  </a:lnTo>
                  <a:lnTo>
                    <a:pt x="398" y="121"/>
                  </a:lnTo>
                  <a:lnTo>
                    <a:pt x="418" y="141"/>
                  </a:lnTo>
                  <a:lnTo>
                    <a:pt x="440" y="157"/>
                  </a:lnTo>
                  <a:lnTo>
                    <a:pt x="461" y="167"/>
                  </a:lnTo>
                  <a:lnTo>
                    <a:pt x="477" y="176"/>
                  </a:lnTo>
                  <a:lnTo>
                    <a:pt x="483" y="187"/>
                  </a:lnTo>
                  <a:lnTo>
                    <a:pt x="479" y="199"/>
                  </a:lnTo>
                  <a:lnTo>
                    <a:pt x="466" y="211"/>
                  </a:lnTo>
                  <a:lnTo>
                    <a:pt x="445" y="221"/>
                  </a:lnTo>
                  <a:lnTo>
                    <a:pt x="419" y="226"/>
                  </a:lnTo>
                  <a:lnTo>
                    <a:pt x="389" y="228"/>
                  </a:lnTo>
                  <a:lnTo>
                    <a:pt x="355" y="223"/>
                  </a:lnTo>
                  <a:lnTo>
                    <a:pt x="334" y="221"/>
                  </a:lnTo>
                  <a:lnTo>
                    <a:pt x="310" y="221"/>
                  </a:lnTo>
                  <a:lnTo>
                    <a:pt x="282" y="223"/>
                  </a:lnTo>
                  <a:lnTo>
                    <a:pt x="252" y="226"/>
                  </a:lnTo>
                  <a:lnTo>
                    <a:pt x="220" y="231"/>
                  </a:lnTo>
                  <a:lnTo>
                    <a:pt x="189" y="235"/>
                  </a:lnTo>
                  <a:lnTo>
                    <a:pt x="157" y="239"/>
                  </a:lnTo>
                  <a:lnTo>
                    <a:pt x="125" y="244"/>
                  </a:lnTo>
                  <a:lnTo>
                    <a:pt x="96" y="247"/>
                  </a:lnTo>
                  <a:lnTo>
                    <a:pt x="69" y="248"/>
                  </a:lnTo>
                  <a:lnTo>
                    <a:pt x="46" y="247"/>
                  </a:lnTo>
                  <a:lnTo>
                    <a:pt x="26" y="244"/>
                  </a:lnTo>
                  <a:lnTo>
                    <a:pt x="11" y="238"/>
                  </a:lnTo>
                  <a:lnTo>
                    <a:pt x="3" y="228"/>
                  </a:lnTo>
                  <a:lnTo>
                    <a:pt x="0" y="213"/>
                  </a:lnTo>
                  <a:lnTo>
                    <a:pt x="6" y="195"/>
                  </a:lnTo>
                  <a:close/>
                </a:path>
              </a:pathLst>
            </a:custGeom>
            <a:solidFill>
              <a:srgbClr val="F4EA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33" name="Freeform 1291">
              <a:extLst>
                <a:ext uri="{FF2B5EF4-FFF2-40B4-BE49-F238E27FC236}">
                  <a16:creationId xmlns:a16="http://schemas.microsoft.com/office/drawing/2014/main" id="{2A62EDFD-F7E4-BFEE-7125-11A5D141AF8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35" y="10741"/>
              <a:ext cx="471" cy="242"/>
            </a:xfrm>
            <a:custGeom>
              <a:avLst/>
              <a:gdLst>
                <a:gd name="T0" fmla="*/ 5 w 471"/>
                <a:gd name="T1" fmla="*/ 190 h 242"/>
                <a:gd name="T2" fmla="*/ 5 w 471"/>
                <a:gd name="T3" fmla="*/ 186 h 242"/>
                <a:gd name="T4" fmla="*/ 5 w 471"/>
                <a:gd name="T5" fmla="*/ 174 h 242"/>
                <a:gd name="T6" fmla="*/ 7 w 471"/>
                <a:gd name="T7" fmla="*/ 157 h 242"/>
                <a:gd name="T8" fmla="*/ 10 w 471"/>
                <a:gd name="T9" fmla="*/ 137 h 242"/>
                <a:gd name="T10" fmla="*/ 15 w 471"/>
                <a:gd name="T11" fmla="*/ 112 h 242"/>
                <a:gd name="T12" fmla="*/ 24 w 471"/>
                <a:gd name="T13" fmla="*/ 89 h 242"/>
                <a:gd name="T14" fmla="*/ 36 w 471"/>
                <a:gd name="T15" fmla="*/ 65 h 242"/>
                <a:gd name="T16" fmla="*/ 52 w 471"/>
                <a:gd name="T17" fmla="*/ 45 h 242"/>
                <a:gd name="T18" fmla="*/ 72 w 471"/>
                <a:gd name="T19" fmla="*/ 27 h 242"/>
                <a:gd name="T20" fmla="*/ 93 w 471"/>
                <a:gd name="T21" fmla="*/ 14 h 242"/>
                <a:gd name="T22" fmla="*/ 116 w 471"/>
                <a:gd name="T23" fmla="*/ 6 h 242"/>
                <a:gd name="T24" fmla="*/ 142 w 471"/>
                <a:gd name="T25" fmla="*/ 0 h 242"/>
                <a:gd name="T26" fmla="*/ 168 w 471"/>
                <a:gd name="T27" fmla="*/ 0 h 242"/>
                <a:gd name="T28" fmla="*/ 197 w 471"/>
                <a:gd name="T29" fmla="*/ 3 h 242"/>
                <a:gd name="T30" fmla="*/ 227 w 471"/>
                <a:gd name="T31" fmla="*/ 9 h 242"/>
                <a:gd name="T32" fmla="*/ 259 w 471"/>
                <a:gd name="T33" fmla="*/ 20 h 242"/>
                <a:gd name="T34" fmla="*/ 291 w 471"/>
                <a:gd name="T35" fmla="*/ 35 h 242"/>
                <a:gd name="T36" fmla="*/ 318 w 471"/>
                <a:gd name="T37" fmla="*/ 53 h 242"/>
                <a:gd name="T38" fmla="*/ 343 w 471"/>
                <a:gd name="T39" fmla="*/ 75 h 242"/>
                <a:gd name="T40" fmla="*/ 366 w 471"/>
                <a:gd name="T41" fmla="*/ 97 h 242"/>
                <a:gd name="T42" fmla="*/ 388 w 471"/>
                <a:gd name="T43" fmla="*/ 118 h 242"/>
                <a:gd name="T44" fmla="*/ 409 w 471"/>
                <a:gd name="T45" fmla="*/ 137 h 242"/>
                <a:gd name="T46" fmla="*/ 429 w 471"/>
                <a:gd name="T47" fmla="*/ 153 h 242"/>
                <a:gd name="T48" fmla="*/ 450 w 471"/>
                <a:gd name="T49" fmla="*/ 163 h 242"/>
                <a:gd name="T50" fmla="*/ 465 w 471"/>
                <a:gd name="T51" fmla="*/ 171 h 242"/>
                <a:gd name="T52" fmla="*/ 471 w 471"/>
                <a:gd name="T53" fmla="*/ 183 h 242"/>
                <a:gd name="T54" fmla="*/ 467 w 471"/>
                <a:gd name="T55" fmla="*/ 195 h 242"/>
                <a:gd name="T56" fmla="*/ 455 w 471"/>
                <a:gd name="T57" fmla="*/ 206 h 242"/>
                <a:gd name="T58" fmla="*/ 437 w 471"/>
                <a:gd name="T59" fmla="*/ 215 h 242"/>
                <a:gd name="T60" fmla="*/ 411 w 471"/>
                <a:gd name="T61" fmla="*/ 220 h 242"/>
                <a:gd name="T62" fmla="*/ 380 w 471"/>
                <a:gd name="T63" fmla="*/ 222 h 242"/>
                <a:gd name="T64" fmla="*/ 347 w 471"/>
                <a:gd name="T65" fmla="*/ 218 h 242"/>
                <a:gd name="T66" fmla="*/ 327 w 471"/>
                <a:gd name="T67" fmla="*/ 215 h 242"/>
                <a:gd name="T68" fmla="*/ 302 w 471"/>
                <a:gd name="T69" fmla="*/ 215 h 242"/>
                <a:gd name="T70" fmla="*/ 276 w 471"/>
                <a:gd name="T71" fmla="*/ 218 h 242"/>
                <a:gd name="T72" fmla="*/ 246 w 471"/>
                <a:gd name="T73" fmla="*/ 220 h 242"/>
                <a:gd name="T74" fmla="*/ 216 w 471"/>
                <a:gd name="T75" fmla="*/ 225 h 242"/>
                <a:gd name="T76" fmla="*/ 184 w 471"/>
                <a:gd name="T77" fmla="*/ 229 h 242"/>
                <a:gd name="T78" fmla="*/ 152 w 471"/>
                <a:gd name="T79" fmla="*/ 233 h 242"/>
                <a:gd name="T80" fmla="*/ 122 w 471"/>
                <a:gd name="T81" fmla="*/ 238 h 242"/>
                <a:gd name="T82" fmla="*/ 93 w 471"/>
                <a:gd name="T83" fmla="*/ 241 h 242"/>
                <a:gd name="T84" fmla="*/ 67 w 471"/>
                <a:gd name="T85" fmla="*/ 242 h 242"/>
                <a:gd name="T86" fmla="*/ 44 w 471"/>
                <a:gd name="T87" fmla="*/ 241 h 242"/>
                <a:gd name="T88" fmla="*/ 24 w 471"/>
                <a:gd name="T89" fmla="*/ 238 h 242"/>
                <a:gd name="T90" fmla="*/ 11 w 471"/>
                <a:gd name="T91" fmla="*/ 232 h 242"/>
                <a:gd name="T92" fmla="*/ 3 w 471"/>
                <a:gd name="T93" fmla="*/ 222 h 242"/>
                <a:gd name="T94" fmla="*/ 0 w 471"/>
                <a:gd name="T95" fmla="*/ 209 h 242"/>
                <a:gd name="T96" fmla="*/ 5 w 471"/>
                <a:gd name="T97" fmla="*/ 19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1" h="242">
                  <a:moveTo>
                    <a:pt x="5" y="190"/>
                  </a:moveTo>
                  <a:lnTo>
                    <a:pt x="5" y="186"/>
                  </a:lnTo>
                  <a:lnTo>
                    <a:pt x="5" y="174"/>
                  </a:lnTo>
                  <a:lnTo>
                    <a:pt x="7" y="157"/>
                  </a:lnTo>
                  <a:lnTo>
                    <a:pt x="10" y="137"/>
                  </a:lnTo>
                  <a:lnTo>
                    <a:pt x="15" y="112"/>
                  </a:lnTo>
                  <a:lnTo>
                    <a:pt x="24" y="89"/>
                  </a:lnTo>
                  <a:lnTo>
                    <a:pt x="36" y="65"/>
                  </a:lnTo>
                  <a:lnTo>
                    <a:pt x="52" y="45"/>
                  </a:lnTo>
                  <a:lnTo>
                    <a:pt x="72" y="27"/>
                  </a:lnTo>
                  <a:lnTo>
                    <a:pt x="93" y="14"/>
                  </a:lnTo>
                  <a:lnTo>
                    <a:pt x="116" y="6"/>
                  </a:lnTo>
                  <a:lnTo>
                    <a:pt x="142" y="0"/>
                  </a:lnTo>
                  <a:lnTo>
                    <a:pt x="168" y="0"/>
                  </a:lnTo>
                  <a:lnTo>
                    <a:pt x="197" y="3"/>
                  </a:lnTo>
                  <a:lnTo>
                    <a:pt x="227" y="9"/>
                  </a:lnTo>
                  <a:lnTo>
                    <a:pt x="259" y="20"/>
                  </a:lnTo>
                  <a:lnTo>
                    <a:pt x="291" y="35"/>
                  </a:lnTo>
                  <a:lnTo>
                    <a:pt x="318" y="53"/>
                  </a:lnTo>
                  <a:lnTo>
                    <a:pt x="343" y="75"/>
                  </a:lnTo>
                  <a:lnTo>
                    <a:pt x="366" y="97"/>
                  </a:lnTo>
                  <a:lnTo>
                    <a:pt x="388" y="118"/>
                  </a:lnTo>
                  <a:lnTo>
                    <a:pt x="409" y="137"/>
                  </a:lnTo>
                  <a:lnTo>
                    <a:pt x="429" y="153"/>
                  </a:lnTo>
                  <a:lnTo>
                    <a:pt x="450" y="163"/>
                  </a:lnTo>
                  <a:lnTo>
                    <a:pt x="465" y="171"/>
                  </a:lnTo>
                  <a:lnTo>
                    <a:pt x="471" y="183"/>
                  </a:lnTo>
                  <a:lnTo>
                    <a:pt x="467" y="195"/>
                  </a:lnTo>
                  <a:lnTo>
                    <a:pt x="455" y="206"/>
                  </a:lnTo>
                  <a:lnTo>
                    <a:pt x="437" y="215"/>
                  </a:lnTo>
                  <a:lnTo>
                    <a:pt x="411" y="220"/>
                  </a:lnTo>
                  <a:lnTo>
                    <a:pt x="380" y="222"/>
                  </a:lnTo>
                  <a:lnTo>
                    <a:pt x="347" y="218"/>
                  </a:lnTo>
                  <a:lnTo>
                    <a:pt x="327" y="215"/>
                  </a:lnTo>
                  <a:lnTo>
                    <a:pt x="302" y="215"/>
                  </a:lnTo>
                  <a:lnTo>
                    <a:pt x="276" y="218"/>
                  </a:lnTo>
                  <a:lnTo>
                    <a:pt x="246" y="220"/>
                  </a:lnTo>
                  <a:lnTo>
                    <a:pt x="216" y="225"/>
                  </a:lnTo>
                  <a:lnTo>
                    <a:pt x="184" y="229"/>
                  </a:lnTo>
                  <a:lnTo>
                    <a:pt x="152" y="233"/>
                  </a:lnTo>
                  <a:lnTo>
                    <a:pt x="122" y="238"/>
                  </a:lnTo>
                  <a:lnTo>
                    <a:pt x="93" y="241"/>
                  </a:lnTo>
                  <a:lnTo>
                    <a:pt x="67" y="242"/>
                  </a:lnTo>
                  <a:lnTo>
                    <a:pt x="44" y="241"/>
                  </a:lnTo>
                  <a:lnTo>
                    <a:pt x="24" y="238"/>
                  </a:lnTo>
                  <a:lnTo>
                    <a:pt x="11" y="232"/>
                  </a:lnTo>
                  <a:lnTo>
                    <a:pt x="3" y="222"/>
                  </a:lnTo>
                  <a:lnTo>
                    <a:pt x="0" y="209"/>
                  </a:lnTo>
                  <a:lnTo>
                    <a:pt x="5" y="190"/>
                  </a:lnTo>
                  <a:close/>
                </a:path>
              </a:pathLst>
            </a:custGeom>
            <a:solidFill>
              <a:srgbClr val="F2E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34" name="Freeform 1292">
              <a:extLst>
                <a:ext uri="{FF2B5EF4-FFF2-40B4-BE49-F238E27FC236}">
                  <a16:creationId xmlns:a16="http://schemas.microsoft.com/office/drawing/2014/main" id="{6D016827-9CD6-7793-8A6F-F2670339F14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40" y="10744"/>
              <a:ext cx="460" cy="236"/>
            </a:xfrm>
            <a:custGeom>
              <a:avLst/>
              <a:gdLst>
                <a:gd name="T0" fmla="*/ 5 w 460"/>
                <a:gd name="T1" fmla="*/ 186 h 236"/>
                <a:gd name="T2" fmla="*/ 5 w 460"/>
                <a:gd name="T3" fmla="*/ 181 h 236"/>
                <a:gd name="T4" fmla="*/ 5 w 460"/>
                <a:gd name="T5" fmla="*/ 170 h 236"/>
                <a:gd name="T6" fmla="*/ 6 w 460"/>
                <a:gd name="T7" fmla="*/ 154 h 236"/>
                <a:gd name="T8" fmla="*/ 10 w 460"/>
                <a:gd name="T9" fmla="*/ 132 h 236"/>
                <a:gd name="T10" fmla="*/ 15 w 460"/>
                <a:gd name="T11" fmla="*/ 109 h 236"/>
                <a:gd name="T12" fmla="*/ 23 w 460"/>
                <a:gd name="T13" fmla="*/ 86 h 236"/>
                <a:gd name="T14" fmla="*/ 35 w 460"/>
                <a:gd name="T15" fmla="*/ 63 h 236"/>
                <a:gd name="T16" fmla="*/ 51 w 460"/>
                <a:gd name="T17" fmla="*/ 43 h 236"/>
                <a:gd name="T18" fmla="*/ 70 w 460"/>
                <a:gd name="T19" fmla="*/ 27 h 236"/>
                <a:gd name="T20" fmla="*/ 91 w 460"/>
                <a:gd name="T21" fmla="*/ 14 h 236"/>
                <a:gd name="T22" fmla="*/ 114 w 460"/>
                <a:gd name="T23" fmla="*/ 6 h 236"/>
                <a:gd name="T24" fmla="*/ 139 w 460"/>
                <a:gd name="T25" fmla="*/ 0 h 236"/>
                <a:gd name="T26" fmla="*/ 165 w 460"/>
                <a:gd name="T27" fmla="*/ 0 h 236"/>
                <a:gd name="T28" fmla="*/ 194 w 460"/>
                <a:gd name="T29" fmla="*/ 3 h 236"/>
                <a:gd name="T30" fmla="*/ 222 w 460"/>
                <a:gd name="T31" fmla="*/ 8 h 236"/>
                <a:gd name="T32" fmla="*/ 254 w 460"/>
                <a:gd name="T33" fmla="*/ 20 h 236"/>
                <a:gd name="T34" fmla="*/ 284 w 460"/>
                <a:gd name="T35" fmla="*/ 34 h 236"/>
                <a:gd name="T36" fmla="*/ 312 w 460"/>
                <a:gd name="T37" fmla="*/ 53 h 236"/>
                <a:gd name="T38" fmla="*/ 335 w 460"/>
                <a:gd name="T39" fmla="*/ 73 h 236"/>
                <a:gd name="T40" fmla="*/ 358 w 460"/>
                <a:gd name="T41" fmla="*/ 95 h 236"/>
                <a:gd name="T42" fmla="*/ 380 w 460"/>
                <a:gd name="T43" fmla="*/ 115 h 236"/>
                <a:gd name="T44" fmla="*/ 400 w 460"/>
                <a:gd name="T45" fmla="*/ 134 h 236"/>
                <a:gd name="T46" fmla="*/ 420 w 460"/>
                <a:gd name="T47" fmla="*/ 150 h 236"/>
                <a:gd name="T48" fmla="*/ 440 w 460"/>
                <a:gd name="T49" fmla="*/ 160 h 236"/>
                <a:gd name="T50" fmla="*/ 456 w 460"/>
                <a:gd name="T51" fmla="*/ 168 h 236"/>
                <a:gd name="T52" fmla="*/ 460 w 460"/>
                <a:gd name="T53" fmla="*/ 179 h 236"/>
                <a:gd name="T54" fmla="*/ 456 w 460"/>
                <a:gd name="T55" fmla="*/ 190 h 236"/>
                <a:gd name="T56" fmla="*/ 445 w 460"/>
                <a:gd name="T57" fmla="*/ 200 h 236"/>
                <a:gd name="T58" fmla="*/ 426 w 460"/>
                <a:gd name="T59" fmla="*/ 209 h 236"/>
                <a:gd name="T60" fmla="*/ 401 w 460"/>
                <a:gd name="T61" fmla="*/ 216 h 236"/>
                <a:gd name="T62" fmla="*/ 372 w 460"/>
                <a:gd name="T63" fmla="*/ 217 h 236"/>
                <a:gd name="T64" fmla="*/ 339 w 460"/>
                <a:gd name="T65" fmla="*/ 213 h 236"/>
                <a:gd name="T66" fmla="*/ 319 w 460"/>
                <a:gd name="T67" fmla="*/ 210 h 236"/>
                <a:gd name="T68" fmla="*/ 296 w 460"/>
                <a:gd name="T69" fmla="*/ 210 h 236"/>
                <a:gd name="T70" fmla="*/ 270 w 460"/>
                <a:gd name="T71" fmla="*/ 212 h 236"/>
                <a:gd name="T72" fmla="*/ 241 w 460"/>
                <a:gd name="T73" fmla="*/ 216 h 236"/>
                <a:gd name="T74" fmla="*/ 211 w 460"/>
                <a:gd name="T75" fmla="*/ 219 h 236"/>
                <a:gd name="T76" fmla="*/ 181 w 460"/>
                <a:gd name="T77" fmla="*/ 223 h 236"/>
                <a:gd name="T78" fmla="*/ 150 w 460"/>
                <a:gd name="T79" fmla="*/ 228 h 236"/>
                <a:gd name="T80" fmla="*/ 120 w 460"/>
                <a:gd name="T81" fmla="*/ 232 h 236"/>
                <a:gd name="T82" fmla="*/ 91 w 460"/>
                <a:gd name="T83" fmla="*/ 235 h 236"/>
                <a:gd name="T84" fmla="*/ 65 w 460"/>
                <a:gd name="T85" fmla="*/ 236 h 236"/>
                <a:gd name="T86" fmla="*/ 44 w 460"/>
                <a:gd name="T87" fmla="*/ 235 h 236"/>
                <a:gd name="T88" fmla="*/ 25 w 460"/>
                <a:gd name="T89" fmla="*/ 232 h 236"/>
                <a:gd name="T90" fmla="*/ 10 w 460"/>
                <a:gd name="T91" fmla="*/ 226 h 236"/>
                <a:gd name="T92" fmla="*/ 2 w 460"/>
                <a:gd name="T93" fmla="*/ 216 h 236"/>
                <a:gd name="T94" fmla="*/ 0 w 460"/>
                <a:gd name="T95" fmla="*/ 203 h 236"/>
                <a:gd name="T96" fmla="*/ 5 w 460"/>
                <a:gd name="T97" fmla="*/ 18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0" h="236">
                  <a:moveTo>
                    <a:pt x="5" y="186"/>
                  </a:moveTo>
                  <a:lnTo>
                    <a:pt x="5" y="181"/>
                  </a:lnTo>
                  <a:lnTo>
                    <a:pt x="5" y="170"/>
                  </a:lnTo>
                  <a:lnTo>
                    <a:pt x="6" y="154"/>
                  </a:lnTo>
                  <a:lnTo>
                    <a:pt x="10" y="132"/>
                  </a:lnTo>
                  <a:lnTo>
                    <a:pt x="15" y="109"/>
                  </a:lnTo>
                  <a:lnTo>
                    <a:pt x="23" y="86"/>
                  </a:lnTo>
                  <a:lnTo>
                    <a:pt x="35" y="63"/>
                  </a:lnTo>
                  <a:lnTo>
                    <a:pt x="51" y="43"/>
                  </a:lnTo>
                  <a:lnTo>
                    <a:pt x="70" y="27"/>
                  </a:lnTo>
                  <a:lnTo>
                    <a:pt x="91" y="14"/>
                  </a:lnTo>
                  <a:lnTo>
                    <a:pt x="114" y="6"/>
                  </a:lnTo>
                  <a:lnTo>
                    <a:pt x="139" y="0"/>
                  </a:lnTo>
                  <a:lnTo>
                    <a:pt x="165" y="0"/>
                  </a:lnTo>
                  <a:lnTo>
                    <a:pt x="194" y="3"/>
                  </a:lnTo>
                  <a:lnTo>
                    <a:pt x="222" y="8"/>
                  </a:lnTo>
                  <a:lnTo>
                    <a:pt x="254" y="20"/>
                  </a:lnTo>
                  <a:lnTo>
                    <a:pt x="284" y="34"/>
                  </a:lnTo>
                  <a:lnTo>
                    <a:pt x="312" y="53"/>
                  </a:lnTo>
                  <a:lnTo>
                    <a:pt x="335" y="73"/>
                  </a:lnTo>
                  <a:lnTo>
                    <a:pt x="358" y="95"/>
                  </a:lnTo>
                  <a:lnTo>
                    <a:pt x="380" y="115"/>
                  </a:lnTo>
                  <a:lnTo>
                    <a:pt x="400" y="134"/>
                  </a:lnTo>
                  <a:lnTo>
                    <a:pt x="420" y="150"/>
                  </a:lnTo>
                  <a:lnTo>
                    <a:pt x="440" y="160"/>
                  </a:lnTo>
                  <a:lnTo>
                    <a:pt x="456" y="168"/>
                  </a:lnTo>
                  <a:lnTo>
                    <a:pt x="460" y="179"/>
                  </a:lnTo>
                  <a:lnTo>
                    <a:pt x="456" y="190"/>
                  </a:lnTo>
                  <a:lnTo>
                    <a:pt x="445" y="200"/>
                  </a:lnTo>
                  <a:lnTo>
                    <a:pt x="426" y="209"/>
                  </a:lnTo>
                  <a:lnTo>
                    <a:pt x="401" y="216"/>
                  </a:lnTo>
                  <a:lnTo>
                    <a:pt x="372" y="217"/>
                  </a:lnTo>
                  <a:lnTo>
                    <a:pt x="339" y="213"/>
                  </a:lnTo>
                  <a:lnTo>
                    <a:pt x="319" y="210"/>
                  </a:lnTo>
                  <a:lnTo>
                    <a:pt x="296" y="210"/>
                  </a:lnTo>
                  <a:lnTo>
                    <a:pt x="270" y="212"/>
                  </a:lnTo>
                  <a:lnTo>
                    <a:pt x="241" y="216"/>
                  </a:lnTo>
                  <a:lnTo>
                    <a:pt x="211" y="219"/>
                  </a:lnTo>
                  <a:lnTo>
                    <a:pt x="181" y="223"/>
                  </a:lnTo>
                  <a:lnTo>
                    <a:pt x="150" y="228"/>
                  </a:lnTo>
                  <a:lnTo>
                    <a:pt x="120" y="232"/>
                  </a:lnTo>
                  <a:lnTo>
                    <a:pt x="91" y="235"/>
                  </a:lnTo>
                  <a:lnTo>
                    <a:pt x="65" y="236"/>
                  </a:lnTo>
                  <a:lnTo>
                    <a:pt x="44" y="235"/>
                  </a:lnTo>
                  <a:lnTo>
                    <a:pt x="25" y="232"/>
                  </a:lnTo>
                  <a:lnTo>
                    <a:pt x="10" y="226"/>
                  </a:lnTo>
                  <a:lnTo>
                    <a:pt x="2" y="216"/>
                  </a:lnTo>
                  <a:lnTo>
                    <a:pt x="0" y="203"/>
                  </a:lnTo>
                  <a:lnTo>
                    <a:pt x="5" y="186"/>
                  </a:lnTo>
                  <a:close/>
                </a:path>
              </a:pathLst>
            </a:custGeom>
            <a:solidFill>
              <a:srgbClr val="EFE0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35" name="Freeform 1293">
              <a:extLst>
                <a:ext uri="{FF2B5EF4-FFF2-40B4-BE49-F238E27FC236}">
                  <a16:creationId xmlns:a16="http://schemas.microsoft.com/office/drawing/2014/main" id="{90E3F73F-A106-5A80-1795-F6162C49E85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46" y="10747"/>
              <a:ext cx="449" cy="229"/>
            </a:xfrm>
            <a:custGeom>
              <a:avLst/>
              <a:gdLst>
                <a:gd name="T0" fmla="*/ 4 w 449"/>
                <a:gd name="T1" fmla="*/ 181 h 229"/>
                <a:gd name="T2" fmla="*/ 4 w 449"/>
                <a:gd name="T3" fmla="*/ 177 h 229"/>
                <a:gd name="T4" fmla="*/ 4 w 449"/>
                <a:gd name="T5" fmla="*/ 167 h 229"/>
                <a:gd name="T6" fmla="*/ 6 w 449"/>
                <a:gd name="T7" fmla="*/ 150 h 229"/>
                <a:gd name="T8" fmla="*/ 9 w 449"/>
                <a:gd name="T9" fmla="*/ 129 h 229"/>
                <a:gd name="T10" fmla="*/ 15 w 449"/>
                <a:gd name="T11" fmla="*/ 108 h 229"/>
                <a:gd name="T12" fmla="*/ 22 w 449"/>
                <a:gd name="T13" fmla="*/ 85 h 229"/>
                <a:gd name="T14" fmla="*/ 33 w 449"/>
                <a:gd name="T15" fmla="*/ 63 h 229"/>
                <a:gd name="T16" fmla="*/ 49 w 449"/>
                <a:gd name="T17" fmla="*/ 43 h 229"/>
                <a:gd name="T18" fmla="*/ 68 w 449"/>
                <a:gd name="T19" fmla="*/ 27 h 229"/>
                <a:gd name="T20" fmla="*/ 88 w 449"/>
                <a:gd name="T21" fmla="*/ 14 h 229"/>
                <a:gd name="T22" fmla="*/ 111 w 449"/>
                <a:gd name="T23" fmla="*/ 5 h 229"/>
                <a:gd name="T24" fmla="*/ 136 w 449"/>
                <a:gd name="T25" fmla="*/ 1 h 229"/>
                <a:gd name="T26" fmla="*/ 162 w 449"/>
                <a:gd name="T27" fmla="*/ 0 h 229"/>
                <a:gd name="T28" fmla="*/ 189 w 449"/>
                <a:gd name="T29" fmla="*/ 3 h 229"/>
                <a:gd name="T30" fmla="*/ 218 w 449"/>
                <a:gd name="T31" fmla="*/ 8 h 229"/>
                <a:gd name="T32" fmla="*/ 248 w 449"/>
                <a:gd name="T33" fmla="*/ 18 h 229"/>
                <a:gd name="T34" fmla="*/ 277 w 449"/>
                <a:gd name="T35" fmla="*/ 33 h 229"/>
                <a:gd name="T36" fmla="*/ 304 w 449"/>
                <a:gd name="T37" fmla="*/ 52 h 229"/>
                <a:gd name="T38" fmla="*/ 327 w 449"/>
                <a:gd name="T39" fmla="*/ 72 h 229"/>
                <a:gd name="T40" fmla="*/ 349 w 449"/>
                <a:gd name="T41" fmla="*/ 92 h 229"/>
                <a:gd name="T42" fmla="*/ 369 w 449"/>
                <a:gd name="T43" fmla="*/ 112 h 229"/>
                <a:gd name="T44" fmla="*/ 389 w 449"/>
                <a:gd name="T45" fmla="*/ 131 h 229"/>
                <a:gd name="T46" fmla="*/ 408 w 449"/>
                <a:gd name="T47" fmla="*/ 145 h 229"/>
                <a:gd name="T48" fmla="*/ 428 w 449"/>
                <a:gd name="T49" fmla="*/ 155 h 229"/>
                <a:gd name="T50" fmla="*/ 444 w 449"/>
                <a:gd name="T51" fmla="*/ 164 h 229"/>
                <a:gd name="T52" fmla="*/ 449 w 449"/>
                <a:gd name="T53" fmla="*/ 174 h 229"/>
                <a:gd name="T54" fmla="*/ 446 w 449"/>
                <a:gd name="T55" fmla="*/ 186 h 229"/>
                <a:gd name="T56" fmla="*/ 434 w 449"/>
                <a:gd name="T57" fmla="*/ 196 h 229"/>
                <a:gd name="T58" fmla="*/ 415 w 449"/>
                <a:gd name="T59" fmla="*/ 204 h 229"/>
                <a:gd name="T60" fmla="*/ 391 w 449"/>
                <a:gd name="T61" fmla="*/ 210 h 229"/>
                <a:gd name="T62" fmla="*/ 362 w 449"/>
                <a:gd name="T63" fmla="*/ 212 h 229"/>
                <a:gd name="T64" fmla="*/ 330 w 449"/>
                <a:gd name="T65" fmla="*/ 207 h 229"/>
                <a:gd name="T66" fmla="*/ 312 w 449"/>
                <a:gd name="T67" fmla="*/ 204 h 229"/>
                <a:gd name="T68" fmla="*/ 289 w 449"/>
                <a:gd name="T69" fmla="*/ 204 h 229"/>
                <a:gd name="T70" fmla="*/ 263 w 449"/>
                <a:gd name="T71" fmla="*/ 206 h 229"/>
                <a:gd name="T72" fmla="*/ 235 w 449"/>
                <a:gd name="T73" fmla="*/ 209 h 229"/>
                <a:gd name="T74" fmla="*/ 206 w 449"/>
                <a:gd name="T75" fmla="*/ 213 h 229"/>
                <a:gd name="T76" fmla="*/ 176 w 449"/>
                <a:gd name="T77" fmla="*/ 217 h 229"/>
                <a:gd name="T78" fmla="*/ 146 w 449"/>
                <a:gd name="T79" fmla="*/ 222 h 229"/>
                <a:gd name="T80" fmla="*/ 117 w 449"/>
                <a:gd name="T81" fmla="*/ 225 h 229"/>
                <a:gd name="T82" fmla="*/ 90 w 449"/>
                <a:gd name="T83" fmla="*/ 227 h 229"/>
                <a:gd name="T84" fmla="*/ 65 w 449"/>
                <a:gd name="T85" fmla="*/ 229 h 229"/>
                <a:gd name="T86" fmla="*/ 42 w 449"/>
                <a:gd name="T87" fmla="*/ 229 h 229"/>
                <a:gd name="T88" fmla="*/ 25 w 449"/>
                <a:gd name="T89" fmla="*/ 226 h 229"/>
                <a:gd name="T90" fmla="*/ 10 w 449"/>
                <a:gd name="T91" fmla="*/ 220 h 229"/>
                <a:gd name="T92" fmla="*/ 2 w 449"/>
                <a:gd name="T93" fmla="*/ 212 h 229"/>
                <a:gd name="T94" fmla="*/ 0 w 449"/>
                <a:gd name="T95" fmla="*/ 199 h 229"/>
                <a:gd name="T96" fmla="*/ 4 w 449"/>
                <a:gd name="T97" fmla="*/ 181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9" h="229">
                  <a:moveTo>
                    <a:pt x="4" y="181"/>
                  </a:moveTo>
                  <a:lnTo>
                    <a:pt x="4" y="177"/>
                  </a:lnTo>
                  <a:lnTo>
                    <a:pt x="4" y="167"/>
                  </a:lnTo>
                  <a:lnTo>
                    <a:pt x="6" y="150"/>
                  </a:lnTo>
                  <a:lnTo>
                    <a:pt x="9" y="129"/>
                  </a:lnTo>
                  <a:lnTo>
                    <a:pt x="15" y="108"/>
                  </a:lnTo>
                  <a:lnTo>
                    <a:pt x="22" y="85"/>
                  </a:lnTo>
                  <a:lnTo>
                    <a:pt x="33" y="63"/>
                  </a:lnTo>
                  <a:lnTo>
                    <a:pt x="49" y="43"/>
                  </a:lnTo>
                  <a:lnTo>
                    <a:pt x="68" y="27"/>
                  </a:lnTo>
                  <a:lnTo>
                    <a:pt x="88" y="14"/>
                  </a:lnTo>
                  <a:lnTo>
                    <a:pt x="111" y="5"/>
                  </a:lnTo>
                  <a:lnTo>
                    <a:pt x="136" y="1"/>
                  </a:lnTo>
                  <a:lnTo>
                    <a:pt x="162" y="0"/>
                  </a:lnTo>
                  <a:lnTo>
                    <a:pt x="189" y="3"/>
                  </a:lnTo>
                  <a:lnTo>
                    <a:pt x="218" y="8"/>
                  </a:lnTo>
                  <a:lnTo>
                    <a:pt x="248" y="18"/>
                  </a:lnTo>
                  <a:lnTo>
                    <a:pt x="277" y="33"/>
                  </a:lnTo>
                  <a:lnTo>
                    <a:pt x="304" y="52"/>
                  </a:lnTo>
                  <a:lnTo>
                    <a:pt x="327" y="72"/>
                  </a:lnTo>
                  <a:lnTo>
                    <a:pt x="349" y="92"/>
                  </a:lnTo>
                  <a:lnTo>
                    <a:pt x="369" y="112"/>
                  </a:lnTo>
                  <a:lnTo>
                    <a:pt x="389" y="131"/>
                  </a:lnTo>
                  <a:lnTo>
                    <a:pt x="408" y="145"/>
                  </a:lnTo>
                  <a:lnTo>
                    <a:pt x="428" y="155"/>
                  </a:lnTo>
                  <a:lnTo>
                    <a:pt x="444" y="164"/>
                  </a:lnTo>
                  <a:lnTo>
                    <a:pt x="449" y="174"/>
                  </a:lnTo>
                  <a:lnTo>
                    <a:pt x="446" y="186"/>
                  </a:lnTo>
                  <a:lnTo>
                    <a:pt x="434" y="196"/>
                  </a:lnTo>
                  <a:lnTo>
                    <a:pt x="415" y="204"/>
                  </a:lnTo>
                  <a:lnTo>
                    <a:pt x="391" y="210"/>
                  </a:lnTo>
                  <a:lnTo>
                    <a:pt x="362" y="212"/>
                  </a:lnTo>
                  <a:lnTo>
                    <a:pt x="330" y="207"/>
                  </a:lnTo>
                  <a:lnTo>
                    <a:pt x="312" y="204"/>
                  </a:lnTo>
                  <a:lnTo>
                    <a:pt x="289" y="204"/>
                  </a:lnTo>
                  <a:lnTo>
                    <a:pt x="263" y="206"/>
                  </a:lnTo>
                  <a:lnTo>
                    <a:pt x="235" y="209"/>
                  </a:lnTo>
                  <a:lnTo>
                    <a:pt x="206" y="213"/>
                  </a:lnTo>
                  <a:lnTo>
                    <a:pt x="176" y="217"/>
                  </a:lnTo>
                  <a:lnTo>
                    <a:pt x="146" y="222"/>
                  </a:lnTo>
                  <a:lnTo>
                    <a:pt x="117" y="225"/>
                  </a:lnTo>
                  <a:lnTo>
                    <a:pt x="90" y="227"/>
                  </a:lnTo>
                  <a:lnTo>
                    <a:pt x="65" y="229"/>
                  </a:lnTo>
                  <a:lnTo>
                    <a:pt x="42" y="229"/>
                  </a:lnTo>
                  <a:lnTo>
                    <a:pt x="25" y="226"/>
                  </a:lnTo>
                  <a:lnTo>
                    <a:pt x="10" y="220"/>
                  </a:lnTo>
                  <a:lnTo>
                    <a:pt x="2" y="212"/>
                  </a:lnTo>
                  <a:lnTo>
                    <a:pt x="0" y="199"/>
                  </a:lnTo>
                  <a:lnTo>
                    <a:pt x="4" y="181"/>
                  </a:lnTo>
                  <a:close/>
                </a:path>
              </a:pathLst>
            </a:custGeom>
            <a:solidFill>
              <a:srgbClr val="EDD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36" name="Freeform 1294">
              <a:extLst>
                <a:ext uri="{FF2B5EF4-FFF2-40B4-BE49-F238E27FC236}">
                  <a16:creationId xmlns:a16="http://schemas.microsoft.com/office/drawing/2014/main" id="{ACB75CEB-351C-107C-FD5F-F6555E62575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52" y="10750"/>
              <a:ext cx="437" cy="223"/>
            </a:xfrm>
            <a:custGeom>
              <a:avLst/>
              <a:gdLst>
                <a:gd name="T0" fmla="*/ 4 w 437"/>
                <a:gd name="T1" fmla="*/ 175 h 223"/>
                <a:gd name="T2" fmla="*/ 4 w 437"/>
                <a:gd name="T3" fmla="*/ 171 h 223"/>
                <a:gd name="T4" fmla="*/ 4 w 437"/>
                <a:gd name="T5" fmla="*/ 161 h 223"/>
                <a:gd name="T6" fmla="*/ 6 w 437"/>
                <a:gd name="T7" fmla="*/ 145 h 223"/>
                <a:gd name="T8" fmla="*/ 9 w 437"/>
                <a:gd name="T9" fmla="*/ 125 h 223"/>
                <a:gd name="T10" fmla="*/ 14 w 437"/>
                <a:gd name="T11" fmla="*/ 103 h 223"/>
                <a:gd name="T12" fmla="*/ 22 w 437"/>
                <a:gd name="T13" fmla="*/ 82 h 223"/>
                <a:gd name="T14" fmla="*/ 33 w 437"/>
                <a:gd name="T15" fmla="*/ 60 h 223"/>
                <a:gd name="T16" fmla="*/ 49 w 437"/>
                <a:gd name="T17" fmla="*/ 41 h 223"/>
                <a:gd name="T18" fmla="*/ 68 w 437"/>
                <a:gd name="T19" fmla="*/ 26 h 223"/>
                <a:gd name="T20" fmla="*/ 86 w 437"/>
                <a:gd name="T21" fmla="*/ 14 h 223"/>
                <a:gd name="T22" fmla="*/ 108 w 437"/>
                <a:gd name="T23" fmla="*/ 5 h 223"/>
                <a:gd name="T24" fmla="*/ 133 w 437"/>
                <a:gd name="T25" fmla="*/ 1 h 223"/>
                <a:gd name="T26" fmla="*/ 157 w 437"/>
                <a:gd name="T27" fmla="*/ 0 h 223"/>
                <a:gd name="T28" fmla="*/ 183 w 437"/>
                <a:gd name="T29" fmla="*/ 2 h 223"/>
                <a:gd name="T30" fmla="*/ 212 w 437"/>
                <a:gd name="T31" fmla="*/ 8 h 223"/>
                <a:gd name="T32" fmla="*/ 241 w 437"/>
                <a:gd name="T33" fmla="*/ 18 h 223"/>
                <a:gd name="T34" fmla="*/ 270 w 437"/>
                <a:gd name="T35" fmla="*/ 33 h 223"/>
                <a:gd name="T36" fmla="*/ 296 w 437"/>
                <a:gd name="T37" fmla="*/ 50 h 223"/>
                <a:gd name="T38" fmla="*/ 319 w 437"/>
                <a:gd name="T39" fmla="*/ 69 h 223"/>
                <a:gd name="T40" fmla="*/ 340 w 437"/>
                <a:gd name="T41" fmla="*/ 89 h 223"/>
                <a:gd name="T42" fmla="*/ 360 w 437"/>
                <a:gd name="T43" fmla="*/ 109 h 223"/>
                <a:gd name="T44" fmla="*/ 379 w 437"/>
                <a:gd name="T45" fmla="*/ 126 h 223"/>
                <a:gd name="T46" fmla="*/ 398 w 437"/>
                <a:gd name="T47" fmla="*/ 141 h 223"/>
                <a:gd name="T48" fmla="*/ 418 w 437"/>
                <a:gd name="T49" fmla="*/ 151 h 223"/>
                <a:gd name="T50" fmla="*/ 433 w 437"/>
                <a:gd name="T51" fmla="*/ 160 h 223"/>
                <a:gd name="T52" fmla="*/ 437 w 437"/>
                <a:gd name="T53" fmla="*/ 170 h 223"/>
                <a:gd name="T54" fmla="*/ 434 w 437"/>
                <a:gd name="T55" fmla="*/ 180 h 223"/>
                <a:gd name="T56" fmla="*/ 422 w 437"/>
                <a:gd name="T57" fmla="*/ 190 h 223"/>
                <a:gd name="T58" fmla="*/ 404 w 437"/>
                <a:gd name="T59" fmla="*/ 199 h 223"/>
                <a:gd name="T60" fmla="*/ 381 w 437"/>
                <a:gd name="T61" fmla="*/ 204 h 223"/>
                <a:gd name="T62" fmla="*/ 353 w 437"/>
                <a:gd name="T63" fmla="*/ 206 h 223"/>
                <a:gd name="T64" fmla="*/ 321 w 437"/>
                <a:gd name="T65" fmla="*/ 201 h 223"/>
                <a:gd name="T66" fmla="*/ 303 w 437"/>
                <a:gd name="T67" fmla="*/ 199 h 223"/>
                <a:gd name="T68" fmla="*/ 281 w 437"/>
                <a:gd name="T69" fmla="*/ 199 h 223"/>
                <a:gd name="T70" fmla="*/ 257 w 437"/>
                <a:gd name="T71" fmla="*/ 201 h 223"/>
                <a:gd name="T72" fmla="*/ 229 w 437"/>
                <a:gd name="T73" fmla="*/ 204 h 223"/>
                <a:gd name="T74" fmla="*/ 200 w 437"/>
                <a:gd name="T75" fmla="*/ 207 h 223"/>
                <a:gd name="T76" fmla="*/ 172 w 437"/>
                <a:gd name="T77" fmla="*/ 211 h 223"/>
                <a:gd name="T78" fmla="*/ 143 w 437"/>
                <a:gd name="T79" fmla="*/ 216 h 223"/>
                <a:gd name="T80" fmla="*/ 114 w 437"/>
                <a:gd name="T81" fmla="*/ 219 h 223"/>
                <a:gd name="T82" fmla="*/ 88 w 437"/>
                <a:gd name="T83" fmla="*/ 222 h 223"/>
                <a:gd name="T84" fmla="*/ 63 w 437"/>
                <a:gd name="T85" fmla="*/ 223 h 223"/>
                <a:gd name="T86" fmla="*/ 42 w 437"/>
                <a:gd name="T87" fmla="*/ 223 h 223"/>
                <a:gd name="T88" fmla="*/ 23 w 437"/>
                <a:gd name="T89" fmla="*/ 220 h 223"/>
                <a:gd name="T90" fmla="*/ 10 w 437"/>
                <a:gd name="T91" fmla="*/ 214 h 223"/>
                <a:gd name="T92" fmla="*/ 1 w 437"/>
                <a:gd name="T93" fmla="*/ 204 h 223"/>
                <a:gd name="T94" fmla="*/ 0 w 437"/>
                <a:gd name="T95" fmla="*/ 193 h 223"/>
                <a:gd name="T96" fmla="*/ 4 w 437"/>
                <a:gd name="T97" fmla="*/ 17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7" h="223">
                  <a:moveTo>
                    <a:pt x="4" y="175"/>
                  </a:moveTo>
                  <a:lnTo>
                    <a:pt x="4" y="171"/>
                  </a:lnTo>
                  <a:lnTo>
                    <a:pt x="4" y="161"/>
                  </a:lnTo>
                  <a:lnTo>
                    <a:pt x="6" y="145"/>
                  </a:lnTo>
                  <a:lnTo>
                    <a:pt x="9" y="125"/>
                  </a:lnTo>
                  <a:lnTo>
                    <a:pt x="14" y="103"/>
                  </a:lnTo>
                  <a:lnTo>
                    <a:pt x="22" y="82"/>
                  </a:lnTo>
                  <a:lnTo>
                    <a:pt x="33" y="60"/>
                  </a:lnTo>
                  <a:lnTo>
                    <a:pt x="49" y="41"/>
                  </a:lnTo>
                  <a:lnTo>
                    <a:pt x="68" y="26"/>
                  </a:lnTo>
                  <a:lnTo>
                    <a:pt x="86" y="14"/>
                  </a:lnTo>
                  <a:lnTo>
                    <a:pt x="108" y="5"/>
                  </a:lnTo>
                  <a:lnTo>
                    <a:pt x="133" y="1"/>
                  </a:lnTo>
                  <a:lnTo>
                    <a:pt x="157" y="0"/>
                  </a:lnTo>
                  <a:lnTo>
                    <a:pt x="183" y="2"/>
                  </a:lnTo>
                  <a:lnTo>
                    <a:pt x="212" y="8"/>
                  </a:lnTo>
                  <a:lnTo>
                    <a:pt x="241" y="18"/>
                  </a:lnTo>
                  <a:lnTo>
                    <a:pt x="270" y="33"/>
                  </a:lnTo>
                  <a:lnTo>
                    <a:pt x="296" y="50"/>
                  </a:lnTo>
                  <a:lnTo>
                    <a:pt x="319" y="69"/>
                  </a:lnTo>
                  <a:lnTo>
                    <a:pt x="340" y="89"/>
                  </a:lnTo>
                  <a:lnTo>
                    <a:pt x="360" y="109"/>
                  </a:lnTo>
                  <a:lnTo>
                    <a:pt x="379" y="126"/>
                  </a:lnTo>
                  <a:lnTo>
                    <a:pt x="398" y="141"/>
                  </a:lnTo>
                  <a:lnTo>
                    <a:pt x="418" y="151"/>
                  </a:lnTo>
                  <a:lnTo>
                    <a:pt x="433" y="160"/>
                  </a:lnTo>
                  <a:lnTo>
                    <a:pt x="437" y="170"/>
                  </a:lnTo>
                  <a:lnTo>
                    <a:pt x="434" y="180"/>
                  </a:lnTo>
                  <a:lnTo>
                    <a:pt x="422" y="190"/>
                  </a:lnTo>
                  <a:lnTo>
                    <a:pt x="404" y="199"/>
                  </a:lnTo>
                  <a:lnTo>
                    <a:pt x="381" y="204"/>
                  </a:lnTo>
                  <a:lnTo>
                    <a:pt x="353" y="206"/>
                  </a:lnTo>
                  <a:lnTo>
                    <a:pt x="321" y="201"/>
                  </a:lnTo>
                  <a:lnTo>
                    <a:pt x="303" y="199"/>
                  </a:lnTo>
                  <a:lnTo>
                    <a:pt x="281" y="199"/>
                  </a:lnTo>
                  <a:lnTo>
                    <a:pt x="257" y="201"/>
                  </a:lnTo>
                  <a:lnTo>
                    <a:pt x="229" y="204"/>
                  </a:lnTo>
                  <a:lnTo>
                    <a:pt x="200" y="207"/>
                  </a:lnTo>
                  <a:lnTo>
                    <a:pt x="172" y="211"/>
                  </a:lnTo>
                  <a:lnTo>
                    <a:pt x="143" y="216"/>
                  </a:lnTo>
                  <a:lnTo>
                    <a:pt x="114" y="219"/>
                  </a:lnTo>
                  <a:lnTo>
                    <a:pt x="88" y="222"/>
                  </a:lnTo>
                  <a:lnTo>
                    <a:pt x="63" y="223"/>
                  </a:lnTo>
                  <a:lnTo>
                    <a:pt x="42" y="223"/>
                  </a:lnTo>
                  <a:lnTo>
                    <a:pt x="23" y="220"/>
                  </a:lnTo>
                  <a:lnTo>
                    <a:pt x="10" y="214"/>
                  </a:lnTo>
                  <a:lnTo>
                    <a:pt x="1" y="204"/>
                  </a:lnTo>
                  <a:lnTo>
                    <a:pt x="0" y="193"/>
                  </a:lnTo>
                  <a:lnTo>
                    <a:pt x="4" y="175"/>
                  </a:lnTo>
                  <a:close/>
                </a:path>
              </a:pathLst>
            </a:custGeom>
            <a:solidFill>
              <a:srgbClr val="EAD8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37" name="Freeform 1295">
              <a:extLst>
                <a:ext uri="{FF2B5EF4-FFF2-40B4-BE49-F238E27FC236}">
                  <a16:creationId xmlns:a16="http://schemas.microsoft.com/office/drawing/2014/main" id="{21D54950-5C87-1A29-DFBA-86B7FED2847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58" y="10752"/>
              <a:ext cx="425" cy="218"/>
            </a:xfrm>
            <a:custGeom>
              <a:avLst/>
              <a:gdLst>
                <a:gd name="T0" fmla="*/ 4 w 425"/>
                <a:gd name="T1" fmla="*/ 172 h 218"/>
                <a:gd name="T2" fmla="*/ 4 w 425"/>
                <a:gd name="T3" fmla="*/ 168 h 218"/>
                <a:gd name="T4" fmla="*/ 4 w 425"/>
                <a:gd name="T5" fmla="*/ 158 h 218"/>
                <a:gd name="T6" fmla="*/ 5 w 425"/>
                <a:gd name="T7" fmla="*/ 143 h 218"/>
                <a:gd name="T8" fmla="*/ 8 w 425"/>
                <a:gd name="T9" fmla="*/ 123 h 218"/>
                <a:gd name="T10" fmla="*/ 13 w 425"/>
                <a:gd name="T11" fmla="*/ 103 h 218"/>
                <a:gd name="T12" fmla="*/ 21 w 425"/>
                <a:gd name="T13" fmla="*/ 81 h 218"/>
                <a:gd name="T14" fmla="*/ 33 w 425"/>
                <a:gd name="T15" fmla="*/ 60 h 218"/>
                <a:gd name="T16" fmla="*/ 47 w 425"/>
                <a:gd name="T17" fmla="*/ 41 h 218"/>
                <a:gd name="T18" fmla="*/ 65 w 425"/>
                <a:gd name="T19" fmla="*/ 26 h 218"/>
                <a:gd name="T20" fmla="*/ 85 w 425"/>
                <a:gd name="T21" fmla="*/ 15 h 218"/>
                <a:gd name="T22" fmla="*/ 105 w 425"/>
                <a:gd name="T23" fmla="*/ 6 h 218"/>
                <a:gd name="T24" fmla="*/ 128 w 425"/>
                <a:gd name="T25" fmla="*/ 2 h 218"/>
                <a:gd name="T26" fmla="*/ 153 w 425"/>
                <a:gd name="T27" fmla="*/ 0 h 218"/>
                <a:gd name="T28" fmla="*/ 179 w 425"/>
                <a:gd name="T29" fmla="*/ 3 h 218"/>
                <a:gd name="T30" fmla="*/ 206 w 425"/>
                <a:gd name="T31" fmla="*/ 9 h 218"/>
                <a:gd name="T32" fmla="*/ 235 w 425"/>
                <a:gd name="T33" fmla="*/ 19 h 218"/>
                <a:gd name="T34" fmla="*/ 262 w 425"/>
                <a:gd name="T35" fmla="*/ 32 h 218"/>
                <a:gd name="T36" fmla="*/ 288 w 425"/>
                <a:gd name="T37" fmla="*/ 50 h 218"/>
                <a:gd name="T38" fmla="*/ 310 w 425"/>
                <a:gd name="T39" fmla="*/ 68 h 218"/>
                <a:gd name="T40" fmla="*/ 331 w 425"/>
                <a:gd name="T41" fmla="*/ 88 h 218"/>
                <a:gd name="T42" fmla="*/ 350 w 425"/>
                <a:gd name="T43" fmla="*/ 107 h 218"/>
                <a:gd name="T44" fmla="*/ 369 w 425"/>
                <a:gd name="T45" fmla="*/ 124 h 218"/>
                <a:gd name="T46" fmla="*/ 388 w 425"/>
                <a:gd name="T47" fmla="*/ 139 h 218"/>
                <a:gd name="T48" fmla="*/ 406 w 425"/>
                <a:gd name="T49" fmla="*/ 148 h 218"/>
                <a:gd name="T50" fmla="*/ 421 w 425"/>
                <a:gd name="T51" fmla="*/ 156 h 218"/>
                <a:gd name="T52" fmla="*/ 425 w 425"/>
                <a:gd name="T53" fmla="*/ 166 h 218"/>
                <a:gd name="T54" fmla="*/ 422 w 425"/>
                <a:gd name="T55" fmla="*/ 176 h 218"/>
                <a:gd name="T56" fmla="*/ 411 w 425"/>
                <a:gd name="T57" fmla="*/ 186 h 218"/>
                <a:gd name="T58" fmla="*/ 393 w 425"/>
                <a:gd name="T59" fmla="*/ 194 h 218"/>
                <a:gd name="T60" fmla="*/ 370 w 425"/>
                <a:gd name="T61" fmla="*/ 199 h 218"/>
                <a:gd name="T62" fmla="*/ 343 w 425"/>
                <a:gd name="T63" fmla="*/ 201 h 218"/>
                <a:gd name="T64" fmla="*/ 313 w 425"/>
                <a:gd name="T65" fmla="*/ 197 h 218"/>
                <a:gd name="T66" fmla="*/ 295 w 425"/>
                <a:gd name="T67" fmla="*/ 195 h 218"/>
                <a:gd name="T68" fmla="*/ 274 w 425"/>
                <a:gd name="T69" fmla="*/ 195 h 218"/>
                <a:gd name="T70" fmla="*/ 249 w 425"/>
                <a:gd name="T71" fmla="*/ 197 h 218"/>
                <a:gd name="T72" fmla="*/ 222 w 425"/>
                <a:gd name="T73" fmla="*/ 199 h 218"/>
                <a:gd name="T74" fmla="*/ 194 w 425"/>
                <a:gd name="T75" fmla="*/ 202 h 218"/>
                <a:gd name="T76" fmla="*/ 166 w 425"/>
                <a:gd name="T77" fmla="*/ 207 h 218"/>
                <a:gd name="T78" fmla="*/ 138 w 425"/>
                <a:gd name="T79" fmla="*/ 211 h 218"/>
                <a:gd name="T80" fmla="*/ 111 w 425"/>
                <a:gd name="T81" fmla="*/ 214 h 218"/>
                <a:gd name="T82" fmla="*/ 85 w 425"/>
                <a:gd name="T83" fmla="*/ 217 h 218"/>
                <a:gd name="T84" fmla="*/ 60 w 425"/>
                <a:gd name="T85" fmla="*/ 218 h 218"/>
                <a:gd name="T86" fmla="*/ 39 w 425"/>
                <a:gd name="T87" fmla="*/ 218 h 218"/>
                <a:gd name="T88" fmla="*/ 21 w 425"/>
                <a:gd name="T89" fmla="*/ 215 h 218"/>
                <a:gd name="T90" fmla="*/ 10 w 425"/>
                <a:gd name="T91" fmla="*/ 209 h 218"/>
                <a:gd name="T92" fmla="*/ 1 w 425"/>
                <a:gd name="T93" fmla="*/ 201 h 218"/>
                <a:gd name="T94" fmla="*/ 0 w 425"/>
                <a:gd name="T95" fmla="*/ 188 h 218"/>
                <a:gd name="T96" fmla="*/ 4 w 425"/>
                <a:gd name="T97" fmla="*/ 172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5" h="218">
                  <a:moveTo>
                    <a:pt x="4" y="172"/>
                  </a:moveTo>
                  <a:lnTo>
                    <a:pt x="4" y="168"/>
                  </a:lnTo>
                  <a:lnTo>
                    <a:pt x="4" y="158"/>
                  </a:lnTo>
                  <a:lnTo>
                    <a:pt x="5" y="143"/>
                  </a:lnTo>
                  <a:lnTo>
                    <a:pt x="8" y="123"/>
                  </a:lnTo>
                  <a:lnTo>
                    <a:pt x="13" y="103"/>
                  </a:lnTo>
                  <a:lnTo>
                    <a:pt x="21" y="81"/>
                  </a:lnTo>
                  <a:lnTo>
                    <a:pt x="33" y="60"/>
                  </a:lnTo>
                  <a:lnTo>
                    <a:pt x="47" y="41"/>
                  </a:lnTo>
                  <a:lnTo>
                    <a:pt x="65" y="26"/>
                  </a:lnTo>
                  <a:lnTo>
                    <a:pt x="85" y="15"/>
                  </a:lnTo>
                  <a:lnTo>
                    <a:pt x="105" y="6"/>
                  </a:lnTo>
                  <a:lnTo>
                    <a:pt x="128" y="2"/>
                  </a:lnTo>
                  <a:lnTo>
                    <a:pt x="153" y="0"/>
                  </a:lnTo>
                  <a:lnTo>
                    <a:pt x="179" y="3"/>
                  </a:lnTo>
                  <a:lnTo>
                    <a:pt x="206" y="9"/>
                  </a:lnTo>
                  <a:lnTo>
                    <a:pt x="235" y="19"/>
                  </a:lnTo>
                  <a:lnTo>
                    <a:pt x="262" y="32"/>
                  </a:lnTo>
                  <a:lnTo>
                    <a:pt x="288" y="50"/>
                  </a:lnTo>
                  <a:lnTo>
                    <a:pt x="310" y="68"/>
                  </a:lnTo>
                  <a:lnTo>
                    <a:pt x="331" y="88"/>
                  </a:lnTo>
                  <a:lnTo>
                    <a:pt x="350" y="107"/>
                  </a:lnTo>
                  <a:lnTo>
                    <a:pt x="369" y="124"/>
                  </a:lnTo>
                  <a:lnTo>
                    <a:pt x="388" y="139"/>
                  </a:lnTo>
                  <a:lnTo>
                    <a:pt x="406" y="148"/>
                  </a:lnTo>
                  <a:lnTo>
                    <a:pt x="421" y="156"/>
                  </a:lnTo>
                  <a:lnTo>
                    <a:pt x="425" y="166"/>
                  </a:lnTo>
                  <a:lnTo>
                    <a:pt x="422" y="176"/>
                  </a:lnTo>
                  <a:lnTo>
                    <a:pt x="411" y="186"/>
                  </a:lnTo>
                  <a:lnTo>
                    <a:pt x="393" y="194"/>
                  </a:lnTo>
                  <a:lnTo>
                    <a:pt x="370" y="199"/>
                  </a:lnTo>
                  <a:lnTo>
                    <a:pt x="343" y="201"/>
                  </a:lnTo>
                  <a:lnTo>
                    <a:pt x="313" y="197"/>
                  </a:lnTo>
                  <a:lnTo>
                    <a:pt x="295" y="195"/>
                  </a:lnTo>
                  <a:lnTo>
                    <a:pt x="274" y="195"/>
                  </a:lnTo>
                  <a:lnTo>
                    <a:pt x="249" y="197"/>
                  </a:lnTo>
                  <a:lnTo>
                    <a:pt x="222" y="199"/>
                  </a:lnTo>
                  <a:lnTo>
                    <a:pt x="194" y="202"/>
                  </a:lnTo>
                  <a:lnTo>
                    <a:pt x="166" y="207"/>
                  </a:lnTo>
                  <a:lnTo>
                    <a:pt x="138" y="211"/>
                  </a:lnTo>
                  <a:lnTo>
                    <a:pt x="111" y="214"/>
                  </a:lnTo>
                  <a:lnTo>
                    <a:pt x="85" y="217"/>
                  </a:lnTo>
                  <a:lnTo>
                    <a:pt x="60" y="218"/>
                  </a:lnTo>
                  <a:lnTo>
                    <a:pt x="39" y="218"/>
                  </a:lnTo>
                  <a:lnTo>
                    <a:pt x="21" y="215"/>
                  </a:lnTo>
                  <a:lnTo>
                    <a:pt x="10" y="209"/>
                  </a:lnTo>
                  <a:lnTo>
                    <a:pt x="1" y="201"/>
                  </a:lnTo>
                  <a:lnTo>
                    <a:pt x="0" y="188"/>
                  </a:lnTo>
                  <a:lnTo>
                    <a:pt x="4" y="172"/>
                  </a:lnTo>
                  <a:close/>
                </a:path>
              </a:pathLst>
            </a:custGeom>
            <a:solidFill>
              <a:srgbClr val="E8D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38" name="Freeform 1296">
              <a:extLst>
                <a:ext uri="{FF2B5EF4-FFF2-40B4-BE49-F238E27FC236}">
                  <a16:creationId xmlns:a16="http://schemas.microsoft.com/office/drawing/2014/main" id="{2951BDDD-023F-8531-E846-F3A6D10BE56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63" y="10755"/>
              <a:ext cx="416" cy="212"/>
            </a:xfrm>
            <a:custGeom>
              <a:avLst/>
              <a:gdLst>
                <a:gd name="T0" fmla="*/ 5 w 416"/>
                <a:gd name="T1" fmla="*/ 168 h 212"/>
                <a:gd name="T2" fmla="*/ 5 w 416"/>
                <a:gd name="T3" fmla="*/ 163 h 212"/>
                <a:gd name="T4" fmla="*/ 5 w 416"/>
                <a:gd name="T5" fmla="*/ 153 h 212"/>
                <a:gd name="T6" fmla="*/ 6 w 416"/>
                <a:gd name="T7" fmla="*/ 139 h 212"/>
                <a:gd name="T8" fmla="*/ 9 w 416"/>
                <a:gd name="T9" fmla="*/ 120 h 212"/>
                <a:gd name="T10" fmla="*/ 13 w 416"/>
                <a:gd name="T11" fmla="*/ 100 h 212"/>
                <a:gd name="T12" fmla="*/ 21 w 416"/>
                <a:gd name="T13" fmla="*/ 78 h 212"/>
                <a:gd name="T14" fmla="*/ 32 w 416"/>
                <a:gd name="T15" fmla="*/ 58 h 212"/>
                <a:gd name="T16" fmla="*/ 47 w 416"/>
                <a:gd name="T17" fmla="*/ 41 h 212"/>
                <a:gd name="T18" fmla="*/ 64 w 416"/>
                <a:gd name="T19" fmla="*/ 26 h 212"/>
                <a:gd name="T20" fmla="*/ 83 w 416"/>
                <a:gd name="T21" fmla="*/ 15 h 212"/>
                <a:gd name="T22" fmla="*/ 103 w 416"/>
                <a:gd name="T23" fmla="*/ 6 h 212"/>
                <a:gd name="T24" fmla="*/ 126 w 416"/>
                <a:gd name="T25" fmla="*/ 2 h 212"/>
                <a:gd name="T26" fmla="*/ 149 w 416"/>
                <a:gd name="T27" fmla="*/ 0 h 212"/>
                <a:gd name="T28" fmla="*/ 175 w 416"/>
                <a:gd name="T29" fmla="*/ 3 h 212"/>
                <a:gd name="T30" fmla="*/ 201 w 416"/>
                <a:gd name="T31" fmla="*/ 9 h 212"/>
                <a:gd name="T32" fmla="*/ 230 w 416"/>
                <a:gd name="T33" fmla="*/ 19 h 212"/>
                <a:gd name="T34" fmla="*/ 257 w 416"/>
                <a:gd name="T35" fmla="*/ 32 h 212"/>
                <a:gd name="T36" fmla="*/ 282 w 416"/>
                <a:gd name="T37" fmla="*/ 48 h 212"/>
                <a:gd name="T38" fmla="*/ 303 w 416"/>
                <a:gd name="T39" fmla="*/ 67 h 212"/>
                <a:gd name="T40" fmla="*/ 323 w 416"/>
                <a:gd name="T41" fmla="*/ 85 h 212"/>
                <a:gd name="T42" fmla="*/ 342 w 416"/>
                <a:gd name="T43" fmla="*/ 104 h 212"/>
                <a:gd name="T44" fmla="*/ 361 w 416"/>
                <a:gd name="T45" fmla="*/ 120 h 212"/>
                <a:gd name="T46" fmla="*/ 378 w 416"/>
                <a:gd name="T47" fmla="*/ 134 h 212"/>
                <a:gd name="T48" fmla="*/ 397 w 416"/>
                <a:gd name="T49" fmla="*/ 143 h 212"/>
                <a:gd name="T50" fmla="*/ 410 w 416"/>
                <a:gd name="T51" fmla="*/ 152 h 212"/>
                <a:gd name="T52" fmla="*/ 416 w 416"/>
                <a:gd name="T53" fmla="*/ 160 h 212"/>
                <a:gd name="T54" fmla="*/ 411 w 416"/>
                <a:gd name="T55" fmla="*/ 172 h 212"/>
                <a:gd name="T56" fmla="*/ 401 w 416"/>
                <a:gd name="T57" fmla="*/ 181 h 212"/>
                <a:gd name="T58" fmla="*/ 384 w 416"/>
                <a:gd name="T59" fmla="*/ 189 h 212"/>
                <a:gd name="T60" fmla="*/ 362 w 416"/>
                <a:gd name="T61" fmla="*/ 195 h 212"/>
                <a:gd name="T62" fmla="*/ 335 w 416"/>
                <a:gd name="T63" fmla="*/ 196 h 212"/>
                <a:gd name="T64" fmla="*/ 306 w 416"/>
                <a:gd name="T65" fmla="*/ 192 h 212"/>
                <a:gd name="T66" fmla="*/ 289 w 416"/>
                <a:gd name="T67" fmla="*/ 189 h 212"/>
                <a:gd name="T68" fmla="*/ 267 w 416"/>
                <a:gd name="T69" fmla="*/ 189 h 212"/>
                <a:gd name="T70" fmla="*/ 244 w 416"/>
                <a:gd name="T71" fmla="*/ 191 h 212"/>
                <a:gd name="T72" fmla="*/ 218 w 416"/>
                <a:gd name="T73" fmla="*/ 194 h 212"/>
                <a:gd name="T74" fmla="*/ 191 w 416"/>
                <a:gd name="T75" fmla="*/ 198 h 212"/>
                <a:gd name="T76" fmla="*/ 163 w 416"/>
                <a:gd name="T77" fmla="*/ 201 h 212"/>
                <a:gd name="T78" fmla="*/ 136 w 416"/>
                <a:gd name="T79" fmla="*/ 205 h 212"/>
                <a:gd name="T80" fmla="*/ 109 w 416"/>
                <a:gd name="T81" fmla="*/ 208 h 212"/>
                <a:gd name="T82" fmla="*/ 83 w 416"/>
                <a:gd name="T83" fmla="*/ 211 h 212"/>
                <a:gd name="T84" fmla="*/ 60 w 416"/>
                <a:gd name="T85" fmla="*/ 212 h 212"/>
                <a:gd name="T86" fmla="*/ 39 w 416"/>
                <a:gd name="T87" fmla="*/ 212 h 212"/>
                <a:gd name="T88" fmla="*/ 22 w 416"/>
                <a:gd name="T89" fmla="*/ 209 h 212"/>
                <a:gd name="T90" fmla="*/ 11 w 416"/>
                <a:gd name="T91" fmla="*/ 204 h 212"/>
                <a:gd name="T92" fmla="*/ 2 w 416"/>
                <a:gd name="T93" fmla="*/ 195 h 212"/>
                <a:gd name="T94" fmla="*/ 0 w 416"/>
                <a:gd name="T95" fmla="*/ 183 h 212"/>
                <a:gd name="T96" fmla="*/ 5 w 416"/>
                <a:gd name="T97" fmla="*/ 16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16" h="212">
                  <a:moveTo>
                    <a:pt x="5" y="168"/>
                  </a:moveTo>
                  <a:lnTo>
                    <a:pt x="5" y="163"/>
                  </a:lnTo>
                  <a:lnTo>
                    <a:pt x="5" y="153"/>
                  </a:lnTo>
                  <a:lnTo>
                    <a:pt x="6" y="139"/>
                  </a:lnTo>
                  <a:lnTo>
                    <a:pt x="9" y="120"/>
                  </a:lnTo>
                  <a:lnTo>
                    <a:pt x="13" y="100"/>
                  </a:lnTo>
                  <a:lnTo>
                    <a:pt x="21" y="78"/>
                  </a:lnTo>
                  <a:lnTo>
                    <a:pt x="32" y="58"/>
                  </a:lnTo>
                  <a:lnTo>
                    <a:pt x="47" y="41"/>
                  </a:lnTo>
                  <a:lnTo>
                    <a:pt x="64" y="26"/>
                  </a:lnTo>
                  <a:lnTo>
                    <a:pt x="83" y="15"/>
                  </a:lnTo>
                  <a:lnTo>
                    <a:pt x="103" y="6"/>
                  </a:lnTo>
                  <a:lnTo>
                    <a:pt x="126" y="2"/>
                  </a:lnTo>
                  <a:lnTo>
                    <a:pt x="149" y="0"/>
                  </a:lnTo>
                  <a:lnTo>
                    <a:pt x="175" y="3"/>
                  </a:lnTo>
                  <a:lnTo>
                    <a:pt x="201" y="9"/>
                  </a:lnTo>
                  <a:lnTo>
                    <a:pt x="230" y="19"/>
                  </a:lnTo>
                  <a:lnTo>
                    <a:pt x="257" y="32"/>
                  </a:lnTo>
                  <a:lnTo>
                    <a:pt x="282" y="48"/>
                  </a:lnTo>
                  <a:lnTo>
                    <a:pt x="303" y="67"/>
                  </a:lnTo>
                  <a:lnTo>
                    <a:pt x="323" y="85"/>
                  </a:lnTo>
                  <a:lnTo>
                    <a:pt x="342" y="104"/>
                  </a:lnTo>
                  <a:lnTo>
                    <a:pt x="361" y="120"/>
                  </a:lnTo>
                  <a:lnTo>
                    <a:pt x="378" y="134"/>
                  </a:lnTo>
                  <a:lnTo>
                    <a:pt x="397" y="143"/>
                  </a:lnTo>
                  <a:lnTo>
                    <a:pt x="410" y="152"/>
                  </a:lnTo>
                  <a:lnTo>
                    <a:pt x="416" y="160"/>
                  </a:lnTo>
                  <a:lnTo>
                    <a:pt x="411" y="172"/>
                  </a:lnTo>
                  <a:lnTo>
                    <a:pt x="401" y="181"/>
                  </a:lnTo>
                  <a:lnTo>
                    <a:pt x="384" y="189"/>
                  </a:lnTo>
                  <a:lnTo>
                    <a:pt x="362" y="195"/>
                  </a:lnTo>
                  <a:lnTo>
                    <a:pt x="335" y="196"/>
                  </a:lnTo>
                  <a:lnTo>
                    <a:pt x="306" y="192"/>
                  </a:lnTo>
                  <a:lnTo>
                    <a:pt x="289" y="189"/>
                  </a:lnTo>
                  <a:lnTo>
                    <a:pt x="267" y="189"/>
                  </a:lnTo>
                  <a:lnTo>
                    <a:pt x="244" y="191"/>
                  </a:lnTo>
                  <a:lnTo>
                    <a:pt x="218" y="194"/>
                  </a:lnTo>
                  <a:lnTo>
                    <a:pt x="191" y="198"/>
                  </a:lnTo>
                  <a:lnTo>
                    <a:pt x="163" y="201"/>
                  </a:lnTo>
                  <a:lnTo>
                    <a:pt x="136" y="205"/>
                  </a:lnTo>
                  <a:lnTo>
                    <a:pt x="109" y="208"/>
                  </a:lnTo>
                  <a:lnTo>
                    <a:pt x="83" y="211"/>
                  </a:lnTo>
                  <a:lnTo>
                    <a:pt x="60" y="212"/>
                  </a:lnTo>
                  <a:lnTo>
                    <a:pt x="39" y="212"/>
                  </a:lnTo>
                  <a:lnTo>
                    <a:pt x="22" y="209"/>
                  </a:lnTo>
                  <a:lnTo>
                    <a:pt x="11" y="204"/>
                  </a:lnTo>
                  <a:lnTo>
                    <a:pt x="2" y="195"/>
                  </a:lnTo>
                  <a:lnTo>
                    <a:pt x="0" y="183"/>
                  </a:lnTo>
                  <a:lnTo>
                    <a:pt x="5" y="168"/>
                  </a:lnTo>
                  <a:close/>
                </a:path>
              </a:pathLst>
            </a:custGeom>
            <a:solidFill>
              <a:srgbClr val="E5C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39" name="Freeform 1297">
              <a:extLst>
                <a:ext uri="{FF2B5EF4-FFF2-40B4-BE49-F238E27FC236}">
                  <a16:creationId xmlns:a16="http://schemas.microsoft.com/office/drawing/2014/main" id="{0B350CAD-C61C-6BD5-DF87-DBCE545B96B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69" y="10758"/>
              <a:ext cx="404" cy="205"/>
            </a:xfrm>
            <a:custGeom>
              <a:avLst/>
              <a:gdLst>
                <a:gd name="T0" fmla="*/ 5 w 404"/>
                <a:gd name="T1" fmla="*/ 162 h 205"/>
                <a:gd name="T2" fmla="*/ 5 w 404"/>
                <a:gd name="T3" fmla="*/ 159 h 205"/>
                <a:gd name="T4" fmla="*/ 5 w 404"/>
                <a:gd name="T5" fmla="*/ 149 h 205"/>
                <a:gd name="T6" fmla="*/ 6 w 404"/>
                <a:gd name="T7" fmla="*/ 134 h 205"/>
                <a:gd name="T8" fmla="*/ 9 w 404"/>
                <a:gd name="T9" fmla="*/ 117 h 205"/>
                <a:gd name="T10" fmla="*/ 13 w 404"/>
                <a:gd name="T11" fmla="*/ 97 h 205"/>
                <a:gd name="T12" fmla="*/ 20 w 404"/>
                <a:gd name="T13" fmla="*/ 77 h 205"/>
                <a:gd name="T14" fmla="*/ 31 w 404"/>
                <a:gd name="T15" fmla="*/ 56 h 205"/>
                <a:gd name="T16" fmla="*/ 45 w 404"/>
                <a:gd name="T17" fmla="*/ 39 h 205"/>
                <a:gd name="T18" fmla="*/ 61 w 404"/>
                <a:gd name="T19" fmla="*/ 25 h 205"/>
                <a:gd name="T20" fmla="*/ 80 w 404"/>
                <a:gd name="T21" fmla="*/ 15 h 205"/>
                <a:gd name="T22" fmla="*/ 100 w 404"/>
                <a:gd name="T23" fmla="*/ 6 h 205"/>
                <a:gd name="T24" fmla="*/ 121 w 404"/>
                <a:gd name="T25" fmla="*/ 2 h 205"/>
                <a:gd name="T26" fmla="*/ 144 w 404"/>
                <a:gd name="T27" fmla="*/ 0 h 205"/>
                <a:gd name="T28" fmla="*/ 169 w 404"/>
                <a:gd name="T29" fmla="*/ 3 h 205"/>
                <a:gd name="T30" fmla="*/ 195 w 404"/>
                <a:gd name="T31" fmla="*/ 9 h 205"/>
                <a:gd name="T32" fmla="*/ 222 w 404"/>
                <a:gd name="T33" fmla="*/ 18 h 205"/>
                <a:gd name="T34" fmla="*/ 248 w 404"/>
                <a:gd name="T35" fmla="*/ 31 h 205"/>
                <a:gd name="T36" fmla="*/ 273 w 404"/>
                <a:gd name="T37" fmla="*/ 46 h 205"/>
                <a:gd name="T38" fmla="*/ 294 w 404"/>
                <a:gd name="T39" fmla="*/ 65 h 205"/>
                <a:gd name="T40" fmla="*/ 313 w 404"/>
                <a:gd name="T41" fmla="*/ 82 h 205"/>
                <a:gd name="T42" fmla="*/ 332 w 404"/>
                <a:gd name="T43" fmla="*/ 101 h 205"/>
                <a:gd name="T44" fmla="*/ 349 w 404"/>
                <a:gd name="T45" fmla="*/ 117 h 205"/>
                <a:gd name="T46" fmla="*/ 368 w 404"/>
                <a:gd name="T47" fmla="*/ 131 h 205"/>
                <a:gd name="T48" fmla="*/ 385 w 404"/>
                <a:gd name="T49" fmla="*/ 140 h 205"/>
                <a:gd name="T50" fmla="*/ 398 w 404"/>
                <a:gd name="T51" fmla="*/ 147 h 205"/>
                <a:gd name="T52" fmla="*/ 404 w 404"/>
                <a:gd name="T53" fmla="*/ 156 h 205"/>
                <a:gd name="T54" fmla="*/ 400 w 404"/>
                <a:gd name="T55" fmla="*/ 166 h 205"/>
                <a:gd name="T56" fmla="*/ 390 w 404"/>
                <a:gd name="T57" fmla="*/ 176 h 205"/>
                <a:gd name="T58" fmla="*/ 374 w 404"/>
                <a:gd name="T59" fmla="*/ 183 h 205"/>
                <a:gd name="T60" fmla="*/ 352 w 404"/>
                <a:gd name="T61" fmla="*/ 189 h 205"/>
                <a:gd name="T62" fmla="*/ 326 w 404"/>
                <a:gd name="T63" fmla="*/ 191 h 205"/>
                <a:gd name="T64" fmla="*/ 297 w 404"/>
                <a:gd name="T65" fmla="*/ 186 h 205"/>
                <a:gd name="T66" fmla="*/ 280 w 404"/>
                <a:gd name="T67" fmla="*/ 185 h 205"/>
                <a:gd name="T68" fmla="*/ 260 w 404"/>
                <a:gd name="T69" fmla="*/ 183 h 205"/>
                <a:gd name="T70" fmla="*/ 237 w 404"/>
                <a:gd name="T71" fmla="*/ 185 h 205"/>
                <a:gd name="T72" fmla="*/ 212 w 404"/>
                <a:gd name="T73" fmla="*/ 188 h 205"/>
                <a:gd name="T74" fmla="*/ 185 w 404"/>
                <a:gd name="T75" fmla="*/ 192 h 205"/>
                <a:gd name="T76" fmla="*/ 159 w 404"/>
                <a:gd name="T77" fmla="*/ 195 h 205"/>
                <a:gd name="T78" fmla="*/ 131 w 404"/>
                <a:gd name="T79" fmla="*/ 199 h 205"/>
                <a:gd name="T80" fmla="*/ 106 w 404"/>
                <a:gd name="T81" fmla="*/ 202 h 205"/>
                <a:gd name="T82" fmla="*/ 81 w 404"/>
                <a:gd name="T83" fmla="*/ 205 h 205"/>
                <a:gd name="T84" fmla="*/ 58 w 404"/>
                <a:gd name="T85" fmla="*/ 205 h 205"/>
                <a:gd name="T86" fmla="*/ 38 w 404"/>
                <a:gd name="T87" fmla="*/ 205 h 205"/>
                <a:gd name="T88" fmla="*/ 22 w 404"/>
                <a:gd name="T89" fmla="*/ 202 h 205"/>
                <a:gd name="T90" fmla="*/ 10 w 404"/>
                <a:gd name="T91" fmla="*/ 196 h 205"/>
                <a:gd name="T92" fmla="*/ 2 w 404"/>
                <a:gd name="T93" fmla="*/ 189 h 205"/>
                <a:gd name="T94" fmla="*/ 0 w 404"/>
                <a:gd name="T95" fmla="*/ 178 h 205"/>
                <a:gd name="T96" fmla="*/ 5 w 404"/>
                <a:gd name="T97" fmla="*/ 16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4" h="205">
                  <a:moveTo>
                    <a:pt x="5" y="162"/>
                  </a:moveTo>
                  <a:lnTo>
                    <a:pt x="5" y="159"/>
                  </a:lnTo>
                  <a:lnTo>
                    <a:pt x="5" y="149"/>
                  </a:lnTo>
                  <a:lnTo>
                    <a:pt x="6" y="134"/>
                  </a:lnTo>
                  <a:lnTo>
                    <a:pt x="9" y="117"/>
                  </a:lnTo>
                  <a:lnTo>
                    <a:pt x="13" y="97"/>
                  </a:lnTo>
                  <a:lnTo>
                    <a:pt x="20" y="77"/>
                  </a:lnTo>
                  <a:lnTo>
                    <a:pt x="31" y="56"/>
                  </a:lnTo>
                  <a:lnTo>
                    <a:pt x="45" y="39"/>
                  </a:lnTo>
                  <a:lnTo>
                    <a:pt x="61" y="25"/>
                  </a:lnTo>
                  <a:lnTo>
                    <a:pt x="80" y="15"/>
                  </a:lnTo>
                  <a:lnTo>
                    <a:pt x="100" y="6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69" y="3"/>
                  </a:lnTo>
                  <a:lnTo>
                    <a:pt x="195" y="9"/>
                  </a:lnTo>
                  <a:lnTo>
                    <a:pt x="222" y="18"/>
                  </a:lnTo>
                  <a:lnTo>
                    <a:pt x="248" y="31"/>
                  </a:lnTo>
                  <a:lnTo>
                    <a:pt x="273" y="46"/>
                  </a:lnTo>
                  <a:lnTo>
                    <a:pt x="294" y="65"/>
                  </a:lnTo>
                  <a:lnTo>
                    <a:pt x="313" y="82"/>
                  </a:lnTo>
                  <a:lnTo>
                    <a:pt x="332" y="101"/>
                  </a:lnTo>
                  <a:lnTo>
                    <a:pt x="349" y="117"/>
                  </a:lnTo>
                  <a:lnTo>
                    <a:pt x="368" y="131"/>
                  </a:lnTo>
                  <a:lnTo>
                    <a:pt x="385" y="140"/>
                  </a:lnTo>
                  <a:lnTo>
                    <a:pt x="398" y="147"/>
                  </a:lnTo>
                  <a:lnTo>
                    <a:pt x="404" y="156"/>
                  </a:lnTo>
                  <a:lnTo>
                    <a:pt x="400" y="166"/>
                  </a:lnTo>
                  <a:lnTo>
                    <a:pt x="390" y="176"/>
                  </a:lnTo>
                  <a:lnTo>
                    <a:pt x="374" y="183"/>
                  </a:lnTo>
                  <a:lnTo>
                    <a:pt x="352" y="189"/>
                  </a:lnTo>
                  <a:lnTo>
                    <a:pt x="326" y="191"/>
                  </a:lnTo>
                  <a:lnTo>
                    <a:pt x="297" y="186"/>
                  </a:lnTo>
                  <a:lnTo>
                    <a:pt x="280" y="185"/>
                  </a:lnTo>
                  <a:lnTo>
                    <a:pt x="260" y="183"/>
                  </a:lnTo>
                  <a:lnTo>
                    <a:pt x="237" y="185"/>
                  </a:lnTo>
                  <a:lnTo>
                    <a:pt x="212" y="188"/>
                  </a:lnTo>
                  <a:lnTo>
                    <a:pt x="185" y="192"/>
                  </a:lnTo>
                  <a:lnTo>
                    <a:pt x="159" y="195"/>
                  </a:lnTo>
                  <a:lnTo>
                    <a:pt x="131" y="199"/>
                  </a:lnTo>
                  <a:lnTo>
                    <a:pt x="106" y="202"/>
                  </a:lnTo>
                  <a:lnTo>
                    <a:pt x="81" y="205"/>
                  </a:lnTo>
                  <a:lnTo>
                    <a:pt x="58" y="205"/>
                  </a:lnTo>
                  <a:lnTo>
                    <a:pt x="38" y="205"/>
                  </a:lnTo>
                  <a:lnTo>
                    <a:pt x="22" y="202"/>
                  </a:lnTo>
                  <a:lnTo>
                    <a:pt x="10" y="196"/>
                  </a:lnTo>
                  <a:lnTo>
                    <a:pt x="2" y="189"/>
                  </a:lnTo>
                  <a:lnTo>
                    <a:pt x="0" y="178"/>
                  </a:lnTo>
                  <a:lnTo>
                    <a:pt x="5" y="162"/>
                  </a:lnTo>
                  <a:close/>
                </a:path>
              </a:pathLst>
            </a:custGeom>
            <a:solidFill>
              <a:srgbClr val="E2C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40" name="Freeform 1298">
              <a:extLst>
                <a:ext uri="{FF2B5EF4-FFF2-40B4-BE49-F238E27FC236}">
                  <a16:creationId xmlns:a16="http://schemas.microsoft.com/office/drawing/2014/main" id="{8E27CAB8-9A1A-411B-4AE9-A0E6A6124B4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75" y="10763"/>
              <a:ext cx="391" cy="197"/>
            </a:xfrm>
            <a:custGeom>
              <a:avLst/>
              <a:gdLst>
                <a:gd name="T0" fmla="*/ 4 w 391"/>
                <a:gd name="T1" fmla="*/ 155 h 197"/>
                <a:gd name="T2" fmla="*/ 4 w 391"/>
                <a:gd name="T3" fmla="*/ 142 h 197"/>
                <a:gd name="T4" fmla="*/ 9 w 391"/>
                <a:gd name="T5" fmla="*/ 111 h 197"/>
                <a:gd name="T6" fmla="*/ 20 w 391"/>
                <a:gd name="T7" fmla="*/ 72 h 197"/>
                <a:gd name="T8" fmla="*/ 43 w 391"/>
                <a:gd name="T9" fmla="*/ 36 h 197"/>
                <a:gd name="T10" fmla="*/ 59 w 391"/>
                <a:gd name="T11" fmla="*/ 23 h 197"/>
                <a:gd name="T12" fmla="*/ 78 w 391"/>
                <a:gd name="T13" fmla="*/ 11 h 197"/>
                <a:gd name="T14" fmla="*/ 97 w 391"/>
                <a:gd name="T15" fmla="*/ 4 h 197"/>
                <a:gd name="T16" fmla="*/ 118 w 391"/>
                <a:gd name="T17" fmla="*/ 0 h 197"/>
                <a:gd name="T18" fmla="*/ 140 w 391"/>
                <a:gd name="T19" fmla="*/ 0 h 197"/>
                <a:gd name="T20" fmla="*/ 164 w 391"/>
                <a:gd name="T21" fmla="*/ 1 h 197"/>
                <a:gd name="T22" fmla="*/ 189 w 391"/>
                <a:gd name="T23" fmla="*/ 7 h 197"/>
                <a:gd name="T24" fmla="*/ 216 w 391"/>
                <a:gd name="T25" fmla="*/ 15 h 197"/>
                <a:gd name="T26" fmla="*/ 242 w 391"/>
                <a:gd name="T27" fmla="*/ 28 h 197"/>
                <a:gd name="T28" fmla="*/ 265 w 391"/>
                <a:gd name="T29" fmla="*/ 44 h 197"/>
                <a:gd name="T30" fmla="*/ 286 w 391"/>
                <a:gd name="T31" fmla="*/ 62 h 197"/>
                <a:gd name="T32" fmla="*/ 304 w 391"/>
                <a:gd name="T33" fmla="*/ 79 h 197"/>
                <a:gd name="T34" fmla="*/ 323 w 391"/>
                <a:gd name="T35" fmla="*/ 96 h 197"/>
                <a:gd name="T36" fmla="*/ 340 w 391"/>
                <a:gd name="T37" fmla="*/ 112 h 197"/>
                <a:gd name="T38" fmla="*/ 356 w 391"/>
                <a:gd name="T39" fmla="*/ 125 h 197"/>
                <a:gd name="T40" fmla="*/ 373 w 391"/>
                <a:gd name="T41" fmla="*/ 134 h 197"/>
                <a:gd name="T42" fmla="*/ 386 w 391"/>
                <a:gd name="T43" fmla="*/ 141 h 197"/>
                <a:gd name="T44" fmla="*/ 391 w 391"/>
                <a:gd name="T45" fmla="*/ 149 h 197"/>
                <a:gd name="T46" fmla="*/ 388 w 391"/>
                <a:gd name="T47" fmla="*/ 160 h 197"/>
                <a:gd name="T48" fmla="*/ 378 w 391"/>
                <a:gd name="T49" fmla="*/ 168 h 197"/>
                <a:gd name="T50" fmla="*/ 362 w 391"/>
                <a:gd name="T51" fmla="*/ 175 h 197"/>
                <a:gd name="T52" fmla="*/ 342 w 391"/>
                <a:gd name="T53" fmla="*/ 181 h 197"/>
                <a:gd name="T54" fmla="*/ 316 w 391"/>
                <a:gd name="T55" fmla="*/ 183 h 197"/>
                <a:gd name="T56" fmla="*/ 288 w 391"/>
                <a:gd name="T57" fmla="*/ 178 h 197"/>
                <a:gd name="T58" fmla="*/ 273 w 391"/>
                <a:gd name="T59" fmla="*/ 177 h 197"/>
                <a:gd name="T60" fmla="*/ 252 w 391"/>
                <a:gd name="T61" fmla="*/ 177 h 197"/>
                <a:gd name="T62" fmla="*/ 229 w 391"/>
                <a:gd name="T63" fmla="*/ 178 h 197"/>
                <a:gd name="T64" fmla="*/ 206 w 391"/>
                <a:gd name="T65" fmla="*/ 181 h 197"/>
                <a:gd name="T66" fmla="*/ 180 w 391"/>
                <a:gd name="T67" fmla="*/ 184 h 197"/>
                <a:gd name="T68" fmla="*/ 154 w 391"/>
                <a:gd name="T69" fmla="*/ 187 h 197"/>
                <a:gd name="T70" fmla="*/ 127 w 391"/>
                <a:gd name="T71" fmla="*/ 191 h 197"/>
                <a:gd name="T72" fmla="*/ 102 w 391"/>
                <a:gd name="T73" fmla="*/ 194 h 197"/>
                <a:gd name="T74" fmla="*/ 78 w 391"/>
                <a:gd name="T75" fmla="*/ 197 h 197"/>
                <a:gd name="T76" fmla="*/ 56 w 391"/>
                <a:gd name="T77" fmla="*/ 197 h 197"/>
                <a:gd name="T78" fmla="*/ 36 w 391"/>
                <a:gd name="T79" fmla="*/ 197 h 197"/>
                <a:gd name="T80" fmla="*/ 20 w 391"/>
                <a:gd name="T81" fmla="*/ 194 h 197"/>
                <a:gd name="T82" fmla="*/ 9 w 391"/>
                <a:gd name="T83" fmla="*/ 190 h 197"/>
                <a:gd name="T84" fmla="*/ 1 w 391"/>
                <a:gd name="T85" fmla="*/ 181 h 197"/>
                <a:gd name="T86" fmla="*/ 0 w 391"/>
                <a:gd name="T87" fmla="*/ 170 h 197"/>
                <a:gd name="T88" fmla="*/ 4 w 391"/>
                <a:gd name="T89" fmla="*/ 15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91" h="197">
                  <a:moveTo>
                    <a:pt x="4" y="155"/>
                  </a:moveTo>
                  <a:lnTo>
                    <a:pt x="4" y="142"/>
                  </a:lnTo>
                  <a:lnTo>
                    <a:pt x="9" y="111"/>
                  </a:lnTo>
                  <a:lnTo>
                    <a:pt x="20" y="72"/>
                  </a:lnTo>
                  <a:lnTo>
                    <a:pt x="43" y="36"/>
                  </a:lnTo>
                  <a:lnTo>
                    <a:pt x="59" y="23"/>
                  </a:lnTo>
                  <a:lnTo>
                    <a:pt x="78" y="11"/>
                  </a:lnTo>
                  <a:lnTo>
                    <a:pt x="97" y="4"/>
                  </a:lnTo>
                  <a:lnTo>
                    <a:pt x="118" y="0"/>
                  </a:lnTo>
                  <a:lnTo>
                    <a:pt x="140" y="0"/>
                  </a:lnTo>
                  <a:lnTo>
                    <a:pt x="164" y="1"/>
                  </a:lnTo>
                  <a:lnTo>
                    <a:pt x="189" y="7"/>
                  </a:lnTo>
                  <a:lnTo>
                    <a:pt x="216" y="15"/>
                  </a:lnTo>
                  <a:lnTo>
                    <a:pt x="242" y="28"/>
                  </a:lnTo>
                  <a:lnTo>
                    <a:pt x="265" y="44"/>
                  </a:lnTo>
                  <a:lnTo>
                    <a:pt x="286" y="62"/>
                  </a:lnTo>
                  <a:lnTo>
                    <a:pt x="304" y="79"/>
                  </a:lnTo>
                  <a:lnTo>
                    <a:pt x="323" y="96"/>
                  </a:lnTo>
                  <a:lnTo>
                    <a:pt x="340" y="112"/>
                  </a:lnTo>
                  <a:lnTo>
                    <a:pt x="356" y="125"/>
                  </a:lnTo>
                  <a:lnTo>
                    <a:pt x="373" y="134"/>
                  </a:lnTo>
                  <a:lnTo>
                    <a:pt x="386" y="141"/>
                  </a:lnTo>
                  <a:lnTo>
                    <a:pt x="391" y="149"/>
                  </a:lnTo>
                  <a:lnTo>
                    <a:pt x="388" y="160"/>
                  </a:lnTo>
                  <a:lnTo>
                    <a:pt x="378" y="168"/>
                  </a:lnTo>
                  <a:lnTo>
                    <a:pt x="362" y="175"/>
                  </a:lnTo>
                  <a:lnTo>
                    <a:pt x="342" y="181"/>
                  </a:lnTo>
                  <a:lnTo>
                    <a:pt x="316" y="183"/>
                  </a:lnTo>
                  <a:lnTo>
                    <a:pt x="288" y="178"/>
                  </a:lnTo>
                  <a:lnTo>
                    <a:pt x="273" y="177"/>
                  </a:lnTo>
                  <a:lnTo>
                    <a:pt x="252" y="177"/>
                  </a:lnTo>
                  <a:lnTo>
                    <a:pt x="229" y="178"/>
                  </a:lnTo>
                  <a:lnTo>
                    <a:pt x="206" y="181"/>
                  </a:lnTo>
                  <a:lnTo>
                    <a:pt x="180" y="184"/>
                  </a:lnTo>
                  <a:lnTo>
                    <a:pt x="154" y="187"/>
                  </a:lnTo>
                  <a:lnTo>
                    <a:pt x="127" y="191"/>
                  </a:lnTo>
                  <a:lnTo>
                    <a:pt x="102" y="194"/>
                  </a:lnTo>
                  <a:lnTo>
                    <a:pt x="78" y="197"/>
                  </a:lnTo>
                  <a:lnTo>
                    <a:pt x="56" y="197"/>
                  </a:lnTo>
                  <a:lnTo>
                    <a:pt x="36" y="197"/>
                  </a:lnTo>
                  <a:lnTo>
                    <a:pt x="20" y="194"/>
                  </a:lnTo>
                  <a:lnTo>
                    <a:pt x="9" y="190"/>
                  </a:lnTo>
                  <a:lnTo>
                    <a:pt x="1" y="181"/>
                  </a:lnTo>
                  <a:lnTo>
                    <a:pt x="0" y="170"/>
                  </a:lnTo>
                  <a:lnTo>
                    <a:pt x="4" y="155"/>
                  </a:lnTo>
                  <a:close/>
                </a:path>
              </a:pathLst>
            </a:custGeom>
            <a:solidFill>
              <a:srgbClr val="E2C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41" name="Freeform 1299">
              <a:extLst>
                <a:ext uri="{FF2B5EF4-FFF2-40B4-BE49-F238E27FC236}">
                  <a16:creationId xmlns:a16="http://schemas.microsoft.com/office/drawing/2014/main" id="{CB841E14-8382-96B2-CECD-8EEA1FD78CC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81" y="10765"/>
              <a:ext cx="380" cy="192"/>
            </a:xfrm>
            <a:custGeom>
              <a:avLst/>
              <a:gdLst>
                <a:gd name="T0" fmla="*/ 4 w 380"/>
                <a:gd name="T1" fmla="*/ 152 h 192"/>
                <a:gd name="T2" fmla="*/ 4 w 380"/>
                <a:gd name="T3" fmla="*/ 139 h 192"/>
                <a:gd name="T4" fmla="*/ 8 w 380"/>
                <a:gd name="T5" fmla="*/ 109 h 192"/>
                <a:gd name="T6" fmla="*/ 19 w 380"/>
                <a:gd name="T7" fmla="*/ 71 h 192"/>
                <a:gd name="T8" fmla="*/ 42 w 380"/>
                <a:gd name="T9" fmla="*/ 37 h 192"/>
                <a:gd name="T10" fmla="*/ 57 w 380"/>
                <a:gd name="T11" fmla="*/ 24 h 192"/>
                <a:gd name="T12" fmla="*/ 75 w 380"/>
                <a:gd name="T13" fmla="*/ 12 h 192"/>
                <a:gd name="T14" fmla="*/ 94 w 380"/>
                <a:gd name="T15" fmla="*/ 5 h 192"/>
                <a:gd name="T16" fmla="*/ 115 w 380"/>
                <a:gd name="T17" fmla="*/ 0 h 192"/>
                <a:gd name="T18" fmla="*/ 137 w 380"/>
                <a:gd name="T19" fmla="*/ 0 h 192"/>
                <a:gd name="T20" fmla="*/ 160 w 380"/>
                <a:gd name="T21" fmla="*/ 2 h 192"/>
                <a:gd name="T22" fmla="*/ 184 w 380"/>
                <a:gd name="T23" fmla="*/ 8 h 192"/>
                <a:gd name="T24" fmla="*/ 210 w 380"/>
                <a:gd name="T25" fmla="*/ 16 h 192"/>
                <a:gd name="T26" fmla="*/ 235 w 380"/>
                <a:gd name="T27" fmla="*/ 28 h 192"/>
                <a:gd name="T28" fmla="*/ 258 w 380"/>
                <a:gd name="T29" fmla="*/ 44 h 192"/>
                <a:gd name="T30" fmla="*/ 278 w 380"/>
                <a:gd name="T31" fmla="*/ 60 h 192"/>
                <a:gd name="T32" fmla="*/ 295 w 380"/>
                <a:gd name="T33" fmla="*/ 77 h 192"/>
                <a:gd name="T34" fmla="*/ 313 w 380"/>
                <a:gd name="T35" fmla="*/ 94 h 192"/>
                <a:gd name="T36" fmla="*/ 330 w 380"/>
                <a:gd name="T37" fmla="*/ 110 h 192"/>
                <a:gd name="T38" fmla="*/ 346 w 380"/>
                <a:gd name="T39" fmla="*/ 122 h 192"/>
                <a:gd name="T40" fmla="*/ 363 w 380"/>
                <a:gd name="T41" fmla="*/ 130 h 192"/>
                <a:gd name="T42" fmla="*/ 376 w 380"/>
                <a:gd name="T43" fmla="*/ 137 h 192"/>
                <a:gd name="T44" fmla="*/ 380 w 380"/>
                <a:gd name="T45" fmla="*/ 146 h 192"/>
                <a:gd name="T46" fmla="*/ 378 w 380"/>
                <a:gd name="T47" fmla="*/ 155 h 192"/>
                <a:gd name="T48" fmla="*/ 367 w 380"/>
                <a:gd name="T49" fmla="*/ 165 h 192"/>
                <a:gd name="T50" fmla="*/ 352 w 380"/>
                <a:gd name="T51" fmla="*/ 172 h 192"/>
                <a:gd name="T52" fmla="*/ 331 w 380"/>
                <a:gd name="T53" fmla="*/ 176 h 192"/>
                <a:gd name="T54" fmla="*/ 307 w 380"/>
                <a:gd name="T55" fmla="*/ 178 h 192"/>
                <a:gd name="T56" fmla="*/ 280 w 380"/>
                <a:gd name="T57" fmla="*/ 173 h 192"/>
                <a:gd name="T58" fmla="*/ 264 w 380"/>
                <a:gd name="T59" fmla="*/ 172 h 192"/>
                <a:gd name="T60" fmla="*/ 243 w 380"/>
                <a:gd name="T61" fmla="*/ 172 h 192"/>
                <a:gd name="T62" fmla="*/ 222 w 380"/>
                <a:gd name="T63" fmla="*/ 173 h 192"/>
                <a:gd name="T64" fmla="*/ 199 w 380"/>
                <a:gd name="T65" fmla="*/ 175 h 192"/>
                <a:gd name="T66" fmla="*/ 174 w 380"/>
                <a:gd name="T67" fmla="*/ 179 h 192"/>
                <a:gd name="T68" fmla="*/ 148 w 380"/>
                <a:gd name="T69" fmla="*/ 182 h 192"/>
                <a:gd name="T70" fmla="*/ 124 w 380"/>
                <a:gd name="T71" fmla="*/ 186 h 192"/>
                <a:gd name="T72" fmla="*/ 99 w 380"/>
                <a:gd name="T73" fmla="*/ 189 h 192"/>
                <a:gd name="T74" fmla="*/ 75 w 380"/>
                <a:gd name="T75" fmla="*/ 191 h 192"/>
                <a:gd name="T76" fmla="*/ 55 w 380"/>
                <a:gd name="T77" fmla="*/ 192 h 192"/>
                <a:gd name="T78" fmla="*/ 36 w 380"/>
                <a:gd name="T79" fmla="*/ 192 h 192"/>
                <a:gd name="T80" fmla="*/ 20 w 380"/>
                <a:gd name="T81" fmla="*/ 189 h 192"/>
                <a:gd name="T82" fmla="*/ 8 w 380"/>
                <a:gd name="T83" fmla="*/ 185 h 192"/>
                <a:gd name="T84" fmla="*/ 1 w 380"/>
                <a:gd name="T85" fmla="*/ 176 h 192"/>
                <a:gd name="T86" fmla="*/ 0 w 380"/>
                <a:gd name="T87" fmla="*/ 166 h 192"/>
                <a:gd name="T88" fmla="*/ 4 w 380"/>
                <a:gd name="T89" fmla="*/ 15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80" h="192">
                  <a:moveTo>
                    <a:pt x="4" y="152"/>
                  </a:moveTo>
                  <a:lnTo>
                    <a:pt x="4" y="139"/>
                  </a:lnTo>
                  <a:lnTo>
                    <a:pt x="8" y="109"/>
                  </a:lnTo>
                  <a:lnTo>
                    <a:pt x="19" y="71"/>
                  </a:lnTo>
                  <a:lnTo>
                    <a:pt x="42" y="37"/>
                  </a:lnTo>
                  <a:lnTo>
                    <a:pt x="57" y="24"/>
                  </a:lnTo>
                  <a:lnTo>
                    <a:pt x="75" y="12"/>
                  </a:lnTo>
                  <a:lnTo>
                    <a:pt x="94" y="5"/>
                  </a:lnTo>
                  <a:lnTo>
                    <a:pt x="115" y="0"/>
                  </a:lnTo>
                  <a:lnTo>
                    <a:pt x="137" y="0"/>
                  </a:lnTo>
                  <a:lnTo>
                    <a:pt x="160" y="2"/>
                  </a:lnTo>
                  <a:lnTo>
                    <a:pt x="184" y="8"/>
                  </a:lnTo>
                  <a:lnTo>
                    <a:pt x="210" y="16"/>
                  </a:lnTo>
                  <a:lnTo>
                    <a:pt x="235" y="28"/>
                  </a:lnTo>
                  <a:lnTo>
                    <a:pt x="258" y="44"/>
                  </a:lnTo>
                  <a:lnTo>
                    <a:pt x="278" y="60"/>
                  </a:lnTo>
                  <a:lnTo>
                    <a:pt x="295" y="77"/>
                  </a:lnTo>
                  <a:lnTo>
                    <a:pt x="313" y="94"/>
                  </a:lnTo>
                  <a:lnTo>
                    <a:pt x="330" y="110"/>
                  </a:lnTo>
                  <a:lnTo>
                    <a:pt x="346" y="122"/>
                  </a:lnTo>
                  <a:lnTo>
                    <a:pt x="363" y="130"/>
                  </a:lnTo>
                  <a:lnTo>
                    <a:pt x="376" y="137"/>
                  </a:lnTo>
                  <a:lnTo>
                    <a:pt x="380" y="146"/>
                  </a:lnTo>
                  <a:lnTo>
                    <a:pt x="378" y="155"/>
                  </a:lnTo>
                  <a:lnTo>
                    <a:pt x="367" y="165"/>
                  </a:lnTo>
                  <a:lnTo>
                    <a:pt x="352" y="172"/>
                  </a:lnTo>
                  <a:lnTo>
                    <a:pt x="331" y="176"/>
                  </a:lnTo>
                  <a:lnTo>
                    <a:pt x="307" y="178"/>
                  </a:lnTo>
                  <a:lnTo>
                    <a:pt x="280" y="173"/>
                  </a:lnTo>
                  <a:lnTo>
                    <a:pt x="264" y="172"/>
                  </a:lnTo>
                  <a:lnTo>
                    <a:pt x="243" y="172"/>
                  </a:lnTo>
                  <a:lnTo>
                    <a:pt x="222" y="173"/>
                  </a:lnTo>
                  <a:lnTo>
                    <a:pt x="199" y="175"/>
                  </a:lnTo>
                  <a:lnTo>
                    <a:pt x="174" y="179"/>
                  </a:lnTo>
                  <a:lnTo>
                    <a:pt x="148" y="182"/>
                  </a:lnTo>
                  <a:lnTo>
                    <a:pt x="124" y="186"/>
                  </a:lnTo>
                  <a:lnTo>
                    <a:pt x="99" y="189"/>
                  </a:lnTo>
                  <a:lnTo>
                    <a:pt x="75" y="191"/>
                  </a:lnTo>
                  <a:lnTo>
                    <a:pt x="55" y="192"/>
                  </a:lnTo>
                  <a:lnTo>
                    <a:pt x="36" y="192"/>
                  </a:lnTo>
                  <a:lnTo>
                    <a:pt x="20" y="189"/>
                  </a:lnTo>
                  <a:lnTo>
                    <a:pt x="8" y="185"/>
                  </a:lnTo>
                  <a:lnTo>
                    <a:pt x="1" y="176"/>
                  </a:lnTo>
                  <a:lnTo>
                    <a:pt x="0" y="166"/>
                  </a:lnTo>
                  <a:lnTo>
                    <a:pt x="4" y="152"/>
                  </a:lnTo>
                  <a:close/>
                </a:path>
              </a:pathLst>
            </a:custGeom>
            <a:solidFill>
              <a:srgbClr val="E0C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42" name="Freeform 1300">
              <a:extLst>
                <a:ext uri="{FF2B5EF4-FFF2-40B4-BE49-F238E27FC236}">
                  <a16:creationId xmlns:a16="http://schemas.microsoft.com/office/drawing/2014/main" id="{20F39113-C045-08A1-C527-6B8D6A68FD3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87" y="10768"/>
              <a:ext cx="369" cy="186"/>
            </a:xfrm>
            <a:custGeom>
              <a:avLst/>
              <a:gdLst>
                <a:gd name="T0" fmla="*/ 4 w 369"/>
                <a:gd name="T1" fmla="*/ 147 h 186"/>
                <a:gd name="T2" fmla="*/ 4 w 369"/>
                <a:gd name="T3" fmla="*/ 136 h 186"/>
                <a:gd name="T4" fmla="*/ 7 w 369"/>
                <a:gd name="T5" fmla="*/ 106 h 186"/>
                <a:gd name="T6" fmla="*/ 18 w 369"/>
                <a:gd name="T7" fmla="*/ 70 h 186"/>
                <a:gd name="T8" fmla="*/ 40 w 369"/>
                <a:gd name="T9" fmla="*/ 35 h 186"/>
                <a:gd name="T10" fmla="*/ 56 w 369"/>
                <a:gd name="T11" fmla="*/ 22 h 186"/>
                <a:gd name="T12" fmla="*/ 72 w 369"/>
                <a:gd name="T13" fmla="*/ 12 h 186"/>
                <a:gd name="T14" fmla="*/ 90 w 369"/>
                <a:gd name="T15" fmla="*/ 5 h 186"/>
                <a:gd name="T16" fmla="*/ 111 w 369"/>
                <a:gd name="T17" fmla="*/ 2 h 186"/>
                <a:gd name="T18" fmla="*/ 132 w 369"/>
                <a:gd name="T19" fmla="*/ 0 h 186"/>
                <a:gd name="T20" fmla="*/ 154 w 369"/>
                <a:gd name="T21" fmla="*/ 3 h 186"/>
                <a:gd name="T22" fmla="*/ 178 w 369"/>
                <a:gd name="T23" fmla="*/ 8 h 186"/>
                <a:gd name="T24" fmla="*/ 203 w 369"/>
                <a:gd name="T25" fmla="*/ 16 h 186"/>
                <a:gd name="T26" fmla="*/ 227 w 369"/>
                <a:gd name="T27" fmla="*/ 28 h 186"/>
                <a:gd name="T28" fmla="*/ 249 w 369"/>
                <a:gd name="T29" fmla="*/ 42 h 186"/>
                <a:gd name="T30" fmla="*/ 269 w 369"/>
                <a:gd name="T31" fmla="*/ 58 h 186"/>
                <a:gd name="T32" fmla="*/ 286 w 369"/>
                <a:gd name="T33" fmla="*/ 75 h 186"/>
                <a:gd name="T34" fmla="*/ 304 w 369"/>
                <a:gd name="T35" fmla="*/ 91 h 186"/>
                <a:gd name="T36" fmla="*/ 320 w 369"/>
                <a:gd name="T37" fmla="*/ 106 h 186"/>
                <a:gd name="T38" fmla="*/ 336 w 369"/>
                <a:gd name="T39" fmla="*/ 119 h 186"/>
                <a:gd name="T40" fmla="*/ 351 w 369"/>
                <a:gd name="T41" fmla="*/ 126 h 186"/>
                <a:gd name="T42" fmla="*/ 364 w 369"/>
                <a:gd name="T43" fmla="*/ 133 h 186"/>
                <a:gd name="T44" fmla="*/ 369 w 369"/>
                <a:gd name="T45" fmla="*/ 142 h 186"/>
                <a:gd name="T46" fmla="*/ 366 w 369"/>
                <a:gd name="T47" fmla="*/ 150 h 186"/>
                <a:gd name="T48" fmla="*/ 356 w 369"/>
                <a:gd name="T49" fmla="*/ 159 h 186"/>
                <a:gd name="T50" fmla="*/ 341 w 369"/>
                <a:gd name="T51" fmla="*/ 166 h 186"/>
                <a:gd name="T52" fmla="*/ 321 w 369"/>
                <a:gd name="T53" fmla="*/ 170 h 186"/>
                <a:gd name="T54" fmla="*/ 298 w 369"/>
                <a:gd name="T55" fmla="*/ 172 h 186"/>
                <a:gd name="T56" fmla="*/ 271 w 369"/>
                <a:gd name="T57" fmla="*/ 169 h 186"/>
                <a:gd name="T58" fmla="*/ 255 w 369"/>
                <a:gd name="T59" fmla="*/ 168 h 186"/>
                <a:gd name="T60" fmla="*/ 236 w 369"/>
                <a:gd name="T61" fmla="*/ 168 h 186"/>
                <a:gd name="T62" fmla="*/ 216 w 369"/>
                <a:gd name="T63" fmla="*/ 169 h 186"/>
                <a:gd name="T64" fmla="*/ 193 w 369"/>
                <a:gd name="T65" fmla="*/ 170 h 186"/>
                <a:gd name="T66" fmla="*/ 168 w 369"/>
                <a:gd name="T67" fmla="*/ 173 h 186"/>
                <a:gd name="T68" fmla="*/ 144 w 369"/>
                <a:gd name="T69" fmla="*/ 178 h 186"/>
                <a:gd name="T70" fmla="*/ 119 w 369"/>
                <a:gd name="T71" fmla="*/ 181 h 186"/>
                <a:gd name="T72" fmla="*/ 96 w 369"/>
                <a:gd name="T73" fmla="*/ 183 h 186"/>
                <a:gd name="T74" fmla="*/ 73 w 369"/>
                <a:gd name="T75" fmla="*/ 186 h 186"/>
                <a:gd name="T76" fmla="*/ 53 w 369"/>
                <a:gd name="T77" fmla="*/ 186 h 186"/>
                <a:gd name="T78" fmla="*/ 34 w 369"/>
                <a:gd name="T79" fmla="*/ 186 h 186"/>
                <a:gd name="T80" fmla="*/ 20 w 369"/>
                <a:gd name="T81" fmla="*/ 183 h 186"/>
                <a:gd name="T82" fmla="*/ 8 w 369"/>
                <a:gd name="T83" fmla="*/ 179 h 186"/>
                <a:gd name="T84" fmla="*/ 1 w 369"/>
                <a:gd name="T85" fmla="*/ 172 h 186"/>
                <a:gd name="T86" fmla="*/ 0 w 369"/>
                <a:gd name="T87" fmla="*/ 162 h 186"/>
                <a:gd name="T88" fmla="*/ 4 w 369"/>
                <a:gd name="T89" fmla="*/ 147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9" h="186">
                  <a:moveTo>
                    <a:pt x="4" y="147"/>
                  </a:moveTo>
                  <a:lnTo>
                    <a:pt x="4" y="136"/>
                  </a:lnTo>
                  <a:lnTo>
                    <a:pt x="7" y="106"/>
                  </a:lnTo>
                  <a:lnTo>
                    <a:pt x="18" y="70"/>
                  </a:lnTo>
                  <a:lnTo>
                    <a:pt x="40" y="35"/>
                  </a:lnTo>
                  <a:lnTo>
                    <a:pt x="56" y="22"/>
                  </a:lnTo>
                  <a:lnTo>
                    <a:pt x="72" y="12"/>
                  </a:lnTo>
                  <a:lnTo>
                    <a:pt x="90" y="5"/>
                  </a:lnTo>
                  <a:lnTo>
                    <a:pt x="111" y="2"/>
                  </a:lnTo>
                  <a:lnTo>
                    <a:pt x="132" y="0"/>
                  </a:lnTo>
                  <a:lnTo>
                    <a:pt x="154" y="3"/>
                  </a:lnTo>
                  <a:lnTo>
                    <a:pt x="178" y="8"/>
                  </a:lnTo>
                  <a:lnTo>
                    <a:pt x="203" y="16"/>
                  </a:lnTo>
                  <a:lnTo>
                    <a:pt x="227" y="28"/>
                  </a:lnTo>
                  <a:lnTo>
                    <a:pt x="249" y="42"/>
                  </a:lnTo>
                  <a:lnTo>
                    <a:pt x="269" y="58"/>
                  </a:lnTo>
                  <a:lnTo>
                    <a:pt x="286" y="75"/>
                  </a:lnTo>
                  <a:lnTo>
                    <a:pt x="304" y="91"/>
                  </a:lnTo>
                  <a:lnTo>
                    <a:pt x="320" y="106"/>
                  </a:lnTo>
                  <a:lnTo>
                    <a:pt x="336" y="119"/>
                  </a:lnTo>
                  <a:lnTo>
                    <a:pt x="351" y="126"/>
                  </a:lnTo>
                  <a:lnTo>
                    <a:pt x="364" y="133"/>
                  </a:lnTo>
                  <a:lnTo>
                    <a:pt x="369" y="142"/>
                  </a:lnTo>
                  <a:lnTo>
                    <a:pt x="366" y="150"/>
                  </a:lnTo>
                  <a:lnTo>
                    <a:pt x="356" y="159"/>
                  </a:lnTo>
                  <a:lnTo>
                    <a:pt x="341" y="166"/>
                  </a:lnTo>
                  <a:lnTo>
                    <a:pt x="321" y="170"/>
                  </a:lnTo>
                  <a:lnTo>
                    <a:pt x="298" y="172"/>
                  </a:lnTo>
                  <a:lnTo>
                    <a:pt x="271" y="169"/>
                  </a:lnTo>
                  <a:lnTo>
                    <a:pt x="255" y="168"/>
                  </a:lnTo>
                  <a:lnTo>
                    <a:pt x="236" y="168"/>
                  </a:lnTo>
                  <a:lnTo>
                    <a:pt x="216" y="169"/>
                  </a:lnTo>
                  <a:lnTo>
                    <a:pt x="193" y="170"/>
                  </a:lnTo>
                  <a:lnTo>
                    <a:pt x="168" y="173"/>
                  </a:lnTo>
                  <a:lnTo>
                    <a:pt x="144" y="178"/>
                  </a:lnTo>
                  <a:lnTo>
                    <a:pt x="119" y="181"/>
                  </a:lnTo>
                  <a:lnTo>
                    <a:pt x="96" y="183"/>
                  </a:lnTo>
                  <a:lnTo>
                    <a:pt x="73" y="186"/>
                  </a:lnTo>
                  <a:lnTo>
                    <a:pt x="53" y="186"/>
                  </a:lnTo>
                  <a:lnTo>
                    <a:pt x="34" y="186"/>
                  </a:lnTo>
                  <a:lnTo>
                    <a:pt x="20" y="183"/>
                  </a:lnTo>
                  <a:lnTo>
                    <a:pt x="8" y="179"/>
                  </a:lnTo>
                  <a:lnTo>
                    <a:pt x="1" y="172"/>
                  </a:lnTo>
                  <a:lnTo>
                    <a:pt x="0" y="162"/>
                  </a:lnTo>
                  <a:lnTo>
                    <a:pt x="4" y="147"/>
                  </a:lnTo>
                  <a:close/>
                </a:path>
              </a:pathLst>
            </a:custGeom>
            <a:solidFill>
              <a:srgbClr val="DDB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43" name="Freeform 1301">
              <a:extLst>
                <a:ext uri="{FF2B5EF4-FFF2-40B4-BE49-F238E27FC236}">
                  <a16:creationId xmlns:a16="http://schemas.microsoft.com/office/drawing/2014/main" id="{2581ABC4-F8CB-0FA7-A171-8082E5CD5AC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91" y="10771"/>
              <a:ext cx="357" cy="180"/>
            </a:xfrm>
            <a:custGeom>
              <a:avLst/>
              <a:gdLst>
                <a:gd name="T0" fmla="*/ 4 w 357"/>
                <a:gd name="T1" fmla="*/ 141 h 180"/>
                <a:gd name="T2" fmla="*/ 4 w 357"/>
                <a:gd name="T3" fmla="*/ 130 h 180"/>
                <a:gd name="T4" fmla="*/ 7 w 357"/>
                <a:gd name="T5" fmla="*/ 101 h 180"/>
                <a:gd name="T6" fmla="*/ 19 w 357"/>
                <a:gd name="T7" fmla="*/ 67 h 180"/>
                <a:gd name="T8" fmla="*/ 40 w 357"/>
                <a:gd name="T9" fmla="*/ 33 h 180"/>
                <a:gd name="T10" fmla="*/ 55 w 357"/>
                <a:gd name="T11" fmla="*/ 20 h 180"/>
                <a:gd name="T12" fmla="*/ 72 w 357"/>
                <a:gd name="T13" fmla="*/ 12 h 180"/>
                <a:gd name="T14" fmla="*/ 89 w 357"/>
                <a:gd name="T15" fmla="*/ 5 h 180"/>
                <a:gd name="T16" fmla="*/ 108 w 357"/>
                <a:gd name="T17" fmla="*/ 0 h 180"/>
                <a:gd name="T18" fmla="*/ 128 w 357"/>
                <a:gd name="T19" fmla="*/ 0 h 180"/>
                <a:gd name="T20" fmla="*/ 150 w 357"/>
                <a:gd name="T21" fmla="*/ 2 h 180"/>
                <a:gd name="T22" fmla="*/ 173 w 357"/>
                <a:gd name="T23" fmla="*/ 7 h 180"/>
                <a:gd name="T24" fmla="*/ 197 w 357"/>
                <a:gd name="T25" fmla="*/ 15 h 180"/>
                <a:gd name="T26" fmla="*/ 220 w 357"/>
                <a:gd name="T27" fmla="*/ 26 h 180"/>
                <a:gd name="T28" fmla="*/ 242 w 357"/>
                <a:gd name="T29" fmla="*/ 41 h 180"/>
                <a:gd name="T30" fmla="*/ 261 w 357"/>
                <a:gd name="T31" fmla="*/ 56 h 180"/>
                <a:gd name="T32" fmla="*/ 278 w 357"/>
                <a:gd name="T33" fmla="*/ 72 h 180"/>
                <a:gd name="T34" fmla="*/ 294 w 357"/>
                <a:gd name="T35" fmla="*/ 88 h 180"/>
                <a:gd name="T36" fmla="*/ 310 w 357"/>
                <a:gd name="T37" fmla="*/ 103 h 180"/>
                <a:gd name="T38" fmla="*/ 326 w 357"/>
                <a:gd name="T39" fmla="*/ 114 h 180"/>
                <a:gd name="T40" fmla="*/ 342 w 357"/>
                <a:gd name="T41" fmla="*/ 123 h 180"/>
                <a:gd name="T42" fmla="*/ 353 w 357"/>
                <a:gd name="T43" fmla="*/ 129 h 180"/>
                <a:gd name="T44" fmla="*/ 357 w 357"/>
                <a:gd name="T45" fmla="*/ 137 h 180"/>
                <a:gd name="T46" fmla="*/ 355 w 357"/>
                <a:gd name="T47" fmla="*/ 146 h 180"/>
                <a:gd name="T48" fmla="*/ 346 w 357"/>
                <a:gd name="T49" fmla="*/ 153 h 180"/>
                <a:gd name="T50" fmla="*/ 332 w 357"/>
                <a:gd name="T51" fmla="*/ 160 h 180"/>
                <a:gd name="T52" fmla="*/ 311 w 357"/>
                <a:gd name="T53" fmla="*/ 165 h 180"/>
                <a:gd name="T54" fmla="*/ 290 w 357"/>
                <a:gd name="T55" fmla="*/ 166 h 180"/>
                <a:gd name="T56" fmla="*/ 264 w 357"/>
                <a:gd name="T57" fmla="*/ 163 h 180"/>
                <a:gd name="T58" fmla="*/ 248 w 357"/>
                <a:gd name="T59" fmla="*/ 162 h 180"/>
                <a:gd name="T60" fmla="*/ 231 w 357"/>
                <a:gd name="T61" fmla="*/ 162 h 180"/>
                <a:gd name="T62" fmla="*/ 210 w 357"/>
                <a:gd name="T63" fmla="*/ 162 h 180"/>
                <a:gd name="T64" fmla="*/ 187 w 357"/>
                <a:gd name="T65" fmla="*/ 165 h 180"/>
                <a:gd name="T66" fmla="*/ 164 w 357"/>
                <a:gd name="T67" fmla="*/ 167 h 180"/>
                <a:gd name="T68" fmla="*/ 140 w 357"/>
                <a:gd name="T69" fmla="*/ 170 h 180"/>
                <a:gd name="T70" fmla="*/ 117 w 357"/>
                <a:gd name="T71" fmla="*/ 175 h 180"/>
                <a:gd name="T72" fmla="*/ 94 w 357"/>
                <a:gd name="T73" fmla="*/ 178 h 180"/>
                <a:gd name="T74" fmla="*/ 72 w 357"/>
                <a:gd name="T75" fmla="*/ 179 h 180"/>
                <a:gd name="T76" fmla="*/ 52 w 357"/>
                <a:gd name="T77" fmla="*/ 180 h 180"/>
                <a:gd name="T78" fmla="*/ 34 w 357"/>
                <a:gd name="T79" fmla="*/ 180 h 180"/>
                <a:gd name="T80" fmla="*/ 20 w 357"/>
                <a:gd name="T81" fmla="*/ 178 h 180"/>
                <a:gd name="T82" fmla="*/ 9 w 357"/>
                <a:gd name="T83" fmla="*/ 173 h 180"/>
                <a:gd name="T84" fmla="*/ 3 w 357"/>
                <a:gd name="T85" fmla="*/ 166 h 180"/>
                <a:gd name="T86" fmla="*/ 0 w 357"/>
                <a:gd name="T87" fmla="*/ 154 h 180"/>
                <a:gd name="T88" fmla="*/ 4 w 357"/>
                <a:gd name="T89" fmla="*/ 14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57" h="180">
                  <a:moveTo>
                    <a:pt x="4" y="141"/>
                  </a:moveTo>
                  <a:lnTo>
                    <a:pt x="4" y="130"/>
                  </a:lnTo>
                  <a:lnTo>
                    <a:pt x="7" y="101"/>
                  </a:lnTo>
                  <a:lnTo>
                    <a:pt x="19" y="67"/>
                  </a:lnTo>
                  <a:lnTo>
                    <a:pt x="40" y="33"/>
                  </a:lnTo>
                  <a:lnTo>
                    <a:pt x="55" y="20"/>
                  </a:lnTo>
                  <a:lnTo>
                    <a:pt x="72" y="12"/>
                  </a:lnTo>
                  <a:lnTo>
                    <a:pt x="89" y="5"/>
                  </a:lnTo>
                  <a:lnTo>
                    <a:pt x="108" y="0"/>
                  </a:lnTo>
                  <a:lnTo>
                    <a:pt x="128" y="0"/>
                  </a:lnTo>
                  <a:lnTo>
                    <a:pt x="150" y="2"/>
                  </a:lnTo>
                  <a:lnTo>
                    <a:pt x="173" y="7"/>
                  </a:lnTo>
                  <a:lnTo>
                    <a:pt x="197" y="15"/>
                  </a:lnTo>
                  <a:lnTo>
                    <a:pt x="220" y="26"/>
                  </a:lnTo>
                  <a:lnTo>
                    <a:pt x="242" y="41"/>
                  </a:lnTo>
                  <a:lnTo>
                    <a:pt x="261" y="56"/>
                  </a:lnTo>
                  <a:lnTo>
                    <a:pt x="278" y="72"/>
                  </a:lnTo>
                  <a:lnTo>
                    <a:pt x="294" y="88"/>
                  </a:lnTo>
                  <a:lnTo>
                    <a:pt x="310" y="103"/>
                  </a:lnTo>
                  <a:lnTo>
                    <a:pt x="326" y="114"/>
                  </a:lnTo>
                  <a:lnTo>
                    <a:pt x="342" y="123"/>
                  </a:lnTo>
                  <a:lnTo>
                    <a:pt x="353" y="129"/>
                  </a:lnTo>
                  <a:lnTo>
                    <a:pt x="357" y="137"/>
                  </a:lnTo>
                  <a:lnTo>
                    <a:pt x="355" y="146"/>
                  </a:lnTo>
                  <a:lnTo>
                    <a:pt x="346" y="153"/>
                  </a:lnTo>
                  <a:lnTo>
                    <a:pt x="332" y="160"/>
                  </a:lnTo>
                  <a:lnTo>
                    <a:pt x="311" y="165"/>
                  </a:lnTo>
                  <a:lnTo>
                    <a:pt x="290" y="166"/>
                  </a:lnTo>
                  <a:lnTo>
                    <a:pt x="264" y="163"/>
                  </a:lnTo>
                  <a:lnTo>
                    <a:pt x="248" y="162"/>
                  </a:lnTo>
                  <a:lnTo>
                    <a:pt x="231" y="162"/>
                  </a:lnTo>
                  <a:lnTo>
                    <a:pt x="210" y="162"/>
                  </a:lnTo>
                  <a:lnTo>
                    <a:pt x="187" y="165"/>
                  </a:lnTo>
                  <a:lnTo>
                    <a:pt x="164" y="167"/>
                  </a:lnTo>
                  <a:lnTo>
                    <a:pt x="140" y="170"/>
                  </a:lnTo>
                  <a:lnTo>
                    <a:pt x="117" y="175"/>
                  </a:lnTo>
                  <a:lnTo>
                    <a:pt x="94" y="178"/>
                  </a:lnTo>
                  <a:lnTo>
                    <a:pt x="72" y="179"/>
                  </a:lnTo>
                  <a:lnTo>
                    <a:pt x="52" y="180"/>
                  </a:lnTo>
                  <a:lnTo>
                    <a:pt x="34" y="180"/>
                  </a:lnTo>
                  <a:lnTo>
                    <a:pt x="20" y="178"/>
                  </a:lnTo>
                  <a:lnTo>
                    <a:pt x="9" y="173"/>
                  </a:lnTo>
                  <a:lnTo>
                    <a:pt x="3" y="166"/>
                  </a:lnTo>
                  <a:lnTo>
                    <a:pt x="0" y="154"/>
                  </a:lnTo>
                  <a:lnTo>
                    <a:pt x="4" y="141"/>
                  </a:lnTo>
                  <a:close/>
                </a:path>
              </a:pathLst>
            </a:custGeom>
            <a:solidFill>
              <a:srgbClr val="DBBA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44" name="Freeform 1302">
              <a:extLst>
                <a:ext uri="{FF2B5EF4-FFF2-40B4-BE49-F238E27FC236}">
                  <a16:creationId xmlns:a16="http://schemas.microsoft.com/office/drawing/2014/main" id="{73853EA6-02AE-0CFE-44BF-8B687769288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65" y="10830"/>
              <a:ext cx="600" cy="198"/>
            </a:xfrm>
            <a:custGeom>
              <a:avLst/>
              <a:gdLst>
                <a:gd name="T0" fmla="*/ 4 w 600"/>
                <a:gd name="T1" fmla="*/ 160 h 198"/>
                <a:gd name="T2" fmla="*/ 4 w 600"/>
                <a:gd name="T3" fmla="*/ 137 h 198"/>
                <a:gd name="T4" fmla="*/ 11 w 600"/>
                <a:gd name="T5" fmla="*/ 103 h 198"/>
                <a:gd name="T6" fmla="*/ 34 w 600"/>
                <a:gd name="T7" fmla="*/ 62 h 198"/>
                <a:gd name="T8" fmla="*/ 65 w 600"/>
                <a:gd name="T9" fmla="*/ 38 h 198"/>
                <a:gd name="T10" fmla="*/ 91 w 600"/>
                <a:gd name="T11" fmla="*/ 25 h 198"/>
                <a:gd name="T12" fmla="*/ 118 w 600"/>
                <a:gd name="T13" fmla="*/ 16 h 198"/>
                <a:gd name="T14" fmla="*/ 148 w 600"/>
                <a:gd name="T15" fmla="*/ 9 h 198"/>
                <a:gd name="T16" fmla="*/ 181 w 600"/>
                <a:gd name="T17" fmla="*/ 6 h 198"/>
                <a:gd name="T18" fmla="*/ 217 w 600"/>
                <a:gd name="T19" fmla="*/ 3 h 198"/>
                <a:gd name="T20" fmla="*/ 255 w 600"/>
                <a:gd name="T21" fmla="*/ 2 h 198"/>
                <a:gd name="T22" fmla="*/ 295 w 600"/>
                <a:gd name="T23" fmla="*/ 2 h 198"/>
                <a:gd name="T24" fmla="*/ 349 w 600"/>
                <a:gd name="T25" fmla="*/ 0 h 198"/>
                <a:gd name="T26" fmla="*/ 401 w 600"/>
                <a:gd name="T27" fmla="*/ 6 h 198"/>
                <a:gd name="T28" fmla="*/ 439 w 600"/>
                <a:gd name="T29" fmla="*/ 16 h 198"/>
                <a:gd name="T30" fmla="*/ 471 w 600"/>
                <a:gd name="T31" fmla="*/ 31 h 198"/>
                <a:gd name="T32" fmla="*/ 494 w 600"/>
                <a:gd name="T33" fmla="*/ 46 h 198"/>
                <a:gd name="T34" fmla="*/ 516 w 600"/>
                <a:gd name="T35" fmla="*/ 62 h 198"/>
                <a:gd name="T36" fmla="*/ 535 w 600"/>
                <a:gd name="T37" fmla="*/ 77 h 198"/>
                <a:gd name="T38" fmla="*/ 558 w 600"/>
                <a:gd name="T39" fmla="*/ 85 h 198"/>
                <a:gd name="T40" fmla="*/ 592 w 600"/>
                <a:gd name="T41" fmla="*/ 93 h 198"/>
                <a:gd name="T42" fmla="*/ 595 w 600"/>
                <a:gd name="T43" fmla="*/ 110 h 198"/>
                <a:gd name="T44" fmla="*/ 556 w 600"/>
                <a:gd name="T45" fmla="*/ 130 h 198"/>
                <a:gd name="T46" fmla="*/ 487 w 600"/>
                <a:gd name="T47" fmla="*/ 142 h 198"/>
                <a:gd name="T48" fmla="*/ 418 w 600"/>
                <a:gd name="T49" fmla="*/ 143 h 198"/>
                <a:gd name="T50" fmla="*/ 353 w 600"/>
                <a:gd name="T51" fmla="*/ 152 h 198"/>
                <a:gd name="T52" fmla="*/ 277 w 600"/>
                <a:gd name="T53" fmla="*/ 165 h 198"/>
                <a:gd name="T54" fmla="*/ 197 w 600"/>
                <a:gd name="T55" fmla="*/ 179 h 198"/>
                <a:gd name="T56" fmla="*/ 122 w 600"/>
                <a:gd name="T57" fmla="*/ 191 h 198"/>
                <a:gd name="T58" fmla="*/ 59 w 600"/>
                <a:gd name="T59" fmla="*/ 198 h 198"/>
                <a:gd name="T60" fmla="*/ 14 w 600"/>
                <a:gd name="T61" fmla="*/ 195 h 198"/>
                <a:gd name="T62" fmla="*/ 0 w 600"/>
                <a:gd name="T63" fmla="*/ 17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0" h="198">
                  <a:moveTo>
                    <a:pt x="4" y="163"/>
                  </a:moveTo>
                  <a:lnTo>
                    <a:pt x="4" y="160"/>
                  </a:lnTo>
                  <a:lnTo>
                    <a:pt x="4" y="152"/>
                  </a:lnTo>
                  <a:lnTo>
                    <a:pt x="4" y="137"/>
                  </a:lnTo>
                  <a:lnTo>
                    <a:pt x="7" y="121"/>
                  </a:lnTo>
                  <a:lnTo>
                    <a:pt x="11" y="103"/>
                  </a:lnTo>
                  <a:lnTo>
                    <a:pt x="20" y="82"/>
                  </a:lnTo>
                  <a:lnTo>
                    <a:pt x="34" y="62"/>
                  </a:lnTo>
                  <a:lnTo>
                    <a:pt x="53" y="45"/>
                  </a:lnTo>
                  <a:lnTo>
                    <a:pt x="65" y="38"/>
                  </a:lnTo>
                  <a:lnTo>
                    <a:pt x="78" y="31"/>
                  </a:lnTo>
                  <a:lnTo>
                    <a:pt x="91" y="25"/>
                  </a:lnTo>
                  <a:lnTo>
                    <a:pt x="104" y="19"/>
                  </a:lnTo>
                  <a:lnTo>
                    <a:pt x="118" y="16"/>
                  </a:lnTo>
                  <a:lnTo>
                    <a:pt x="132" y="12"/>
                  </a:lnTo>
                  <a:lnTo>
                    <a:pt x="148" y="9"/>
                  </a:lnTo>
                  <a:lnTo>
                    <a:pt x="164" y="8"/>
                  </a:lnTo>
                  <a:lnTo>
                    <a:pt x="181" y="6"/>
                  </a:lnTo>
                  <a:lnTo>
                    <a:pt x="199" y="5"/>
                  </a:lnTo>
                  <a:lnTo>
                    <a:pt x="217" y="3"/>
                  </a:lnTo>
                  <a:lnTo>
                    <a:pt x="236" y="3"/>
                  </a:lnTo>
                  <a:lnTo>
                    <a:pt x="255" y="2"/>
                  </a:lnTo>
                  <a:lnTo>
                    <a:pt x="275" y="2"/>
                  </a:lnTo>
                  <a:lnTo>
                    <a:pt x="295" y="2"/>
                  </a:lnTo>
                  <a:lnTo>
                    <a:pt x="317" y="0"/>
                  </a:lnTo>
                  <a:lnTo>
                    <a:pt x="349" y="0"/>
                  </a:lnTo>
                  <a:lnTo>
                    <a:pt x="376" y="2"/>
                  </a:lnTo>
                  <a:lnTo>
                    <a:pt x="401" y="6"/>
                  </a:lnTo>
                  <a:lnTo>
                    <a:pt x="422" y="10"/>
                  </a:lnTo>
                  <a:lnTo>
                    <a:pt x="439" y="16"/>
                  </a:lnTo>
                  <a:lnTo>
                    <a:pt x="457" y="23"/>
                  </a:lnTo>
                  <a:lnTo>
                    <a:pt x="471" y="31"/>
                  </a:lnTo>
                  <a:lnTo>
                    <a:pt x="483" y="39"/>
                  </a:lnTo>
                  <a:lnTo>
                    <a:pt x="494" y="46"/>
                  </a:lnTo>
                  <a:lnTo>
                    <a:pt x="506" y="55"/>
                  </a:lnTo>
                  <a:lnTo>
                    <a:pt x="516" y="62"/>
                  </a:lnTo>
                  <a:lnTo>
                    <a:pt x="525" y="70"/>
                  </a:lnTo>
                  <a:lnTo>
                    <a:pt x="535" y="77"/>
                  </a:lnTo>
                  <a:lnTo>
                    <a:pt x="546" y="81"/>
                  </a:lnTo>
                  <a:lnTo>
                    <a:pt x="558" y="85"/>
                  </a:lnTo>
                  <a:lnTo>
                    <a:pt x="571" y="88"/>
                  </a:lnTo>
                  <a:lnTo>
                    <a:pt x="592" y="93"/>
                  </a:lnTo>
                  <a:lnTo>
                    <a:pt x="600" y="101"/>
                  </a:lnTo>
                  <a:lnTo>
                    <a:pt x="595" y="110"/>
                  </a:lnTo>
                  <a:lnTo>
                    <a:pt x="581" y="120"/>
                  </a:lnTo>
                  <a:lnTo>
                    <a:pt x="556" y="130"/>
                  </a:lnTo>
                  <a:lnTo>
                    <a:pt x="526" y="137"/>
                  </a:lnTo>
                  <a:lnTo>
                    <a:pt x="487" y="142"/>
                  </a:lnTo>
                  <a:lnTo>
                    <a:pt x="444" y="143"/>
                  </a:lnTo>
                  <a:lnTo>
                    <a:pt x="418" y="143"/>
                  </a:lnTo>
                  <a:lnTo>
                    <a:pt x="388" y="146"/>
                  </a:lnTo>
                  <a:lnTo>
                    <a:pt x="353" y="152"/>
                  </a:lnTo>
                  <a:lnTo>
                    <a:pt x="315" y="157"/>
                  </a:lnTo>
                  <a:lnTo>
                    <a:pt x="277" y="165"/>
                  </a:lnTo>
                  <a:lnTo>
                    <a:pt x="238" y="172"/>
                  </a:lnTo>
                  <a:lnTo>
                    <a:pt x="197" y="179"/>
                  </a:lnTo>
                  <a:lnTo>
                    <a:pt x="158" y="185"/>
                  </a:lnTo>
                  <a:lnTo>
                    <a:pt x="122" y="191"/>
                  </a:lnTo>
                  <a:lnTo>
                    <a:pt x="88" y="195"/>
                  </a:lnTo>
                  <a:lnTo>
                    <a:pt x="59" y="198"/>
                  </a:lnTo>
                  <a:lnTo>
                    <a:pt x="34" y="198"/>
                  </a:lnTo>
                  <a:lnTo>
                    <a:pt x="14" y="195"/>
                  </a:lnTo>
                  <a:lnTo>
                    <a:pt x="3" y="188"/>
                  </a:lnTo>
                  <a:lnTo>
                    <a:pt x="0" y="178"/>
                  </a:lnTo>
                  <a:lnTo>
                    <a:pt x="4" y="1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45" name="Freeform 1303">
              <a:extLst>
                <a:ext uri="{FF2B5EF4-FFF2-40B4-BE49-F238E27FC236}">
                  <a16:creationId xmlns:a16="http://schemas.microsoft.com/office/drawing/2014/main" id="{8812BFBF-FBF0-3B84-C378-8152B7DC63F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70" y="10832"/>
              <a:ext cx="589" cy="193"/>
            </a:xfrm>
            <a:custGeom>
              <a:avLst/>
              <a:gdLst>
                <a:gd name="T0" fmla="*/ 65 w 589"/>
                <a:gd name="T1" fmla="*/ 36 h 193"/>
                <a:gd name="T2" fmla="*/ 90 w 589"/>
                <a:gd name="T3" fmla="*/ 23 h 193"/>
                <a:gd name="T4" fmla="*/ 117 w 589"/>
                <a:gd name="T5" fmla="*/ 14 h 193"/>
                <a:gd name="T6" fmla="*/ 148 w 589"/>
                <a:gd name="T7" fmla="*/ 8 h 193"/>
                <a:gd name="T8" fmla="*/ 179 w 589"/>
                <a:gd name="T9" fmla="*/ 4 h 193"/>
                <a:gd name="T10" fmla="*/ 214 w 589"/>
                <a:gd name="T11" fmla="*/ 3 h 193"/>
                <a:gd name="T12" fmla="*/ 251 w 589"/>
                <a:gd name="T13" fmla="*/ 1 h 193"/>
                <a:gd name="T14" fmla="*/ 292 w 589"/>
                <a:gd name="T15" fmla="*/ 0 h 193"/>
                <a:gd name="T16" fmla="*/ 342 w 589"/>
                <a:gd name="T17" fmla="*/ 0 h 193"/>
                <a:gd name="T18" fmla="*/ 393 w 589"/>
                <a:gd name="T19" fmla="*/ 6 h 193"/>
                <a:gd name="T20" fmla="*/ 432 w 589"/>
                <a:gd name="T21" fmla="*/ 16 h 193"/>
                <a:gd name="T22" fmla="*/ 460 w 589"/>
                <a:gd name="T23" fmla="*/ 30 h 193"/>
                <a:gd name="T24" fmla="*/ 485 w 589"/>
                <a:gd name="T25" fmla="*/ 46 h 193"/>
                <a:gd name="T26" fmla="*/ 505 w 589"/>
                <a:gd name="T27" fmla="*/ 60 h 193"/>
                <a:gd name="T28" fmla="*/ 525 w 589"/>
                <a:gd name="T29" fmla="*/ 73 h 193"/>
                <a:gd name="T30" fmla="*/ 547 w 589"/>
                <a:gd name="T31" fmla="*/ 82 h 193"/>
                <a:gd name="T32" fmla="*/ 580 w 589"/>
                <a:gd name="T33" fmla="*/ 89 h 193"/>
                <a:gd name="T34" fmla="*/ 584 w 589"/>
                <a:gd name="T35" fmla="*/ 106 h 193"/>
                <a:gd name="T36" fmla="*/ 546 w 589"/>
                <a:gd name="T37" fmla="*/ 127 h 193"/>
                <a:gd name="T38" fmla="*/ 478 w 589"/>
                <a:gd name="T39" fmla="*/ 138 h 193"/>
                <a:gd name="T40" fmla="*/ 410 w 589"/>
                <a:gd name="T41" fmla="*/ 140 h 193"/>
                <a:gd name="T42" fmla="*/ 347 w 589"/>
                <a:gd name="T43" fmla="*/ 147 h 193"/>
                <a:gd name="T44" fmla="*/ 272 w 589"/>
                <a:gd name="T45" fmla="*/ 160 h 193"/>
                <a:gd name="T46" fmla="*/ 194 w 589"/>
                <a:gd name="T47" fmla="*/ 174 h 193"/>
                <a:gd name="T48" fmla="*/ 120 w 589"/>
                <a:gd name="T49" fmla="*/ 186 h 193"/>
                <a:gd name="T50" fmla="*/ 58 w 589"/>
                <a:gd name="T51" fmla="*/ 193 h 193"/>
                <a:gd name="T52" fmla="*/ 15 w 589"/>
                <a:gd name="T53" fmla="*/ 190 h 193"/>
                <a:gd name="T54" fmla="*/ 0 w 589"/>
                <a:gd name="T55" fmla="*/ 173 h 193"/>
                <a:gd name="T56" fmla="*/ 5 w 589"/>
                <a:gd name="T57" fmla="*/ 155 h 193"/>
                <a:gd name="T58" fmla="*/ 5 w 589"/>
                <a:gd name="T59" fmla="*/ 134 h 193"/>
                <a:gd name="T60" fmla="*/ 12 w 589"/>
                <a:gd name="T61" fmla="*/ 99 h 193"/>
                <a:gd name="T62" fmla="*/ 35 w 589"/>
                <a:gd name="T63" fmla="*/ 6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9" h="193">
                  <a:moveTo>
                    <a:pt x="54" y="43"/>
                  </a:moveTo>
                  <a:lnTo>
                    <a:pt x="65" y="36"/>
                  </a:lnTo>
                  <a:lnTo>
                    <a:pt x="77" y="29"/>
                  </a:lnTo>
                  <a:lnTo>
                    <a:pt x="90" y="23"/>
                  </a:lnTo>
                  <a:lnTo>
                    <a:pt x="103" y="19"/>
                  </a:lnTo>
                  <a:lnTo>
                    <a:pt x="117" y="14"/>
                  </a:lnTo>
                  <a:lnTo>
                    <a:pt x="132" y="10"/>
                  </a:lnTo>
                  <a:lnTo>
                    <a:pt x="148" y="8"/>
                  </a:lnTo>
                  <a:lnTo>
                    <a:pt x="163" y="6"/>
                  </a:lnTo>
                  <a:lnTo>
                    <a:pt x="179" y="4"/>
                  </a:lnTo>
                  <a:lnTo>
                    <a:pt x="197" y="3"/>
                  </a:lnTo>
                  <a:lnTo>
                    <a:pt x="214" y="3"/>
                  </a:lnTo>
                  <a:lnTo>
                    <a:pt x="233" y="1"/>
                  </a:lnTo>
                  <a:lnTo>
                    <a:pt x="251" y="1"/>
                  </a:lnTo>
                  <a:lnTo>
                    <a:pt x="272" y="1"/>
                  </a:lnTo>
                  <a:lnTo>
                    <a:pt x="292" y="0"/>
                  </a:lnTo>
                  <a:lnTo>
                    <a:pt x="312" y="0"/>
                  </a:lnTo>
                  <a:lnTo>
                    <a:pt x="342" y="0"/>
                  </a:lnTo>
                  <a:lnTo>
                    <a:pt x="370" y="1"/>
                  </a:lnTo>
                  <a:lnTo>
                    <a:pt x="393" y="6"/>
                  </a:lnTo>
                  <a:lnTo>
                    <a:pt x="413" y="10"/>
                  </a:lnTo>
                  <a:lnTo>
                    <a:pt x="432" y="16"/>
                  </a:lnTo>
                  <a:lnTo>
                    <a:pt x="447" y="23"/>
                  </a:lnTo>
                  <a:lnTo>
                    <a:pt x="460" y="30"/>
                  </a:lnTo>
                  <a:lnTo>
                    <a:pt x="473" y="37"/>
                  </a:lnTo>
                  <a:lnTo>
                    <a:pt x="485" y="46"/>
                  </a:lnTo>
                  <a:lnTo>
                    <a:pt x="495" y="53"/>
                  </a:lnTo>
                  <a:lnTo>
                    <a:pt x="505" y="60"/>
                  </a:lnTo>
                  <a:lnTo>
                    <a:pt x="515" y="68"/>
                  </a:lnTo>
                  <a:lnTo>
                    <a:pt x="525" y="73"/>
                  </a:lnTo>
                  <a:lnTo>
                    <a:pt x="535" y="79"/>
                  </a:lnTo>
                  <a:lnTo>
                    <a:pt x="547" y="82"/>
                  </a:lnTo>
                  <a:lnTo>
                    <a:pt x="560" y="85"/>
                  </a:lnTo>
                  <a:lnTo>
                    <a:pt x="580" y="89"/>
                  </a:lnTo>
                  <a:lnTo>
                    <a:pt x="589" y="98"/>
                  </a:lnTo>
                  <a:lnTo>
                    <a:pt x="584" y="106"/>
                  </a:lnTo>
                  <a:lnTo>
                    <a:pt x="570" y="117"/>
                  </a:lnTo>
                  <a:lnTo>
                    <a:pt x="546" y="127"/>
                  </a:lnTo>
                  <a:lnTo>
                    <a:pt x="515" y="134"/>
                  </a:lnTo>
                  <a:lnTo>
                    <a:pt x="478" y="138"/>
                  </a:lnTo>
                  <a:lnTo>
                    <a:pt x="434" y="140"/>
                  </a:lnTo>
                  <a:lnTo>
                    <a:pt x="410" y="140"/>
                  </a:lnTo>
                  <a:lnTo>
                    <a:pt x="380" y="142"/>
                  </a:lnTo>
                  <a:lnTo>
                    <a:pt x="347" y="147"/>
                  </a:lnTo>
                  <a:lnTo>
                    <a:pt x="310" y="153"/>
                  </a:lnTo>
                  <a:lnTo>
                    <a:pt x="272" y="160"/>
                  </a:lnTo>
                  <a:lnTo>
                    <a:pt x="233" y="167"/>
                  </a:lnTo>
                  <a:lnTo>
                    <a:pt x="194" y="174"/>
                  </a:lnTo>
                  <a:lnTo>
                    <a:pt x="156" y="181"/>
                  </a:lnTo>
                  <a:lnTo>
                    <a:pt x="120" y="186"/>
                  </a:lnTo>
                  <a:lnTo>
                    <a:pt x="87" y="190"/>
                  </a:lnTo>
                  <a:lnTo>
                    <a:pt x="58" y="193"/>
                  </a:lnTo>
                  <a:lnTo>
                    <a:pt x="34" y="193"/>
                  </a:lnTo>
                  <a:lnTo>
                    <a:pt x="15" y="190"/>
                  </a:lnTo>
                  <a:lnTo>
                    <a:pt x="3" y="183"/>
                  </a:lnTo>
                  <a:lnTo>
                    <a:pt x="0" y="173"/>
                  </a:lnTo>
                  <a:lnTo>
                    <a:pt x="5" y="158"/>
                  </a:lnTo>
                  <a:lnTo>
                    <a:pt x="5" y="155"/>
                  </a:lnTo>
                  <a:lnTo>
                    <a:pt x="5" y="147"/>
                  </a:lnTo>
                  <a:lnTo>
                    <a:pt x="5" y="134"/>
                  </a:lnTo>
                  <a:lnTo>
                    <a:pt x="8" y="118"/>
                  </a:lnTo>
                  <a:lnTo>
                    <a:pt x="12" y="99"/>
                  </a:lnTo>
                  <a:lnTo>
                    <a:pt x="21" y="80"/>
                  </a:lnTo>
                  <a:lnTo>
                    <a:pt x="35" y="60"/>
                  </a:lnTo>
                  <a:lnTo>
                    <a:pt x="54" y="43"/>
                  </a:lnTo>
                  <a:close/>
                </a:path>
              </a:pathLst>
            </a:custGeom>
            <a:solidFill>
              <a:srgbClr val="FC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46" name="Freeform 1304">
              <a:extLst>
                <a:ext uri="{FF2B5EF4-FFF2-40B4-BE49-F238E27FC236}">
                  <a16:creationId xmlns:a16="http://schemas.microsoft.com/office/drawing/2014/main" id="{614B4132-8259-BF7E-9C8E-3CCA493799C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76" y="10832"/>
              <a:ext cx="576" cy="190"/>
            </a:xfrm>
            <a:custGeom>
              <a:avLst/>
              <a:gdLst>
                <a:gd name="T0" fmla="*/ 64 w 576"/>
                <a:gd name="T1" fmla="*/ 36 h 190"/>
                <a:gd name="T2" fmla="*/ 87 w 576"/>
                <a:gd name="T3" fmla="*/ 23 h 190"/>
                <a:gd name="T4" fmla="*/ 114 w 576"/>
                <a:gd name="T5" fmla="*/ 14 h 190"/>
                <a:gd name="T6" fmla="*/ 143 w 576"/>
                <a:gd name="T7" fmla="*/ 8 h 190"/>
                <a:gd name="T8" fmla="*/ 175 w 576"/>
                <a:gd name="T9" fmla="*/ 4 h 190"/>
                <a:gd name="T10" fmla="*/ 209 w 576"/>
                <a:gd name="T11" fmla="*/ 3 h 190"/>
                <a:gd name="T12" fmla="*/ 247 w 576"/>
                <a:gd name="T13" fmla="*/ 1 h 190"/>
                <a:gd name="T14" fmla="*/ 286 w 576"/>
                <a:gd name="T15" fmla="*/ 0 h 190"/>
                <a:gd name="T16" fmla="*/ 335 w 576"/>
                <a:gd name="T17" fmla="*/ 0 h 190"/>
                <a:gd name="T18" fmla="*/ 384 w 576"/>
                <a:gd name="T19" fmla="*/ 6 h 190"/>
                <a:gd name="T20" fmla="*/ 421 w 576"/>
                <a:gd name="T21" fmla="*/ 17 h 190"/>
                <a:gd name="T22" fmla="*/ 450 w 576"/>
                <a:gd name="T23" fmla="*/ 30 h 190"/>
                <a:gd name="T24" fmla="*/ 473 w 576"/>
                <a:gd name="T25" fmla="*/ 46 h 190"/>
                <a:gd name="T26" fmla="*/ 493 w 576"/>
                <a:gd name="T27" fmla="*/ 60 h 190"/>
                <a:gd name="T28" fmla="*/ 514 w 576"/>
                <a:gd name="T29" fmla="*/ 73 h 190"/>
                <a:gd name="T30" fmla="*/ 535 w 576"/>
                <a:gd name="T31" fmla="*/ 82 h 190"/>
                <a:gd name="T32" fmla="*/ 568 w 576"/>
                <a:gd name="T33" fmla="*/ 89 h 190"/>
                <a:gd name="T34" fmla="*/ 571 w 576"/>
                <a:gd name="T35" fmla="*/ 105 h 190"/>
                <a:gd name="T36" fmla="*/ 534 w 576"/>
                <a:gd name="T37" fmla="*/ 124 h 190"/>
                <a:gd name="T38" fmla="*/ 467 w 576"/>
                <a:gd name="T39" fmla="*/ 137 h 190"/>
                <a:gd name="T40" fmla="*/ 401 w 576"/>
                <a:gd name="T41" fmla="*/ 137 h 190"/>
                <a:gd name="T42" fmla="*/ 339 w 576"/>
                <a:gd name="T43" fmla="*/ 144 h 190"/>
                <a:gd name="T44" fmla="*/ 266 w 576"/>
                <a:gd name="T45" fmla="*/ 157 h 190"/>
                <a:gd name="T46" fmla="*/ 189 w 576"/>
                <a:gd name="T47" fmla="*/ 171 h 190"/>
                <a:gd name="T48" fmla="*/ 117 w 576"/>
                <a:gd name="T49" fmla="*/ 183 h 190"/>
                <a:gd name="T50" fmla="*/ 56 w 576"/>
                <a:gd name="T51" fmla="*/ 190 h 190"/>
                <a:gd name="T52" fmla="*/ 16 w 576"/>
                <a:gd name="T53" fmla="*/ 187 h 190"/>
                <a:gd name="T54" fmla="*/ 0 w 576"/>
                <a:gd name="T55" fmla="*/ 171 h 190"/>
                <a:gd name="T56" fmla="*/ 6 w 576"/>
                <a:gd name="T57" fmla="*/ 154 h 190"/>
                <a:gd name="T58" fmla="*/ 6 w 576"/>
                <a:gd name="T59" fmla="*/ 132 h 190"/>
                <a:gd name="T60" fmla="*/ 12 w 576"/>
                <a:gd name="T61" fmla="*/ 98 h 190"/>
                <a:gd name="T62" fmla="*/ 33 w 576"/>
                <a:gd name="T63" fmla="*/ 6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6" h="190">
                  <a:moveTo>
                    <a:pt x="52" y="43"/>
                  </a:moveTo>
                  <a:lnTo>
                    <a:pt x="64" y="36"/>
                  </a:lnTo>
                  <a:lnTo>
                    <a:pt x="75" y="29"/>
                  </a:lnTo>
                  <a:lnTo>
                    <a:pt x="87" y="23"/>
                  </a:lnTo>
                  <a:lnTo>
                    <a:pt x="101" y="19"/>
                  </a:lnTo>
                  <a:lnTo>
                    <a:pt x="114" y="14"/>
                  </a:lnTo>
                  <a:lnTo>
                    <a:pt x="129" y="11"/>
                  </a:lnTo>
                  <a:lnTo>
                    <a:pt x="143" y="8"/>
                  </a:lnTo>
                  <a:lnTo>
                    <a:pt x="159" y="6"/>
                  </a:lnTo>
                  <a:lnTo>
                    <a:pt x="175" y="4"/>
                  </a:lnTo>
                  <a:lnTo>
                    <a:pt x="192" y="3"/>
                  </a:lnTo>
                  <a:lnTo>
                    <a:pt x="209" y="3"/>
                  </a:lnTo>
                  <a:lnTo>
                    <a:pt x="228" y="1"/>
                  </a:lnTo>
                  <a:lnTo>
                    <a:pt x="247" y="1"/>
                  </a:lnTo>
                  <a:lnTo>
                    <a:pt x="266" y="1"/>
                  </a:lnTo>
                  <a:lnTo>
                    <a:pt x="286" y="0"/>
                  </a:lnTo>
                  <a:lnTo>
                    <a:pt x="306" y="0"/>
                  </a:lnTo>
                  <a:lnTo>
                    <a:pt x="335" y="0"/>
                  </a:lnTo>
                  <a:lnTo>
                    <a:pt x="361" y="3"/>
                  </a:lnTo>
                  <a:lnTo>
                    <a:pt x="384" y="6"/>
                  </a:lnTo>
                  <a:lnTo>
                    <a:pt x="404" y="11"/>
                  </a:lnTo>
                  <a:lnTo>
                    <a:pt x="421" y="17"/>
                  </a:lnTo>
                  <a:lnTo>
                    <a:pt x="437" y="23"/>
                  </a:lnTo>
                  <a:lnTo>
                    <a:pt x="450" y="30"/>
                  </a:lnTo>
                  <a:lnTo>
                    <a:pt x="463" y="37"/>
                  </a:lnTo>
                  <a:lnTo>
                    <a:pt x="473" y="46"/>
                  </a:lnTo>
                  <a:lnTo>
                    <a:pt x="485" y="53"/>
                  </a:lnTo>
                  <a:lnTo>
                    <a:pt x="493" y="60"/>
                  </a:lnTo>
                  <a:lnTo>
                    <a:pt x="503" y="68"/>
                  </a:lnTo>
                  <a:lnTo>
                    <a:pt x="514" y="73"/>
                  </a:lnTo>
                  <a:lnTo>
                    <a:pt x="524" y="79"/>
                  </a:lnTo>
                  <a:lnTo>
                    <a:pt x="535" y="82"/>
                  </a:lnTo>
                  <a:lnTo>
                    <a:pt x="548" y="85"/>
                  </a:lnTo>
                  <a:lnTo>
                    <a:pt x="568" y="89"/>
                  </a:lnTo>
                  <a:lnTo>
                    <a:pt x="576" y="96"/>
                  </a:lnTo>
                  <a:lnTo>
                    <a:pt x="571" y="105"/>
                  </a:lnTo>
                  <a:lnTo>
                    <a:pt x="557" y="115"/>
                  </a:lnTo>
                  <a:lnTo>
                    <a:pt x="534" y="124"/>
                  </a:lnTo>
                  <a:lnTo>
                    <a:pt x="503" y="131"/>
                  </a:lnTo>
                  <a:lnTo>
                    <a:pt x="467" y="137"/>
                  </a:lnTo>
                  <a:lnTo>
                    <a:pt x="426" y="137"/>
                  </a:lnTo>
                  <a:lnTo>
                    <a:pt x="401" y="137"/>
                  </a:lnTo>
                  <a:lnTo>
                    <a:pt x="372" y="140"/>
                  </a:lnTo>
                  <a:lnTo>
                    <a:pt x="339" y="144"/>
                  </a:lnTo>
                  <a:lnTo>
                    <a:pt x="303" y="150"/>
                  </a:lnTo>
                  <a:lnTo>
                    <a:pt x="266" y="157"/>
                  </a:lnTo>
                  <a:lnTo>
                    <a:pt x="228" y="164"/>
                  </a:lnTo>
                  <a:lnTo>
                    <a:pt x="189" y="171"/>
                  </a:lnTo>
                  <a:lnTo>
                    <a:pt x="153" y="177"/>
                  </a:lnTo>
                  <a:lnTo>
                    <a:pt x="117" y="183"/>
                  </a:lnTo>
                  <a:lnTo>
                    <a:pt x="85" y="187"/>
                  </a:lnTo>
                  <a:lnTo>
                    <a:pt x="56" y="190"/>
                  </a:lnTo>
                  <a:lnTo>
                    <a:pt x="33" y="190"/>
                  </a:lnTo>
                  <a:lnTo>
                    <a:pt x="16" y="187"/>
                  </a:lnTo>
                  <a:lnTo>
                    <a:pt x="5" y="181"/>
                  </a:lnTo>
                  <a:lnTo>
                    <a:pt x="0" y="171"/>
                  </a:lnTo>
                  <a:lnTo>
                    <a:pt x="6" y="157"/>
                  </a:lnTo>
                  <a:lnTo>
                    <a:pt x="6" y="154"/>
                  </a:lnTo>
                  <a:lnTo>
                    <a:pt x="5" y="145"/>
                  </a:lnTo>
                  <a:lnTo>
                    <a:pt x="6" y="132"/>
                  </a:lnTo>
                  <a:lnTo>
                    <a:pt x="7" y="117"/>
                  </a:lnTo>
                  <a:lnTo>
                    <a:pt x="12" y="98"/>
                  </a:lnTo>
                  <a:lnTo>
                    <a:pt x="20" y="79"/>
                  </a:lnTo>
                  <a:lnTo>
                    <a:pt x="33" y="60"/>
                  </a:lnTo>
                  <a:lnTo>
                    <a:pt x="52" y="43"/>
                  </a:lnTo>
                  <a:close/>
                </a:path>
              </a:pathLst>
            </a:custGeom>
            <a:solidFill>
              <a:srgbClr val="F9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47" name="Freeform 1305">
              <a:extLst>
                <a:ext uri="{FF2B5EF4-FFF2-40B4-BE49-F238E27FC236}">
                  <a16:creationId xmlns:a16="http://schemas.microsoft.com/office/drawing/2014/main" id="{A037B9AE-DCBE-3289-00CB-AC32815796E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83" y="10833"/>
              <a:ext cx="561" cy="185"/>
            </a:xfrm>
            <a:custGeom>
              <a:avLst/>
              <a:gdLst>
                <a:gd name="T0" fmla="*/ 62 w 561"/>
                <a:gd name="T1" fmla="*/ 35 h 185"/>
                <a:gd name="T2" fmla="*/ 86 w 561"/>
                <a:gd name="T3" fmla="*/ 23 h 185"/>
                <a:gd name="T4" fmla="*/ 111 w 561"/>
                <a:gd name="T5" fmla="*/ 15 h 185"/>
                <a:gd name="T6" fmla="*/ 140 w 561"/>
                <a:gd name="T7" fmla="*/ 7 h 185"/>
                <a:gd name="T8" fmla="*/ 171 w 561"/>
                <a:gd name="T9" fmla="*/ 5 h 185"/>
                <a:gd name="T10" fmla="*/ 204 w 561"/>
                <a:gd name="T11" fmla="*/ 2 h 185"/>
                <a:gd name="T12" fmla="*/ 240 w 561"/>
                <a:gd name="T13" fmla="*/ 2 h 185"/>
                <a:gd name="T14" fmla="*/ 277 w 561"/>
                <a:gd name="T15" fmla="*/ 0 h 185"/>
                <a:gd name="T16" fmla="*/ 326 w 561"/>
                <a:gd name="T17" fmla="*/ 0 h 185"/>
                <a:gd name="T18" fmla="*/ 372 w 561"/>
                <a:gd name="T19" fmla="*/ 6 h 185"/>
                <a:gd name="T20" fmla="*/ 410 w 561"/>
                <a:gd name="T21" fmla="*/ 16 h 185"/>
                <a:gd name="T22" fmla="*/ 439 w 561"/>
                <a:gd name="T23" fmla="*/ 29 h 185"/>
                <a:gd name="T24" fmla="*/ 462 w 561"/>
                <a:gd name="T25" fmla="*/ 45 h 185"/>
                <a:gd name="T26" fmla="*/ 482 w 561"/>
                <a:gd name="T27" fmla="*/ 59 h 185"/>
                <a:gd name="T28" fmla="*/ 501 w 561"/>
                <a:gd name="T29" fmla="*/ 71 h 185"/>
                <a:gd name="T30" fmla="*/ 522 w 561"/>
                <a:gd name="T31" fmla="*/ 79 h 185"/>
                <a:gd name="T32" fmla="*/ 554 w 561"/>
                <a:gd name="T33" fmla="*/ 87 h 185"/>
                <a:gd name="T34" fmla="*/ 558 w 561"/>
                <a:gd name="T35" fmla="*/ 103 h 185"/>
                <a:gd name="T36" fmla="*/ 522 w 561"/>
                <a:gd name="T37" fmla="*/ 121 h 185"/>
                <a:gd name="T38" fmla="*/ 456 w 561"/>
                <a:gd name="T39" fmla="*/ 133 h 185"/>
                <a:gd name="T40" fmla="*/ 391 w 561"/>
                <a:gd name="T41" fmla="*/ 134 h 185"/>
                <a:gd name="T42" fmla="*/ 331 w 561"/>
                <a:gd name="T43" fmla="*/ 141 h 185"/>
                <a:gd name="T44" fmla="*/ 260 w 561"/>
                <a:gd name="T45" fmla="*/ 153 h 185"/>
                <a:gd name="T46" fmla="*/ 185 w 561"/>
                <a:gd name="T47" fmla="*/ 167 h 185"/>
                <a:gd name="T48" fmla="*/ 114 w 561"/>
                <a:gd name="T49" fmla="*/ 179 h 185"/>
                <a:gd name="T50" fmla="*/ 55 w 561"/>
                <a:gd name="T51" fmla="*/ 185 h 185"/>
                <a:gd name="T52" fmla="*/ 15 w 561"/>
                <a:gd name="T53" fmla="*/ 182 h 185"/>
                <a:gd name="T54" fmla="*/ 0 w 561"/>
                <a:gd name="T55" fmla="*/ 166 h 185"/>
                <a:gd name="T56" fmla="*/ 5 w 561"/>
                <a:gd name="T57" fmla="*/ 150 h 185"/>
                <a:gd name="T58" fmla="*/ 5 w 561"/>
                <a:gd name="T59" fmla="*/ 128 h 185"/>
                <a:gd name="T60" fmla="*/ 12 w 561"/>
                <a:gd name="T61" fmla="*/ 95 h 185"/>
                <a:gd name="T62" fmla="*/ 32 w 561"/>
                <a:gd name="T63" fmla="*/ 59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1" h="185">
                  <a:moveTo>
                    <a:pt x="51" y="42"/>
                  </a:moveTo>
                  <a:lnTo>
                    <a:pt x="62" y="35"/>
                  </a:lnTo>
                  <a:lnTo>
                    <a:pt x="73" y="28"/>
                  </a:lnTo>
                  <a:lnTo>
                    <a:pt x="86" y="23"/>
                  </a:lnTo>
                  <a:lnTo>
                    <a:pt x="98" y="18"/>
                  </a:lnTo>
                  <a:lnTo>
                    <a:pt x="111" y="15"/>
                  </a:lnTo>
                  <a:lnTo>
                    <a:pt x="124" y="10"/>
                  </a:lnTo>
                  <a:lnTo>
                    <a:pt x="140" y="7"/>
                  </a:lnTo>
                  <a:lnTo>
                    <a:pt x="155" y="6"/>
                  </a:lnTo>
                  <a:lnTo>
                    <a:pt x="171" y="5"/>
                  </a:lnTo>
                  <a:lnTo>
                    <a:pt x="186" y="3"/>
                  </a:lnTo>
                  <a:lnTo>
                    <a:pt x="204" y="2"/>
                  </a:lnTo>
                  <a:lnTo>
                    <a:pt x="221" y="2"/>
                  </a:lnTo>
                  <a:lnTo>
                    <a:pt x="240" y="2"/>
                  </a:lnTo>
                  <a:lnTo>
                    <a:pt x="259" y="0"/>
                  </a:lnTo>
                  <a:lnTo>
                    <a:pt x="277" y="0"/>
                  </a:lnTo>
                  <a:lnTo>
                    <a:pt x="297" y="0"/>
                  </a:lnTo>
                  <a:lnTo>
                    <a:pt x="326" y="0"/>
                  </a:lnTo>
                  <a:lnTo>
                    <a:pt x="351" y="3"/>
                  </a:lnTo>
                  <a:lnTo>
                    <a:pt x="372" y="6"/>
                  </a:lnTo>
                  <a:lnTo>
                    <a:pt x="393" y="10"/>
                  </a:lnTo>
                  <a:lnTo>
                    <a:pt x="410" y="16"/>
                  </a:lnTo>
                  <a:lnTo>
                    <a:pt x="424" y="23"/>
                  </a:lnTo>
                  <a:lnTo>
                    <a:pt x="439" y="29"/>
                  </a:lnTo>
                  <a:lnTo>
                    <a:pt x="450" y="36"/>
                  </a:lnTo>
                  <a:lnTo>
                    <a:pt x="462" y="45"/>
                  </a:lnTo>
                  <a:lnTo>
                    <a:pt x="472" y="52"/>
                  </a:lnTo>
                  <a:lnTo>
                    <a:pt x="482" y="59"/>
                  </a:lnTo>
                  <a:lnTo>
                    <a:pt x="492" y="65"/>
                  </a:lnTo>
                  <a:lnTo>
                    <a:pt x="501" y="71"/>
                  </a:lnTo>
                  <a:lnTo>
                    <a:pt x="512" y="77"/>
                  </a:lnTo>
                  <a:lnTo>
                    <a:pt x="522" y="79"/>
                  </a:lnTo>
                  <a:lnTo>
                    <a:pt x="535" y="82"/>
                  </a:lnTo>
                  <a:lnTo>
                    <a:pt x="554" y="87"/>
                  </a:lnTo>
                  <a:lnTo>
                    <a:pt x="561" y="94"/>
                  </a:lnTo>
                  <a:lnTo>
                    <a:pt x="558" y="103"/>
                  </a:lnTo>
                  <a:lnTo>
                    <a:pt x="544" y="113"/>
                  </a:lnTo>
                  <a:lnTo>
                    <a:pt x="522" y="121"/>
                  </a:lnTo>
                  <a:lnTo>
                    <a:pt x="492" y="128"/>
                  </a:lnTo>
                  <a:lnTo>
                    <a:pt x="456" y="133"/>
                  </a:lnTo>
                  <a:lnTo>
                    <a:pt x="416" y="134"/>
                  </a:lnTo>
                  <a:lnTo>
                    <a:pt x="391" y="134"/>
                  </a:lnTo>
                  <a:lnTo>
                    <a:pt x="364" y="137"/>
                  </a:lnTo>
                  <a:lnTo>
                    <a:pt x="331" y="141"/>
                  </a:lnTo>
                  <a:lnTo>
                    <a:pt x="296" y="147"/>
                  </a:lnTo>
                  <a:lnTo>
                    <a:pt x="260" y="153"/>
                  </a:lnTo>
                  <a:lnTo>
                    <a:pt x="222" y="160"/>
                  </a:lnTo>
                  <a:lnTo>
                    <a:pt x="185" y="167"/>
                  </a:lnTo>
                  <a:lnTo>
                    <a:pt x="149" y="173"/>
                  </a:lnTo>
                  <a:lnTo>
                    <a:pt x="114" y="179"/>
                  </a:lnTo>
                  <a:lnTo>
                    <a:pt x="83" y="183"/>
                  </a:lnTo>
                  <a:lnTo>
                    <a:pt x="55" y="185"/>
                  </a:lnTo>
                  <a:lnTo>
                    <a:pt x="32" y="185"/>
                  </a:lnTo>
                  <a:lnTo>
                    <a:pt x="15" y="182"/>
                  </a:lnTo>
                  <a:lnTo>
                    <a:pt x="3" y="176"/>
                  </a:lnTo>
                  <a:lnTo>
                    <a:pt x="0" y="166"/>
                  </a:lnTo>
                  <a:lnTo>
                    <a:pt x="5" y="153"/>
                  </a:lnTo>
                  <a:lnTo>
                    <a:pt x="5" y="150"/>
                  </a:lnTo>
                  <a:lnTo>
                    <a:pt x="5" y="141"/>
                  </a:lnTo>
                  <a:lnTo>
                    <a:pt x="5" y="128"/>
                  </a:lnTo>
                  <a:lnTo>
                    <a:pt x="6" y="113"/>
                  </a:lnTo>
                  <a:lnTo>
                    <a:pt x="12" y="95"/>
                  </a:lnTo>
                  <a:lnTo>
                    <a:pt x="21" y="77"/>
                  </a:lnTo>
                  <a:lnTo>
                    <a:pt x="32" y="59"/>
                  </a:lnTo>
                  <a:lnTo>
                    <a:pt x="51" y="42"/>
                  </a:lnTo>
                  <a:close/>
                </a:path>
              </a:pathLst>
            </a:custGeom>
            <a:solidFill>
              <a:srgbClr val="F7F2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48" name="Freeform 1306">
              <a:extLst>
                <a:ext uri="{FF2B5EF4-FFF2-40B4-BE49-F238E27FC236}">
                  <a16:creationId xmlns:a16="http://schemas.microsoft.com/office/drawing/2014/main" id="{3D7C5972-9404-8195-6722-CBF656A458F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89" y="10835"/>
              <a:ext cx="550" cy="180"/>
            </a:xfrm>
            <a:custGeom>
              <a:avLst/>
              <a:gdLst>
                <a:gd name="T0" fmla="*/ 59 w 550"/>
                <a:gd name="T1" fmla="*/ 33 h 180"/>
                <a:gd name="T2" fmla="*/ 82 w 550"/>
                <a:gd name="T3" fmla="*/ 21 h 180"/>
                <a:gd name="T4" fmla="*/ 108 w 550"/>
                <a:gd name="T5" fmla="*/ 13 h 180"/>
                <a:gd name="T6" fmla="*/ 136 w 550"/>
                <a:gd name="T7" fmla="*/ 7 h 180"/>
                <a:gd name="T8" fmla="*/ 166 w 550"/>
                <a:gd name="T9" fmla="*/ 4 h 180"/>
                <a:gd name="T10" fmla="*/ 199 w 550"/>
                <a:gd name="T11" fmla="*/ 1 h 180"/>
                <a:gd name="T12" fmla="*/ 234 w 550"/>
                <a:gd name="T13" fmla="*/ 1 h 180"/>
                <a:gd name="T14" fmla="*/ 271 w 550"/>
                <a:gd name="T15" fmla="*/ 0 h 180"/>
                <a:gd name="T16" fmla="*/ 319 w 550"/>
                <a:gd name="T17" fmla="*/ 0 h 180"/>
                <a:gd name="T18" fmla="*/ 364 w 550"/>
                <a:gd name="T19" fmla="*/ 5 h 180"/>
                <a:gd name="T20" fmla="*/ 400 w 550"/>
                <a:gd name="T21" fmla="*/ 16 h 180"/>
                <a:gd name="T22" fmla="*/ 427 w 550"/>
                <a:gd name="T23" fmla="*/ 28 h 180"/>
                <a:gd name="T24" fmla="*/ 450 w 550"/>
                <a:gd name="T25" fmla="*/ 43 h 180"/>
                <a:gd name="T26" fmla="*/ 470 w 550"/>
                <a:gd name="T27" fmla="*/ 57 h 180"/>
                <a:gd name="T28" fmla="*/ 490 w 550"/>
                <a:gd name="T29" fmla="*/ 69 h 180"/>
                <a:gd name="T30" fmla="*/ 512 w 550"/>
                <a:gd name="T31" fmla="*/ 77 h 180"/>
                <a:gd name="T32" fmla="*/ 542 w 550"/>
                <a:gd name="T33" fmla="*/ 83 h 180"/>
                <a:gd name="T34" fmla="*/ 545 w 550"/>
                <a:gd name="T35" fmla="*/ 101 h 180"/>
                <a:gd name="T36" fmla="*/ 511 w 550"/>
                <a:gd name="T37" fmla="*/ 118 h 180"/>
                <a:gd name="T38" fmla="*/ 447 w 550"/>
                <a:gd name="T39" fmla="*/ 129 h 180"/>
                <a:gd name="T40" fmla="*/ 384 w 550"/>
                <a:gd name="T41" fmla="*/ 129 h 180"/>
                <a:gd name="T42" fmla="*/ 323 w 550"/>
                <a:gd name="T43" fmla="*/ 137 h 180"/>
                <a:gd name="T44" fmla="*/ 254 w 550"/>
                <a:gd name="T45" fmla="*/ 148 h 180"/>
                <a:gd name="T46" fmla="*/ 180 w 550"/>
                <a:gd name="T47" fmla="*/ 161 h 180"/>
                <a:gd name="T48" fmla="*/ 111 w 550"/>
                <a:gd name="T49" fmla="*/ 173 h 180"/>
                <a:gd name="T50" fmla="*/ 54 w 550"/>
                <a:gd name="T51" fmla="*/ 180 h 180"/>
                <a:gd name="T52" fmla="*/ 13 w 550"/>
                <a:gd name="T53" fmla="*/ 177 h 180"/>
                <a:gd name="T54" fmla="*/ 0 w 550"/>
                <a:gd name="T55" fmla="*/ 161 h 180"/>
                <a:gd name="T56" fmla="*/ 5 w 550"/>
                <a:gd name="T57" fmla="*/ 145 h 180"/>
                <a:gd name="T58" fmla="*/ 5 w 550"/>
                <a:gd name="T59" fmla="*/ 125 h 180"/>
                <a:gd name="T60" fmla="*/ 10 w 550"/>
                <a:gd name="T61" fmla="*/ 92 h 180"/>
                <a:gd name="T62" fmla="*/ 32 w 550"/>
                <a:gd name="T63" fmla="*/ 5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0" h="180">
                  <a:moveTo>
                    <a:pt x="49" y="40"/>
                  </a:moveTo>
                  <a:lnTo>
                    <a:pt x="59" y="33"/>
                  </a:lnTo>
                  <a:lnTo>
                    <a:pt x="71" y="27"/>
                  </a:lnTo>
                  <a:lnTo>
                    <a:pt x="82" y="21"/>
                  </a:lnTo>
                  <a:lnTo>
                    <a:pt x="95" y="17"/>
                  </a:lnTo>
                  <a:lnTo>
                    <a:pt x="108" y="13"/>
                  </a:lnTo>
                  <a:lnTo>
                    <a:pt x="121" y="10"/>
                  </a:lnTo>
                  <a:lnTo>
                    <a:pt x="136" y="7"/>
                  </a:lnTo>
                  <a:lnTo>
                    <a:pt x="152" y="5"/>
                  </a:lnTo>
                  <a:lnTo>
                    <a:pt x="166" y="4"/>
                  </a:lnTo>
                  <a:lnTo>
                    <a:pt x="182" y="3"/>
                  </a:lnTo>
                  <a:lnTo>
                    <a:pt x="199" y="1"/>
                  </a:lnTo>
                  <a:lnTo>
                    <a:pt x="216" y="1"/>
                  </a:lnTo>
                  <a:lnTo>
                    <a:pt x="234" y="1"/>
                  </a:lnTo>
                  <a:lnTo>
                    <a:pt x="253" y="0"/>
                  </a:lnTo>
                  <a:lnTo>
                    <a:pt x="271" y="0"/>
                  </a:lnTo>
                  <a:lnTo>
                    <a:pt x="291" y="0"/>
                  </a:lnTo>
                  <a:lnTo>
                    <a:pt x="319" y="0"/>
                  </a:lnTo>
                  <a:lnTo>
                    <a:pt x="342" y="3"/>
                  </a:lnTo>
                  <a:lnTo>
                    <a:pt x="364" y="5"/>
                  </a:lnTo>
                  <a:lnTo>
                    <a:pt x="382" y="10"/>
                  </a:lnTo>
                  <a:lnTo>
                    <a:pt x="400" y="16"/>
                  </a:lnTo>
                  <a:lnTo>
                    <a:pt x="414" y="23"/>
                  </a:lnTo>
                  <a:lnTo>
                    <a:pt x="427" y="28"/>
                  </a:lnTo>
                  <a:lnTo>
                    <a:pt x="440" y="36"/>
                  </a:lnTo>
                  <a:lnTo>
                    <a:pt x="450" y="43"/>
                  </a:lnTo>
                  <a:lnTo>
                    <a:pt x="460" y="50"/>
                  </a:lnTo>
                  <a:lnTo>
                    <a:pt x="470" y="57"/>
                  </a:lnTo>
                  <a:lnTo>
                    <a:pt x="480" y="63"/>
                  </a:lnTo>
                  <a:lnTo>
                    <a:pt x="490" y="69"/>
                  </a:lnTo>
                  <a:lnTo>
                    <a:pt x="501" y="73"/>
                  </a:lnTo>
                  <a:lnTo>
                    <a:pt x="512" y="77"/>
                  </a:lnTo>
                  <a:lnTo>
                    <a:pt x="524" y="79"/>
                  </a:lnTo>
                  <a:lnTo>
                    <a:pt x="542" y="83"/>
                  </a:lnTo>
                  <a:lnTo>
                    <a:pt x="550" y="90"/>
                  </a:lnTo>
                  <a:lnTo>
                    <a:pt x="545" y="101"/>
                  </a:lnTo>
                  <a:lnTo>
                    <a:pt x="532" y="109"/>
                  </a:lnTo>
                  <a:lnTo>
                    <a:pt x="511" y="118"/>
                  </a:lnTo>
                  <a:lnTo>
                    <a:pt x="482" y="125"/>
                  </a:lnTo>
                  <a:lnTo>
                    <a:pt x="447" y="129"/>
                  </a:lnTo>
                  <a:lnTo>
                    <a:pt x="407" y="129"/>
                  </a:lnTo>
                  <a:lnTo>
                    <a:pt x="384" y="129"/>
                  </a:lnTo>
                  <a:lnTo>
                    <a:pt x="355" y="132"/>
                  </a:lnTo>
                  <a:lnTo>
                    <a:pt x="323" y="137"/>
                  </a:lnTo>
                  <a:lnTo>
                    <a:pt x="290" y="142"/>
                  </a:lnTo>
                  <a:lnTo>
                    <a:pt x="254" y="148"/>
                  </a:lnTo>
                  <a:lnTo>
                    <a:pt x="216" y="155"/>
                  </a:lnTo>
                  <a:lnTo>
                    <a:pt x="180" y="161"/>
                  </a:lnTo>
                  <a:lnTo>
                    <a:pt x="146" y="168"/>
                  </a:lnTo>
                  <a:lnTo>
                    <a:pt x="111" y="173"/>
                  </a:lnTo>
                  <a:lnTo>
                    <a:pt x="81" y="177"/>
                  </a:lnTo>
                  <a:lnTo>
                    <a:pt x="54" y="180"/>
                  </a:lnTo>
                  <a:lnTo>
                    <a:pt x="30" y="180"/>
                  </a:lnTo>
                  <a:lnTo>
                    <a:pt x="13" y="177"/>
                  </a:lnTo>
                  <a:lnTo>
                    <a:pt x="3" y="171"/>
                  </a:lnTo>
                  <a:lnTo>
                    <a:pt x="0" y="161"/>
                  </a:lnTo>
                  <a:lnTo>
                    <a:pt x="5" y="148"/>
                  </a:lnTo>
                  <a:lnTo>
                    <a:pt x="5" y="145"/>
                  </a:lnTo>
                  <a:lnTo>
                    <a:pt x="5" y="137"/>
                  </a:lnTo>
                  <a:lnTo>
                    <a:pt x="5" y="125"/>
                  </a:lnTo>
                  <a:lnTo>
                    <a:pt x="6" y="109"/>
                  </a:lnTo>
                  <a:lnTo>
                    <a:pt x="10" y="92"/>
                  </a:lnTo>
                  <a:lnTo>
                    <a:pt x="19" y="75"/>
                  </a:lnTo>
                  <a:lnTo>
                    <a:pt x="32" y="57"/>
                  </a:lnTo>
                  <a:lnTo>
                    <a:pt x="49" y="40"/>
                  </a:lnTo>
                  <a:close/>
                </a:path>
              </a:pathLst>
            </a:custGeom>
            <a:solidFill>
              <a:srgbClr val="F4ED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49" name="Freeform 1307">
              <a:extLst>
                <a:ext uri="{FF2B5EF4-FFF2-40B4-BE49-F238E27FC236}">
                  <a16:creationId xmlns:a16="http://schemas.microsoft.com/office/drawing/2014/main" id="{81FBCF32-E0E1-E25F-C730-288C90C4EF5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95" y="10835"/>
              <a:ext cx="538" cy="175"/>
            </a:xfrm>
            <a:custGeom>
              <a:avLst/>
              <a:gdLst>
                <a:gd name="T0" fmla="*/ 48 w 538"/>
                <a:gd name="T1" fmla="*/ 40 h 175"/>
                <a:gd name="T2" fmla="*/ 58 w 538"/>
                <a:gd name="T3" fmla="*/ 33 h 175"/>
                <a:gd name="T4" fmla="*/ 69 w 538"/>
                <a:gd name="T5" fmla="*/ 27 h 175"/>
                <a:gd name="T6" fmla="*/ 81 w 538"/>
                <a:gd name="T7" fmla="*/ 21 h 175"/>
                <a:gd name="T8" fmla="*/ 94 w 538"/>
                <a:gd name="T9" fmla="*/ 17 h 175"/>
                <a:gd name="T10" fmla="*/ 107 w 538"/>
                <a:gd name="T11" fmla="*/ 13 h 175"/>
                <a:gd name="T12" fmla="*/ 120 w 538"/>
                <a:gd name="T13" fmla="*/ 10 h 175"/>
                <a:gd name="T14" fmla="*/ 134 w 538"/>
                <a:gd name="T15" fmla="*/ 7 h 175"/>
                <a:gd name="T16" fmla="*/ 148 w 538"/>
                <a:gd name="T17" fmla="*/ 5 h 175"/>
                <a:gd name="T18" fmla="*/ 163 w 538"/>
                <a:gd name="T19" fmla="*/ 4 h 175"/>
                <a:gd name="T20" fmla="*/ 179 w 538"/>
                <a:gd name="T21" fmla="*/ 3 h 175"/>
                <a:gd name="T22" fmla="*/ 195 w 538"/>
                <a:gd name="T23" fmla="*/ 1 h 175"/>
                <a:gd name="T24" fmla="*/ 212 w 538"/>
                <a:gd name="T25" fmla="*/ 1 h 175"/>
                <a:gd name="T26" fmla="*/ 229 w 538"/>
                <a:gd name="T27" fmla="*/ 1 h 175"/>
                <a:gd name="T28" fmla="*/ 247 w 538"/>
                <a:gd name="T29" fmla="*/ 0 h 175"/>
                <a:gd name="T30" fmla="*/ 265 w 538"/>
                <a:gd name="T31" fmla="*/ 0 h 175"/>
                <a:gd name="T32" fmla="*/ 284 w 538"/>
                <a:gd name="T33" fmla="*/ 0 h 175"/>
                <a:gd name="T34" fmla="*/ 333 w 538"/>
                <a:gd name="T35" fmla="*/ 3 h 175"/>
                <a:gd name="T36" fmla="*/ 372 w 538"/>
                <a:gd name="T37" fmla="*/ 10 h 175"/>
                <a:gd name="T38" fmla="*/ 402 w 538"/>
                <a:gd name="T39" fmla="*/ 21 h 175"/>
                <a:gd name="T40" fmla="*/ 428 w 538"/>
                <a:gd name="T41" fmla="*/ 36 h 175"/>
                <a:gd name="T42" fmla="*/ 448 w 538"/>
                <a:gd name="T43" fmla="*/ 50 h 175"/>
                <a:gd name="T44" fmla="*/ 469 w 538"/>
                <a:gd name="T45" fmla="*/ 63 h 175"/>
                <a:gd name="T46" fmla="*/ 489 w 538"/>
                <a:gd name="T47" fmla="*/ 73 h 175"/>
                <a:gd name="T48" fmla="*/ 512 w 538"/>
                <a:gd name="T49" fmla="*/ 79 h 175"/>
                <a:gd name="T50" fmla="*/ 531 w 538"/>
                <a:gd name="T51" fmla="*/ 83 h 175"/>
                <a:gd name="T52" fmla="*/ 538 w 538"/>
                <a:gd name="T53" fmla="*/ 90 h 175"/>
                <a:gd name="T54" fmla="*/ 533 w 538"/>
                <a:gd name="T55" fmla="*/ 98 h 175"/>
                <a:gd name="T56" fmla="*/ 521 w 538"/>
                <a:gd name="T57" fmla="*/ 108 h 175"/>
                <a:gd name="T58" fmla="*/ 499 w 538"/>
                <a:gd name="T59" fmla="*/ 115 h 175"/>
                <a:gd name="T60" fmla="*/ 470 w 538"/>
                <a:gd name="T61" fmla="*/ 122 h 175"/>
                <a:gd name="T62" fmla="*/ 435 w 538"/>
                <a:gd name="T63" fmla="*/ 126 h 175"/>
                <a:gd name="T64" fmla="*/ 396 w 538"/>
                <a:gd name="T65" fmla="*/ 128 h 175"/>
                <a:gd name="T66" fmla="*/ 373 w 538"/>
                <a:gd name="T67" fmla="*/ 128 h 175"/>
                <a:gd name="T68" fmla="*/ 346 w 538"/>
                <a:gd name="T69" fmla="*/ 131 h 175"/>
                <a:gd name="T70" fmla="*/ 316 w 538"/>
                <a:gd name="T71" fmla="*/ 135 h 175"/>
                <a:gd name="T72" fmla="*/ 283 w 538"/>
                <a:gd name="T73" fmla="*/ 139 h 175"/>
                <a:gd name="T74" fmla="*/ 248 w 538"/>
                <a:gd name="T75" fmla="*/ 147 h 175"/>
                <a:gd name="T76" fmla="*/ 212 w 538"/>
                <a:gd name="T77" fmla="*/ 152 h 175"/>
                <a:gd name="T78" fmla="*/ 176 w 538"/>
                <a:gd name="T79" fmla="*/ 160 h 175"/>
                <a:gd name="T80" fmla="*/ 141 w 538"/>
                <a:gd name="T81" fmla="*/ 165 h 175"/>
                <a:gd name="T82" fmla="*/ 108 w 538"/>
                <a:gd name="T83" fmla="*/ 170 h 175"/>
                <a:gd name="T84" fmla="*/ 79 w 538"/>
                <a:gd name="T85" fmla="*/ 174 h 175"/>
                <a:gd name="T86" fmla="*/ 52 w 538"/>
                <a:gd name="T87" fmla="*/ 175 h 175"/>
                <a:gd name="T88" fmla="*/ 30 w 538"/>
                <a:gd name="T89" fmla="*/ 175 h 175"/>
                <a:gd name="T90" fmla="*/ 13 w 538"/>
                <a:gd name="T91" fmla="*/ 173 h 175"/>
                <a:gd name="T92" fmla="*/ 3 w 538"/>
                <a:gd name="T93" fmla="*/ 167 h 175"/>
                <a:gd name="T94" fmla="*/ 0 w 538"/>
                <a:gd name="T95" fmla="*/ 158 h 175"/>
                <a:gd name="T96" fmla="*/ 4 w 538"/>
                <a:gd name="T97" fmla="*/ 145 h 175"/>
                <a:gd name="T98" fmla="*/ 4 w 538"/>
                <a:gd name="T99" fmla="*/ 142 h 175"/>
                <a:gd name="T100" fmla="*/ 3 w 538"/>
                <a:gd name="T101" fmla="*/ 135 h 175"/>
                <a:gd name="T102" fmla="*/ 4 w 538"/>
                <a:gd name="T103" fmla="*/ 122 h 175"/>
                <a:gd name="T104" fmla="*/ 6 w 538"/>
                <a:gd name="T105" fmla="*/ 108 h 175"/>
                <a:gd name="T106" fmla="*/ 10 w 538"/>
                <a:gd name="T107" fmla="*/ 90 h 175"/>
                <a:gd name="T108" fmla="*/ 19 w 538"/>
                <a:gd name="T109" fmla="*/ 73 h 175"/>
                <a:gd name="T110" fmla="*/ 30 w 538"/>
                <a:gd name="T111" fmla="*/ 56 h 175"/>
                <a:gd name="T112" fmla="*/ 48 w 538"/>
                <a:gd name="T113" fmla="*/ 4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8" h="175">
                  <a:moveTo>
                    <a:pt x="48" y="40"/>
                  </a:moveTo>
                  <a:lnTo>
                    <a:pt x="58" y="33"/>
                  </a:lnTo>
                  <a:lnTo>
                    <a:pt x="69" y="27"/>
                  </a:lnTo>
                  <a:lnTo>
                    <a:pt x="81" y="21"/>
                  </a:lnTo>
                  <a:lnTo>
                    <a:pt x="94" y="17"/>
                  </a:lnTo>
                  <a:lnTo>
                    <a:pt x="107" y="13"/>
                  </a:lnTo>
                  <a:lnTo>
                    <a:pt x="120" y="10"/>
                  </a:lnTo>
                  <a:lnTo>
                    <a:pt x="134" y="7"/>
                  </a:lnTo>
                  <a:lnTo>
                    <a:pt x="148" y="5"/>
                  </a:lnTo>
                  <a:lnTo>
                    <a:pt x="163" y="4"/>
                  </a:lnTo>
                  <a:lnTo>
                    <a:pt x="179" y="3"/>
                  </a:lnTo>
                  <a:lnTo>
                    <a:pt x="195" y="1"/>
                  </a:lnTo>
                  <a:lnTo>
                    <a:pt x="212" y="1"/>
                  </a:lnTo>
                  <a:lnTo>
                    <a:pt x="229" y="1"/>
                  </a:lnTo>
                  <a:lnTo>
                    <a:pt x="247" y="0"/>
                  </a:lnTo>
                  <a:lnTo>
                    <a:pt x="265" y="0"/>
                  </a:lnTo>
                  <a:lnTo>
                    <a:pt x="284" y="0"/>
                  </a:lnTo>
                  <a:lnTo>
                    <a:pt x="333" y="3"/>
                  </a:lnTo>
                  <a:lnTo>
                    <a:pt x="372" y="10"/>
                  </a:lnTo>
                  <a:lnTo>
                    <a:pt x="402" y="21"/>
                  </a:lnTo>
                  <a:lnTo>
                    <a:pt x="428" y="36"/>
                  </a:lnTo>
                  <a:lnTo>
                    <a:pt x="448" y="50"/>
                  </a:lnTo>
                  <a:lnTo>
                    <a:pt x="469" y="63"/>
                  </a:lnTo>
                  <a:lnTo>
                    <a:pt x="489" y="73"/>
                  </a:lnTo>
                  <a:lnTo>
                    <a:pt x="512" y="79"/>
                  </a:lnTo>
                  <a:lnTo>
                    <a:pt x="531" y="83"/>
                  </a:lnTo>
                  <a:lnTo>
                    <a:pt x="538" y="90"/>
                  </a:lnTo>
                  <a:lnTo>
                    <a:pt x="533" y="98"/>
                  </a:lnTo>
                  <a:lnTo>
                    <a:pt x="521" y="108"/>
                  </a:lnTo>
                  <a:lnTo>
                    <a:pt x="499" y="115"/>
                  </a:lnTo>
                  <a:lnTo>
                    <a:pt x="470" y="122"/>
                  </a:lnTo>
                  <a:lnTo>
                    <a:pt x="435" y="126"/>
                  </a:lnTo>
                  <a:lnTo>
                    <a:pt x="396" y="128"/>
                  </a:lnTo>
                  <a:lnTo>
                    <a:pt x="373" y="128"/>
                  </a:lnTo>
                  <a:lnTo>
                    <a:pt x="346" y="131"/>
                  </a:lnTo>
                  <a:lnTo>
                    <a:pt x="316" y="135"/>
                  </a:lnTo>
                  <a:lnTo>
                    <a:pt x="283" y="139"/>
                  </a:lnTo>
                  <a:lnTo>
                    <a:pt x="248" y="147"/>
                  </a:lnTo>
                  <a:lnTo>
                    <a:pt x="212" y="152"/>
                  </a:lnTo>
                  <a:lnTo>
                    <a:pt x="176" y="160"/>
                  </a:lnTo>
                  <a:lnTo>
                    <a:pt x="141" y="165"/>
                  </a:lnTo>
                  <a:lnTo>
                    <a:pt x="108" y="170"/>
                  </a:lnTo>
                  <a:lnTo>
                    <a:pt x="79" y="174"/>
                  </a:lnTo>
                  <a:lnTo>
                    <a:pt x="52" y="175"/>
                  </a:lnTo>
                  <a:lnTo>
                    <a:pt x="30" y="175"/>
                  </a:lnTo>
                  <a:lnTo>
                    <a:pt x="13" y="173"/>
                  </a:lnTo>
                  <a:lnTo>
                    <a:pt x="3" y="167"/>
                  </a:lnTo>
                  <a:lnTo>
                    <a:pt x="0" y="158"/>
                  </a:lnTo>
                  <a:lnTo>
                    <a:pt x="4" y="145"/>
                  </a:lnTo>
                  <a:lnTo>
                    <a:pt x="4" y="142"/>
                  </a:lnTo>
                  <a:lnTo>
                    <a:pt x="3" y="135"/>
                  </a:lnTo>
                  <a:lnTo>
                    <a:pt x="4" y="122"/>
                  </a:lnTo>
                  <a:lnTo>
                    <a:pt x="6" y="108"/>
                  </a:lnTo>
                  <a:lnTo>
                    <a:pt x="10" y="90"/>
                  </a:lnTo>
                  <a:lnTo>
                    <a:pt x="19" y="73"/>
                  </a:lnTo>
                  <a:lnTo>
                    <a:pt x="30" y="5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F4EA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50" name="Freeform 1308">
              <a:extLst>
                <a:ext uri="{FF2B5EF4-FFF2-40B4-BE49-F238E27FC236}">
                  <a16:creationId xmlns:a16="http://schemas.microsoft.com/office/drawing/2014/main" id="{F303E1B1-4637-3DD2-72FD-15369B754AE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01" y="10836"/>
              <a:ext cx="523" cy="172"/>
            </a:xfrm>
            <a:custGeom>
              <a:avLst/>
              <a:gdLst>
                <a:gd name="T0" fmla="*/ 47 w 523"/>
                <a:gd name="T1" fmla="*/ 39 h 172"/>
                <a:gd name="T2" fmla="*/ 57 w 523"/>
                <a:gd name="T3" fmla="*/ 32 h 172"/>
                <a:gd name="T4" fmla="*/ 68 w 523"/>
                <a:gd name="T5" fmla="*/ 26 h 172"/>
                <a:gd name="T6" fmla="*/ 79 w 523"/>
                <a:gd name="T7" fmla="*/ 22 h 172"/>
                <a:gd name="T8" fmla="*/ 91 w 523"/>
                <a:gd name="T9" fmla="*/ 17 h 172"/>
                <a:gd name="T10" fmla="*/ 104 w 523"/>
                <a:gd name="T11" fmla="*/ 13 h 172"/>
                <a:gd name="T12" fmla="*/ 117 w 523"/>
                <a:gd name="T13" fmla="*/ 10 h 172"/>
                <a:gd name="T14" fmla="*/ 130 w 523"/>
                <a:gd name="T15" fmla="*/ 7 h 172"/>
                <a:gd name="T16" fmla="*/ 144 w 523"/>
                <a:gd name="T17" fmla="*/ 6 h 172"/>
                <a:gd name="T18" fmla="*/ 158 w 523"/>
                <a:gd name="T19" fmla="*/ 4 h 172"/>
                <a:gd name="T20" fmla="*/ 174 w 523"/>
                <a:gd name="T21" fmla="*/ 3 h 172"/>
                <a:gd name="T22" fmla="*/ 190 w 523"/>
                <a:gd name="T23" fmla="*/ 2 h 172"/>
                <a:gd name="T24" fmla="*/ 207 w 523"/>
                <a:gd name="T25" fmla="*/ 2 h 172"/>
                <a:gd name="T26" fmla="*/ 223 w 523"/>
                <a:gd name="T27" fmla="*/ 2 h 172"/>
                <a:gd name="T28" fmla="*/ 242 w 523"/>
                <a:gd name="T29" fmla="*/ 0 h 172"/>
                <a:gd name="T30" fmla="*/ 259 w 523"/>
                <a:gd name="T31" fmla="*/ 0 h 172"/>
                <a:gd name="T32" fmla="*/ 278 w 523"/>
                <a:gd name="T33" fmla="*/ 0 h 172"/>
                <a:gd name="T34" fmla="*/ 326 w 523"/>
                <a:gd name="T35" fmla="*/ 3 h 172"/>
                <a:gd name="T36" fmla="*/ 363 w 523"/>
                <a:gd name="T37" fmla="*/ 10 h 172"/>
                <a:gd name="T38" fmla="*/ 392 w 523"/>
                <a:gd name="T39" fmla="*/ 22 h 172"/>
                <a:gd name="T40" fmla="*/ 416 w 523"/>
                <a:gd name="T41" fmla="*/ 35 h 172"/>
                <a:gd name="T42" fmla="*/ 437 w 523"/>
                <a:gd name="T43" fmla="*/ 49 h 172"/>
                <a:gd name="T44" fmla="*/ 457 w 523"/>
                <a:gd name="T45" fmla="*/ 61 h 172"/>
                <a:gd name="T46" fmla="*/ 476 w 523"/>
                <a:gd name="T47" fmla="*/ 71 h 172"/>
                <a:gd name="T48" fmla="*/ 499 w 523"/>
                <a:gd name="T49" fmla="*/ 76 h 172"/>
                <a:gd name="T50" fmla="*/ 517 w 523"/>
                <a:gd name="T51" fmla="*/ 81 h 172"/>
                <a:gd name="T52" fmla="*/ 523 w 523"/>
                <a:gd name="T53" fmla="*/ 88 h 172"/>
                <a:gd name="T54" fmla="*/ 520 w 523"/>
                <a:gd name="T55" fmla="*/ 95 h 172"/>
                <a:gd name="T56" fmla="*/ 507 w 523"/>
                <a:gd name="T57" fmla="*/ 104 h 172"/>
                <a:gd name="T58" fmla="*/ 487 w 523"/>
                <a:gd name="T59" fmla="*/ 113 h 172"/>
                <a:gd name="T60" fmla="*/ 460 w 523"/>
                <a:gd name="T61" fmla="*/ 120 h 172"/>
                <a:gd name="T62" fmla="*/ 425 w 523"/>
                <a:gd name="T63" fmla="*/ 124 h 172"/>
                <a:gd name="T64" fmla="*/ 388 w 523"/>
                <a:gd name="T65" fmla="*/ 124 h 172"/>
                <a:gd name="T66" fmla="*/ 365 w 523"/>
                <a:gd name="T67" fmla="*/ 124 h 172"/>
                <a:gd name="T68" fmla="*/ 339 w 523"/>
                <a:gd name="T69" fmla="*/ 127 h 172"/>
                <a:gd name="T70" fmla="*/ 308 w 523"/>
                <a:gd name="T71" fmla="*/ 131 h 172"/>
                <a:gd name="T72" fmla="*/ 277 w 523"/>
                <a:gd name="T73" fmla="*/ 137 h 172"/>
                <a:gd name="T74" fmla="*/ 242 w 523"/>
                <a:gd name="T75" fmla="*/ 143 h 172"/>
                <a:gd name="T76" fmla="*/ 207 w 523"/>
                <a:gd name="T77" fmla="*/ 149 h 172"/>
                <a:gd name="T78" fmla="*/ 173 w 523"/>
                <a:gd name="T79" fmla="*/ 156 h 172"/>
                <a:gd name="T80" fmla="*/ 138 w 523"/>
                <a:gd name="T81" fmla="*/ 162 h 172"/>
                <a:gd name="T82" fmla="*/ 106 w 523"/>
                <a:gd name="T83" fmla="*/ 166 h 172"/>
                <a:gd name="T84" fmla="*/ 78 w 523"/>
                <a:gd name="T85" fmla="*/ 170 h 172"/>
                <a:gd name="T86" fmla="*/ 52 w 523"/>
                <a:gd name="T87" fmla="*/ 172 h 172"/>
                <a:gd name="T88" fmla="*/ 30 w 523"/>
                <a:gd name="T89" fmla="*/ 172 h 172"/>
                <a:gd name="T90" fmla="*/ 13 w 523"/>
                <a:gd name="T91" fmla="*/ 169 h 172"/>
                <a:gd name="T92" fmla="*/ 3 w 523"/>
                <a:gd name="T93" fmla="*/ 163 h 172"/>
                <a:gd name="T94" fmla="*/ 0 w 523"/>
                <a:gd name="T95" fmla="*/ 154 h 172"/>
                <a:gd name="T96" fmla="*/ 4 w 523"/>
                <a:gd name="T97" fmla="*/ 141 h 172"/>
                <a:gd name="T98" fmla="*/ 4 w 523"/>
                <a:gd name="T99" fmla="*/ 138 h 172"/>
                <a:gd name="T100" fmla="*/ 4 w 523"/>
                <a:gd name="T101" fmla="*/ 131 h 172"/>
                <a:gd name="T102" fmla="*/ 4 w 523"/>
                <a:gd name="T103" fmla="*/ 120 h 172"/>
                <a:gd name="T104" fmla="*/ 7 w 523"/>
                <a:gd name="T105" fmla="*/ 105 h 172"/>
                <a:gd name="T106" fmla="*/ 11 w 523"/>
                <a:gd name="T107" fmla="*/ 88 h 172"/>
                <a:gd name="T108" fmla="*/ 18 w 523"/>
                <a:gd name="T109" fmla="*/ 71 h 172"/>
                <a:gd name="T110" fmla="*/ 30 w 523"/>
                <a:gd name="T111" fmla="*/ 55 h 172"/>
                <a:gd name="T112" fmla="*/ 47 w 523"/>
                <a:gd name="T113" fmla="*/ 39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23" h="172">
                  <a:moveTo>
                    <a:pt x="47" y="39"/>
                  </a:moveTo>
                  <a:lnTo>
                    <a:pt x="57" y="32"/>
                  </a:lnTo>
                  <a:lnTo>
                    <a:pt x="68" y="26"/>
                  </a:lnTo>
                  <a:lnTo>
                    <a:pt x="79" y="22"/>
                  </a:lnTo>
                  <a:lnTo>
                    <a:pt x="91" y="17"/>
                  </a:lnTo>
                  <a:lnTo>
                    <a:pt x="104" y="13"/>
                  </a:lnTo>
                  <a:lnTo>
                    <a:pt x="117" y="10"/>
                  </a:lnTo>
                  <a:lnTo>
                    <a:pt x="130" y="7"/>
                  </a:lnTo>
                  <a:lnTo>
                    <a:pt x="144" y="6"/>
                  </a:lnTo>
                  <a:lnTo>
                    <a:pt x="158" y="4"/>
                  </a:lnTo>
                  <a:lnTo>
                    <a:pt x="174" y="3"/>
                  </a:lnTo>
                  <a:lnTo>
                    <a:pt x="190" y="2"/>
                  </a:lnTo>
                  <a:lnTo>
                    <a:pt x="207" y="2"/>
                  </a:lnTo>
                  <a:lnTo>
                    <a:pt x="223" y="2"/>
                  </a:lnTo>
                  <a:lnTo>
                    <a:pt x="242" y="0"/>
                  </a:lnTo>
                  <a:lnTo>
                    <a:pt x="259" y="0"/>
                  </a:lnTo>
                  <a:lnTo>
                    <a:pt x="278" y="0"/>
                  </a:lnTo>
                  <a:lnTo>
                    <a:pt x="326" y="3"/>
                  </a:lnTo>
                  <a:lnTo>
                    <a:pt x="363" y="10"/>
                  </a:lnTo>
                  <a:lnTo>
                    <a:pt x="392" y="22"/>
                  </a:lnTo>
                  <a:lnTo>
                    <a:pt x="416" y="35"/>
                  </a:lnTo>
                  <a:lnTo>
                    <a:pt x="437" y="49"/>
                  </a:lnTo>
                  <a:lnTo>
                    <a:pt x="457" y="61"/>
                  </a:lnTo>
                  <a:lnTo>
                    <a:pt x="476" y="71"/>
                  </a:lnTo>
                  <a:lnTo>
                    <a:pt x="499" y="76"/>
                  </a:lnTo>
                  <a:lnTo>
                    <a:pt x="517" y="81"/>
                  </a:lnTo>
                  <a:lnTo>
                    <a:pt x="523" y="88"/>
                  </a:lnTo>
                  <a:lnTo>
                    <a:pt x="520" y="95"/>
                  </a:lnTo>
                  <a:lnTo>
                    <a:pt x="507" y="104"/>
                  </a:lnTo>
                  <a:lnTo>
                    <a:pt x="487" y="113"/>
                  </a:lnTo>
                  <a:lnTo>
                    <a:pt x="460" y="120"/>
                  </a:lnTo>
                  <a:lnTo>
                    <a:pt x="425" y="124"/>
                  </a:lnTo>
                  <a:lnTo>
                    <a:pt x="388" y="124"/>
                  </a:lnTo>
                  <a:lnTo>
                    <a:pt x="365" y="124"/>
                  </a:lnTo>
                  <a:lnTo>
                    <a:pt x="339" y="127"/>
                  </a:lnTo>
                  <a:lnTo>
                    <a:pt x="308" y="131"/>
                  </a:lnTo>
                  <a:lnTo>
                    <a:pt x="277" y="137"/>
                  </a:lnTo>
                  <a:lnTo>
                    <a:pt x="242" y="143"/>
                  </a:lnTo>
                  <a:lnTo>
                    <a:pt x="207" y="149"/>
                  </a:lnTo>
                  <a:lnTo>
                    <a:pt x="173" y="156"/>
                  </a:lnTo>
                  <a:lnTo>
                    <a:pt x="138" y="162"/>
                  </a:lnTo>
                  <a:lnTo>
                    <a:pt x="106" y="166"/>
                  </a:lnTo>
                  <a:lnTo>
                    <a:pt x="78" y="170"/>
                  </a:lnTo>
                  <a:lnTo>
                    <a:pt x="52" y="172"/>
                  </a:lnTo>
                  <a:lnTo>
                    <a:pt x="30" y="172"/>
                  </a:lnTo>
                  <a:lnTo>
                    <a:pt x="13" y="169"/>
                  </a:lnTo>
                  <a:lnTo>
                    <a:pt x="3" y="163"/>
                  </a:lnTo>
                  <a:lnTo>
                    <a:pt x="0" y="154"/>
                  </a:lnTo>
                  <a:lnTo>
                    <a:pt x="4" y="141"/>
                  </a:lnTo>
                  <a:lnTo>
                    <a:pt x="4" y="138"/>
                  </a:lnTo>
                  <a:lnTo>
                    <a:pt x="4" y="131"/>
                  </a:lnTo>
                  <a:lnTo>
                    <a:pt x="4" y="120"/>
                  </a:lnTo>
                  <a:lnTo>
                    <a:pt x="7" y="105"/>
                  </a:lnTo>
                  <a:lnTo>
                    <a:pt x="11" y="88"/>
                  </a:lnTo>
                  <a:lnTo>
                    <a:pt x="18" y="71"/>
                  </a:lnTo>
                  <a:lnTo>
                    <a:pt x="30" y="55"/>
                  </a:lnTo>
                  <a:lnTo>
                    <a:pt x="47" y="39"/>
                  </a:lnTo>
                  <a:close/>
                </a:path>
              </a:pathLst>
            </a:custGeom>
            <a:solidFill>
              <a:srgbClr val="F2E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51" name="Freeform 1309">
              <a:extLst>
                <a:ext uri="{FF2B5EF4-FFF2-40B4-BE49-F238E27FC236}">
                  <a16:creationId xmlns:a16="http://schemas.microsoft.com/office/drawing/2014/main" id="{847B92D6-28F7-BB5D-213F-A1133617BED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07" y="10838"/>
              <a:ext cx="511" cy="167"/>
            </a:xfrm>
            <a:custGeom>
              <a:avLst/>
              <a:gdLst>
                <a:gd name="T0" fmla="*/ 46 w 511"/>
                <a:gd name="T1" fmla="*/ 37 h 167"/>
                <a:gd name="T2" fmla="*/ 66 w 511"/>
                <a:gd name="T3" fmla="*/ 24 h 167"/>
                <a:gd name="T4" fmla="*/ 89 w 511"/>
                <a:gd name="T5" fmla="*/ 15 h 167"/>
                <a:gd name="T6" fmla="*/ 113 w 511"/>
                <a:gd name="T7" fmla="*/ 8 h 167"/>
                <a:gd name="T8" fmla="*/ 141 w 511"/>
                <a:gd name="T9" fmla="*/ 4 h 167"/>
                <a:gd name="T10" fmla="*/ 170 w 511"/>
                <a:gd name="T11" fmla="*/ 1 h 167"/>
                <a:gd name="T12" fmla="*/ 201 w 511"/>
                <a:gd name="T13" fmla="*/ 0 h 167"/>
                <a:gd name="T14" fmla="*/ 235 w 511"/>
                <a:gd name="T15" fmla="*/ 0 h 167"/>
                <a:gd name="T16" fmla="*/ 271 w 511"/>
                <a:gd name="T17" fmla="*/ 0 h 167"/>
                <a:gd name="T18" fmla="*/ 315 w 511"/>
                <a:gd name="T19" fmla="*/ 2 h 167"/>
                <a:gd name="T20" fmla="*/ 351 w 511"/>
                <a:gd name="T21" fmla="*/ 11 h 167"/>
                <a:gd name="T22" fmla="*/ 382 w 511"/>
                <a:gd name="T23" fmla="*/ 21 h 167"/>
                <a:gd name="T24" fmla="*/ 405 w 511"/>
                <a:gd name="T25" fmla="*/ 34 h 167"/>
                <a:gd name="T26" fmla="*/ 426 w 511"/>
                <a:gd name="T27" fmla="*/ 47 h 167"/>
                <a:gd name="T28" fmla="*/ 445 w 511"/>
                <a:gd name="T29" fmla="*/ 59 h 167"/>
                <a:gd name="T30" fmla="*/ 465 w 511"/>
                <a:gd name="T31" fmla="*/ 67 h 167"/>
                <a:gd name="T32" fmla="*/ 487 w 511"/>
                <a:gd name="T33" fmla="*/ 73 h 167"/>
                <a:gd name="T34" fmla="*/ 504 w 511"/>
                <a:gd name="T35" fmla="*/ 77 h 167"/>
                <a:gd name="T36" fmla="*/ 511 w 511"/>
                <a:gd name="T37" fmla="*/ 85 h 167"/>
                <a:gd name="T38" fmla="*/ 509 w 511"/>
                <a:gd name="T39" fmla="*/ 92 h 167"/>
                <a:gd name="T40" fmla="*/ 496 w 511"/>
                <a:gd name="T41" fmla="*/ 100 h 167"/>
                <a:gd name="T42" fmla="*/ 475 w 511"/>
                <a:gd name="T43" fmla="*/ 109 h 167"/>
                <a:gd name="T44" fmla="*/ 448 w 511"/>
                <a:gd name="T45" fmla="*/ 115 h 167"/>
                <a:gd name="T46" fmla="*/ 416 w 511"/>
                <a:gd name="T47" fmla="*/ 119 h 167"/>
                <a:gd name="T48" fmla="*/ 379 w 511"/>
                <a:gd name="T49" fmla="*/ 119 h 167"/>
                <a:gd name="T50" fmla="*/ 357 w 511"/>
                <a:gd name="T51" fmla="*/ 119 h 167"/>
                <a:gd name="T52" fmla="*/ 331 w 511"/>
                <a:gd name="T53" fmla="*/ 122 h 167"/>
                <a:gd name="T54" fmla="*/ 301 w 511"/>
                <a:gd name="T55" fmla="*/ 126 h 167"/>
                <a:gd name="T56" fmla="*/ 269 w 511"/>
                <a:gd name="T57" fmla="*/ 132 h 167"/>
                <a:gd name="T58" fmla="*/ 236 w 511"/>
                <a:gd name="T59" fmla="*/ 138 h 167"/>
                <a:gd name="T60" fmla="*/ 201 w 511"/>
                <a:gd name="T61" fmla="*/ 144 h 167"/>
                <a:gd name="T62" fmla="*/ 168 w 511"/>
                <a:gd name="T63" fmla="*/ 151 h 167"/>
                <a:gd name="T64" fmla="*/ 135 w 511"/>
                <a:gd name="T65" fmla="*/ 157 h 167"/>
                <a:gd name="T66" fmla="*/ 103 w 511"/>
                <a:gd name="T67" fmla="*/ 161 h 167"/>
                <a:gd name="T68" fmla="*/ 74 w 511"/>
                <a:gd name="T69" fmla="*/ 165 h 167"/>
                <a:gd name="T70" fmla="*/ 50 w 511"/>
                <a:gd name="T71" fmla="*/ 167 h 167"/>
                <a:gd name="T72" fmla="*/ 28 w 511"/>
                <a:gd name="T73" fmla="*/ 167 h 167"/>
                <a:gd name="T74" fmla="*/ 12 w 511"/>
                <a:gd name="T75" fmla="*/ 164 h 167"/>
                <a:gd name="T76" fmla="*/ 2 w 511"/>
                <a:gd name="T77" fmla="*/ 160 h 167"/>
                <a:gd name="T78" fmla="*/ 0 w 511"/>
                <a:gd name="T79" fmla="*/ 151 h 167"/>
                <a:gd name="T80" fmla="*/ 4 w 511"/>
                <a:gd name="T81" fmla="*/ 138 h 167"/>
                <a:gd name="T82" fmla="*/ 4 w 511"/>
                <a:gd name="T83" fmla="*/ 135 h 167"/>
                <a:gd name="T84" fmla="*/ 4 w 511"/>
                <a:gd name="T85" fmla="*/ 128 h 167"/>
                <a:gd name="T86" fmla="*/ 4 w 511"/>
                <a:gd name="T87" fmla="*/ 116 h 167"/>
                <a:gd name="T88" fmla="*/ 5 w 511"/>
                <a:gd name="T89" fmla="*/ 102 h 167"/>
                <a:gd name="T90" fmla="*/ 10 w 511"/>
                <a:gd name="T91" fmla="*/ 86 h 167"/>
                <a:gd name="T92" fmla="*/ 18 w 511"/>
                <a:gd name="T93" fmla="*/ 69 h 167"/>
                <a:gd name="T94" fmla="*/ 30 w 511"/>
                <a:gd name="T95" fmla="*/ 53 h 167"/>
                <a:gd name="T96" fmla="*/ 46 w 511"/>
                <a:gd name="T97" fmla="*/ 3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1" h="167">
                  <a:moveTo>
                    <a:pt x="46" y="37"/>
                  </a:moveTo>
                  <a:lnTo>
                    <a:pt x="66" y="24"/>
                  </a:lnTo>
                  <a:lnTo>
                    <a:pt x="89" y="15"/>
                  </a:lnTo>
                  <a:lnTo>
                    <a:pt x="113" y="8"/>
                  </a:lnTo>
                  <a:lnTo>
                    <a:pt x="141" y="4"/>
                  </a:lnTo>
                  <a:lnTo>
                    <a:pt x="170" y="1"/>
                  </a:lnTo>
                  <a:lnTo>
                    <a:pt x="201" y="0"/>
                  </a:lnTo>
                  <a:lnTo>
                    <a:pt x="235" y="0"/>
                  </a:lnTo>
                  <a:lnTo>
                    <a:pt x="271" y="0"/>
                  </a:lnTo>
                  <a:lnTo>
                    <a:pt x="315" y="2"/>
                  </a:lnTo>
                  <a:lnTo>
                    <a:pt x="351" y="11"/>
                  </a:lnTo>
                  <a:lnTo>
                    <a:pt x="382" y="21"/>
                  </a:lnTo>
                  <a:lnTo>
                    <a:pt x="405" y="34"/>
                  </a:lnTo>
                  <a:lnTo>
                    <a:pt x="426" y="47"/>
                  </a:lnTo>
                  <a:lnTo>
                    <a:pt x="445" y="59"/>
                  </a:lnTo>
                  <a:lnTo>
                    <a:pt x="465" y="67"/>
                  </a:lnTo>
                  <a:lnTo>
                    <a:pt x="487" y="73"/>
                  </a:lnTo>
                  <a:lnTo>
                    <a:pt x="504" y="77"/>
                  </a:lnTo>
                  <a:lnTo>
                    <a:pt x="511" y="85"/>
                  </a:lnTo>
                  <a:lnTo>
                    <a:pt x="509" y="92"/>
                  </a:lnTo>
                  <a:lnTo>
                    <a:pt x="496" y="100"/>
                  </a:lnTo>
                  <a:lnTo>
                    <a:pt x="475" y="109"/>
                  </a:lnTo>
                  <a:lnTo>
                    <a:pt x="448" y="115"/>
                  </a:lnTo>
                  <a:lnTo>
                    <a:pt x="416" y="119"/>
                  </a:lnTo>
                  <a:lnTo>
                    <a:pt x="379" y="119"/>
                  </a:lnTo>
                  <a:lnTo>
                    <a:pt x="357" y="119"/>
                  </a:lnTo>
                  <a:lnTo>
                    <a:pt x="331" y="122"/>
                  </a:lnTo>
                  <a:lnTo>
                    <a:pt x="301" y="126"/>
                  </a:lnTo>
                  <a:lnTo>
                    <a:pt x="269" y="132"/>
                  </a:lnTo>
                  <a:lnTo>
                    <a:pt x="236" y="138"/>
                  </a:lnTo>
                  <a:lnTo>
                    <a:pt x="201" y="144"/>
                  </a:lnTo>
                  <a:lnTo>
                    <a:pt x="168" y="151"/>
                  </a:lnTo>
                  <a:lnTo>
                    <a:pt x="135" y="157"/>
                  </a:lnTo>
                  <a:lnTo>
                    <a:pt x="103" y="161"/>
                  </a:lnTo>
                  <a:lnTo>
                    <a:pt x="74" y="165"/>
                  </a:lnTo>
                  <a:lnTo>
                    <a:pt x="50" y="167"/>
                  </a:lnTo>
                  <a:lnTo>
                    <a:pt x="28" y="167"/>
                  </a:lnTo>
                  <a:lnTo>
                    <a:pt x="12" y="164"/>
                  </a:lnTo>
                  <a:lnTo>
                    <a:pt x="2" y="160"/>
                  </a:lnTo>
                  <a:lnTo>
                    <a:pt x="0" y="151"/>
                  </a:lnTo>
                  <a:lnTo>
                    <a:pt x="4" y="138"/>
                  </a:lnTo>
                  <a:lnTo>
                    <a:pt x="4" y="135"/>
                  </a:lnTo>
                  <a:lnTo>
                    <a:pt x="4" y="128"/>
                  </a:lnTo>
                  <a:lnTo>
                    <a:pt x="4" y="116"/>
                  </a:lnTo>
                  <a:lnTo>
                    <a:pt x="5" y="102"/>
                  </a:lnTo>
                  <a:lnTo>
                    <a:pt x="10" y="86"/>
                  </a:lnTo>
                  <a:lnTo>
                    <a:pt x="18" y="69"/>
                  </a:lnTo>
                  <a:lnTo>
                    <a:pt x="30" y="53"/>
                  </a:lnTo>
                  <a:lnTo>
                    <a:pt x="46" y="37"/>
                  </a:lnTo>
                  <a:close/>
                </a:path>
              </a:pathLst>
            </a:custGeom>
            <a:solidFill>
              <a:srgbClr val="EFE0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52" name="Freeform 1310">
              <a:extLst>
                <a:ext uri="{FF2B5EF4-FFF2-40B4-BE49-F238E27FC236}">
                  <a16:creationId xmlns:a16="http://schemas.microsoft.com/office/drawing/2014/main" id="{76A2FE5B-7944-AFC9-0216-410F9994131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12" y="10838"/>
              <a:ext cx="501" cy="162"/>
            </a:xfrm>
            <a:custGeom>
              <a:avLst/>
              <a:gdLst>
                <a:gd name="T0" fmla="*/ 46 w 501"/>
                <a:gd name="T1" fmla="*/ 37 h 162"/>
                <a:gd name="T2" fmla="*/ 67 w 501"/>
                <a:gd name="T3" fmla="*/ 24 h 162"/>
                <a:gd name="T4" fmla="*/ 88 w 501"/>
                <a:gd name="T5" fmla="*/ 15 h 162"/>
                <a:gd name="T6" fmla="*/ 113 w 501"/>
                <a:gd name="T7" fmla="*/ 8 h 162"/>
                <a:gd name="T8" fmla="*/ 139 w 501"/>
                <a:gd name="T9" fmla="*/ 4 h 162"/>
                <a:gd name="T10" fmla="*/ 168 w 501"/>
                <a:gd name="T11" fmla="*/ 1 h 162"/>
                <a:gd name="T12" fmla="*/ 198 w 501"/>
                <a:gd name="T13" fmla="*/ 0 h 162"/>
                <a:gd name="T14" fmla="*/ 231 w 501"/>
                <a:gd name="T15" fmla="*/ 0 h 162"/>
                <a:gd name="T16" fmla="*/ 266 w 501"/>
                <a:gd name="T17" fmla="*/ 0 h 162"/>
                <a:gd name="T18" fmla="*/ 309 w 501"/>
                <a:gd name="T19" fmla="*/ 4 h 162"/>
                <a:gd name="T20" fmla="*/ 343 w 501"/>
                <a:gd name="T21" fmla="*/ 11 h 162"/>
                <a:gd name="T22" fmla="*/ 372 w 501"/>
                <a:gd name="T23" fmla="*/ 23 h 162"/>
                <a:gd name="T24" fmla="*/ 395 w 501"/>
                <a:gd name="T25" fmla="*/ 34 h 162"/>
                <a:gd name="T26" fmla="*/ 416 w 501"/>
                <a:gd name="T27" fmla="*/ 47 h 162"/>
                <a:gd name="T28" fmla="*/ 434 w 501"/>
                <a:gd name="T29" fmla="*/ 59 h 162"/>
                <a:gd name="T30" fmla="*/ 454 w 501"/>
                <a:gd name="T31" fmla="*/ 67 h 162"/>
                <a:gd name="T32" fmla="*/ 476 w 501"/>
                <a:gd name="T33" fmla="*/ 72 h 162"/>
                <a:gd name="T34" fmla="*/ 493 w 501"/>
                <a:gd name="T35" fmla="*/ 76 h 162"/>
                <a:gd name="T36" fmla="*/ 501 w 501"/>
                <a:gd name="T37" fmla="*/ 82 h 162"/>
                <a:gd name="T38" fmla="*/ 496 w 501"/>
                <a:gd name="T39" fmla="*/ 90 h 162"/>
                <a:gd name="T40" fmla="*/ 485 w 501"/>
                <a:gd name="T41" fmla="*/ 99 h 162"/>
                <a:gd name="T42" fmla="*/ 465 w 501"/>
                <a:gd name="T43" fmla="*/ 106 h 162"/>
                <a:gd name="T44" fmla="*/ 439 w 501"/>
                <a:gd name="T45" fmla="*/ 113 h 162"/>
                <a:gd name="T46" fmla="*/ 405 w 501"/>
                <a:gd name="T47" fmla="*/ 116 h 162"/>
                <a:gd name="T48" fmla="*/ 369 w 501"/>
                <a:gd name="T49" fmla="*/ 118 h 162"/>
                <a:gd name="T50" fmla="*/ 348 w 501"/>
                <a:gd name="T51" fmla="*/ 118 h 162"/>
                <a:gd name="T52" fmla="*/ 323 w 501"/>
                <a:gd name="T53" fmla="*/ 121 h 162"/>
                <a:gd name="T54" fmla="*/ 294 w 501"/>
                <a:gd name="T55" fmla="*/ 125 h 162"/>
                <a:gd name="T56" fmla="*/ 264 w 501"/>
                <a:gd name="T57" fmla="*/ 129 h 162"/>
                <a:gd name="T58" fmla="*/ 231 w 501"/>
                <a:gd name="T59" fmla="*/ 135 h 162"/>
                <a:gd name="T60" fmla="*/ 198 w 501"/>
                <a:gd name="T61" fmla="*/ 141 h 162"/>
                <a:gd name="T62" fmla="*/ 165 w 501"/>
                <a:gd name="T63" fmla="*/ 148 h 162"/>
                <a:gd name="T64" fmla="*/ 133 w 501"/>
                <a:gd name="T65" fmla="*/ 152 h 162"/>
                <a:gd name="T66" fmla="*/ 103 w 501"/>
                <a:gd name="T67" fmla="*/ 158 h 162"/>
                <a:gd name="T68" fmla="*/ 74 w 501"/>
                <a:gd name="T69" fmla="*/ 161 h 162"/>
                <a:gd name="T70" fmla="*/ 49 w 501"/>
                <a:gd name="T71" fmla="*/ 162 h 162"/>
                <a:gd name="T72" fmla="*/ 29 w 501"/>
                <a:gd name="T73" fmla="*/ 162 h 162"/>
                <a:gd name="T74" fmla="*/ 13 w 501"/>
                <a:gd name="T75" fmla="*/ 161 h 162"/>
                <a:gd name="T76" fmla="*/ 3 w 501"/>
                <a:gd name="T77" fmla="*/ 155 h 162"/>
                <a:gd name="T78" fmla="*/ 0 w 501"/>
                <a:gd name="T79" fmla="*/ 147 h 162"/>
                <a:gd name="T80" fmla="*/ 5 w 501"/>
                <a:gd name="T81" fmla="*/ 135 h 162"/>
                <a:gd name="T82" fmla="*/ 5 w 501"/>
                <a:gd name="T83" fmla="*/ 132 h 162"/>
                <a:gd name="T84" fmla="*/ 5 w 501"/>
                <a:gd name="T85" fmla="*/ 125 h 162"/>
                <a:gd name="T86" fmla="*/ 5 w 501"/>
                <a:gd name="T87" fmla="*/ 113 h 162"/>
                <a:gd name="T88" fmla="*/ 6 w 501"/>
                <a:gd name="T89" fmla="*/ 100 h 162"/>
                <a:gd name="T90" fmla="*/ 10 w 501"/>
                <a:gd name="T91" fmla="*/ 85 h 162"/>
                <a:gd name="T92" fmla="*/ 19 w 501"/>
                <a:gd name="T93" fmla="*/ 69 h 162"/>
                <a:gd name="T94" fmla="*/ 31 w 501"/>
                <a:gd name="T95" fmla="*/ 51 h 162"/>
                <a:gd name="T96" fmla="*/ 46 w 501"/>
                <a:gd name="T97" fmla="*/ 37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01" h="162">
                  <a:moveTo>
                    <a:pt x="46" y="37"/>
                  </a:moveTo>
                  <a:lnTo>
                    <a:pt x="67" y="24"/>
                  </a:lnTo>
                  <a:lnTo>
                    <a:pt x="88" y="15"/>
                  </a:lnTo>
                  <a:lnTo>
                    <a:pt x="113" y="8"/>
                  </a:lnTo>
                  <a:lnTo>
                    <a:pt x="139" y="4"/>
                  </a:lnTo>
                  <a:lnTo>
                    <a:pt x="168" y="1"/>
                  </a:lnTo>
                  <a:lnTo>
                    <a:pt x="198" y="0"/>
                  </a:lnTo>
                  <a:lnTo>
                    <a:pt x="231" y="0"/>
                  </a:lnTo>
                  <a:lnTo>
                    <a:pt x="266" y="0"/>
                  </a:lnTo>
                  <a:lnTo>
                    <a:pt x="309" y="4"/>
                  </a:lnTo>
                  <a:lnTo>
                    <a:pt x="343" y="11"/>
                  </a:lnTo>
                  <a:lnTo>
                    <a:pt x="372" y="23"/>
                  </a:lnTo>
                  <a:lnTo>
                    <a:pt x="395" y="34"/>
                  </a:lnTo>
                  <a:lnTo>
                    <a:pt x="416" y="47"/>
                  </a:lnTo>
                  <a:lnTo>
                    <a:pt x="434" y="59"/>
                  </a:lnTo>
                  <a:lnTo>
                    <a:pt x="454" y="67"/>
                  </a:lnTo>
                  <a:lnTo>
                    <a:pt x="476" y="72"/>
                  </a:lnTo>
                  <a:lnTo>
                    <a:pt x="493" y="76"/>
                  </a:lnTo>
                  <a:lnTo>
                    <a:pt x="501" y="82"/>
                  </a:lnTo>
                  <a:lnTo>
                    <a:pt x="496" y="90"/>
                  </a:lnTo>
                  <a:lnTo>
                    <a:pt x="485" y="99"/>
                  </a:lnTo>
                  <a:lnTo>
                    <a:pt x="465" y="106"/>
                  </a:lnTo>
                  <a:lnTo>
                    <a:pt x="439" y="113"/>
                  </a:lnTo>
                  <a:lnTo>
                    <a:pt x="405" y="116"/>
                  </a:lnTo>
                  <a:lnTo>
                    <a:pt x="369" y="118"/>
                  </a:lnTo>
                  <a:lnTo>
                    <a:pt x="348" y="118"/>
                  </a:lnTo>
                  <a:lnTo>
                    <a:pt x="323" y="121"/>
                  </a:lnTo>
                  <a:lnTo>
                    <a:pt x="294" y="125"/>
                  </a:lnTo>
                  <a:lnTo>
                    <a:pt x="264" y="129"/>
                  </a:lnTo>
                  <a:lnTo>
                    <a:pt x="231" y="135"/>
                  </a:lnTo>
                  <a:lnTo>
                    <a:pt x="198" y="141"/>
                  </a:lnTo>
                  <a:lnTo>
                    <a:pt x="165" y="148"/>
                  </a:lnTo>
                  <a:lnTo>
                    <a:pt x="133" y="152"/>
                  </a:lnTo>
                  <a:lnTo>
                    <a:pt x="103" y="158"/>
                  </a:lnTo>
                  <a:lnTo>
                    <a:pt x="74" y="161"/>
                  </a:lnTo>
                  <a:lnTo>
                    <a:pt x="49" y="162"/>
                  </a:lnTo>
                  <a:lnTo>
                    <a:pt x="29" y="162"/>
                  </a:lnTo>
                  <a:lnTo>
                    <a:pt x="13" y="161"/>
                  </a:lnTo>
                  <a:lnTo>
                    <a:pt x="3" y="155"/>
                  </a:lnTo>
                  <a:lnTo>
                    <a:pt x="0" y="147"/>
                  </a:lnTo>
                  <a:lnTo>
                    <a:pt x="5" y="135"/>
                  </a:lnTo>
                  <a:lnTo>
                    <a:pt x="5" y="132"/>
                  </a:lnTo>
                  <a:lnTo>
                    <a:pt x="5" y="125"/>
                  </a:lnTo>
                  <a:lnTo>
                    <a:pt x="5" y="113"/>
                  </a:lnTo>
                  <a:lnTo>
                    <a:pt x="6" y="100"/>
                  </a:lnTo>
                  <a:lnTo>
                    <a:pt x="10" y="85"/>
                  </a:lnTo>
                  <a:lnTo>
                    <a:pt x="19" y="69"/>
                  </a:lnTo>
                  <a:lnTo>
                    <a:pt x="31" y="51"/>
                  </a:lnTo>
                  <a:lnTo>
                    <a:pt x="46" y="37"/>
                  </a:lnTo>
                  <a:close/>
                </a:path>
              </a:pathLst>
            </a:custGeom>
            <a:solidFill>
              <a:srgbClr val="EDD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53" name="Freeform 1311">
              <a:extLst>
                <a:ext uri="{FF2B5EF4-FFF2-40B4-BE49-F238E27FC236}">
                  <a16:creationId xmlns:a16="http://schemas.microsoft.com/office/drawing/2014/main" id="{281C80C9-1CCD-376B-8B28-51981503D96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18" y="10838"/>
              <a:ext cx="487" cy="160"/>
            </a:xfrm>
            <a:custGeom>
              <a:avLst/>
              <a:gdLst>
                <a:gd name="T0" fmla="*/ 45 w 487"/>
                <a:gd name="T1" fmla="*/ 37 h 160"/>
                <a:gd name="T2" fmla="*/ 63 w 487"/>
                <a:gd name="T3" fmla="*/ 25 h 160"/>
                <a:gd name="T4" fmla="*/ 85 w 487"/>
                <a:gd name="T5" fmla="*/ 15 h 160"/>
                <a:gd name="T6" fmla="*/ 110 w 487"/>
                <a:gd name="T7" fmla="*/ 10 h 160"/>
                <a:gd name="T8" fmla="*/ 136 w 487"/>
                <a:gd name="T9" fmla="*/ 4 h 160"/>
                <a:gd name="T10" fmla="*/ 163 w 487"/>
                <a:gd name="T11" fmla="*/ 1 h 160"/>
                <a:gd name="T12" fmla="*/ 193 w 487"/>
                <a:gd name="T13" fmla="*/ 1 h 160"/>
                <a:gd name="T14" fmla="*/ 225 w 487"/>
                <a:gd name="T15" fmla="*/ 0 h 160"/>
                <a:gd name="T16" fmla="*/ 260 w 487"/>
                <a:gd name="T17" fmla="*/ 1 h 160"/>
                <a:gd name="T18" fmla="*/ 300 w 487"/>
                <a:gd name="T19" fmla="*/ 5 h 160"/>
                <a:gd name="T20" fmla="*/ 333 w 487"/>
                <a:gd name="T21" fmla="*/ 13 h 160"/>
                <a:gd name="T22" fmla="*/ 361 w 487"/>
                <a:gd name="T23" fmla="*/ 24 h 160"/>
                <a:gd name="T24" fmla="*/ 384 w 487"/>
                <a:gd name="T25" fmla="*/ 36 h 160"/>
                <a:gd name="T26" fmla="*/ 404 w 487"/>
                <a:gd name="T27" fmla="*/ 47 h 160"/>
                <a:gd name="T28" fmla="*/ 424 w 487"/>
                <a:gd name="T29" fmla="*/ 59 h 160"/>
                <a:gd name="T30" fmla="*/ 443 w 487"/>
                <a:gd name="T31" fmla="*/ 67 h 160"/>
                <a:gd name="T32" fmla="*/ 464 w 487"/>
                <a:gd name="T33" fmla="*/ 72 h 160"/>
                <a:gd name="T34" fmla="*/ 482 w 487"/>
                <a:gd name="T35" fmla="*/ 76 h 160"/>
                <a:gd name="T36" fmla="*/ 487 w 487"/>
                <a:gd name="T37" fmla="*/ 82 h 160"/>
                <a:gd name="T38" fmla="*/ 485 w 487"/>
                <a:gd name="T39" fmla="*/ 89 h 160"/>
                <a:gd name="T40" fmla="*/ 473 w 487"/>
                <a:gd name="T41" fmla="*/ 98 h 160"/>
                <a:gd name="T42" fmla="*/ 453 w 487"/>
                <a:gd name="T43" fmla="*/ 105 h 160"/>
                <a:gd name="T44" fmla="*/ 427 w 487"/>
                <a:gd name="T45" fmla="*/ 111 h 160"/>
                <a:gd name="T46" fmla="*/ 397 w 487"/>
                <a:gd name="T47" fmla="*/ 115 h 160"/>
                <a:gd name="T48" fmla="*/ 361 w 487"/>
                <a:gd name="T49" fmla="*/ 115 h 160"/>
                <a:gd name="T50" fmla="*/ 340 w 487"/>
                <a:gd name="T51" fmla="*/ 115 h 160"/>
                <a:gd name="T52" fmla="*/ 314 w 487"/>
                <a:gd name="T53" fmla="*/ 118 h 160"/>
                <a:gd name="T54" fmla="*/ 287 w 487"/>
                <a:gd name="T55" fmla="*/ 122 h 160"/>
                <a:gd name="T56" fmla="*/ 257 w 487"/>
                <a:gd name="T57" fmla="*/ 126 h 160"/>
                <a:gd name="T58" fmla="*/ 225 w 487"/>
                <a:gd name="T59" fmla="*/ 132 h 160"/>
                <a:gd name="T60" fmla="*/ 193 w 487"/>
                <a:gd name="T61" fmla="*/ 138 h 160"/>
                <a:gd name="T62" fmla="*/ 162 w 487"/>
                <a:gd name="T63" fmla="*/ 144 h 160"/>
                <a:gd name="T64" fmla="*/ 130 w 487"/>
                <a:gd name="T65" fmla="*/ 149 h 160"/>
                <a:gd name="T66" fmla="*/ 100 w 487"/>
                <a:gd name="T67" fmla="*/ 154 h 160"/>
                <a:gd name="T68" fmla="*/ 72 w 487"/>
                <a:gd name="T69" fmla="*/ 158 h 160"/>
                <a:gd name="T70" fmla="*/ 49 w 487"/>
                <a:gd name="T71" fmla="*/ 160 h 160"/>
                <a:gd name="T72" fmla="*/ 29 w 487"/>
                <a:gd name="T73" fmla="*/ 160 h 160"/>
                <a:gd name="T74" fmla="*/ 13 w 487"/>
                <a:gd name="T75" fmla="*/ 157 h 160"/>
                <a:gd name="T76" fmla="*/ 3 w 487"/>
                <a:gd name="T77" fmla="*/ 152 h 160"/>
                <a:gd name="T78" fmla="*/ 0 w 487"/>
                <a:gd name="T79" fmla="*/ 144 h 160"/>
                <a:gd name="T80" fmla="*/ 4 w 487"/>
                <a:gd name="T81" fmla="*/ 132 h 160"/>
                <a:gd name="T82" fmla="*/ 4 w 487"/>
                <a:gd name="T83" fmla="*/ 129 h 160"/>
                <a:gd name="T84" fmla="*/ 4 w 487"/>
                <a:gd name="T85" fmla="*/ 122 h 160"/>
                <a:gd name="T86" fmla="*/ 4 w 487"/>
                <a:gd name="T87" fmla="*/ 112 h 160"/>
                <a:gd name="T88" fmla="*/ 6 w 487"/>
                <a:gd name="T89" fmla="*/ 98 h 160"/>
                <a:gd name="T90" fmla="*/ 10 w 487"/>
                <a:gd name="T91" fmla="*/ 83 h 160"/>
                <a:gd name="T92" fmla="*/ 17 w 487"/>
                <a:gd name="T93" fmla="*/ 67 h 160"/>
                <a:gd name="T94" fmla="*/ 29 w 487"/>
                <a:gd name="T95" fmla="*/ 51 h 160"/>
                <a:gd name="T96" fmla="*/ 45 w 487"/>
                <a:gd name="T97" fmla="*/ 3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87" h="160">
                  <a:moveTo>
                    <a:pt x="45" y="37"/>
                  </a:moveTo>
                  <a:lnTo>
                    <a:pt x="63" y="25"/>
                  </a:lnTo>
                  <a:lnTo>
                    <a:pt x="85" y="15"/>
                  </a:lnTo>
                  <a:lnTo>
                    <a:pt x="110" y="10"/>
                  </a:lnTo>
                  <a:lnTo>
                    <a:pt x="136" y="4"/>
                  </a:lnTo>
                  <a:lnTo>
                    <a:pt x="163" y="1"/>
                  </a:lnTo>
                  <a:lnTo>
                    <a:pt x="193" y="1"/>
                  </a:lnTo>
                  <a:lnTo>
                    <a:pt x="225" y="0"/>
                  </a:lnTo>
                  <a:lnTo>
                    <a:pt x="260" y="1"/>
                  </a:lnTo>
                  <a:lnTo>
                    <a:pt x="300" y="5"/>
                  </a:lnTo>
                  <a:lnTo>
                    <a:pt x="333" y="13"/>
                  </a:lnTo>
                  <a:lnTo>
                    <a:pt x="361" y="24"/>
                  </a:lnTo>
                  <a:lnTo>
                    <a:pt x="384" y="36"/>
                  </a:lnTo>
                  <a:lnTo>
                    <a:pt x="404" y="47"/>
                  </a:lnTo>
                  <a:lnTo>
                    <a:pt x="424" y="59"/>
                  </a:lnTo>
                  <a:lnTo>
                    <a:pt x="443" y="67"/>
                  </a:lnTo>
                  <a:lnTo>
                    <a:pt x="464" y="72"/>
                  </a:lnTo>
                  <a:lnTo>
                    <a:pt x="482" y="76"/>
                  </a:lnTo>
                  <a:lnTo>
                    <a:pt x="487" y="82"/>
                  </a:lnTo>
                  <a:lnTo>
                    <a:pt x="485" y="89"/>
                  </a:lnTo>
                  <a:lnTo>
                    <a:pt x="473" y="98"/>
                  </a:lnTo>
                  <a:lnTo>
                    <a:pt x="453" y="105"/>
                  </a:lnTo>
                  <a:lnTo>
                    <a:pt x="427" y="111"/>
                  </a:lnTo>
                  <a:lnTo>
                    <a:pt x="397" y="115"/>
                  </a:lnTo>
                  <a:lnTo>
                    <a:pt x="361" y="115"/>
                  </a:lnTo>
                  <a:lnTo>
                    <a:pt x="340" y="115"/>
                  </a:lnTo>
                  <a:lnTo>
                    <a:pt x="314" y="118"/>
                  </a:lnTo>
                  <a:lnTo>
                    <a:pt x="287" y="122"/>
                  </a:lnTo>
                  <a:lnTo>
                    <a:pt x="257" y="126"/>
                  </a:lnTo>
                  <a:lnTo>
                    <a:pt x="225" y="132"/>
                  </a:lnTo>
                  <a:lnTo>
                    <a:pt x="193" y="138"/>
                  </a:lnTo>
                  <a:lnTo>
                    <a:pt x="162" y="144"/>
                  </a:lnTo>
                  <a:lnTo>
                    <a:pt x="130" y="149"/>
                  </a:lnTo>
                  <a:lnTo>
                    <a:pt x="100" y="154"/>
                  </a:lnTo>
                  <a:lnTo>
                    <a:pt x="72" y="158"/>
                  </a:lnTo>
                  <a:lnTo>
                    <a:pt x="49" y="160"/>
                  </a:lnTo>
                  <a:lnTo>
                    <a:pt x="29" y="160"/>
                  </a:lnTo>
                  <a:lnTo>
                    <a:pt x="13" y="157"/>
                  </a:lnTo>
                  <a:lnTo>
                    <a:pt x="3" y="152"/>
                  </a:lnTo>
                  <a:lnTo>
                    <a:pt x="0" y="144"/>
                  </a:lnTo>
                  <a:lnTo>
                    <a:pt x="4" y="132"/>
                  </a:lnTo>
                  <a:lnTo>
                    <a:pt x="4" y="129"/>
                  </a:lnTo>
                  <a:lnTo>
                    <a:pt x="4" y="122"/>
                  </a:lnTo>
                  <a:lnTo>
                    <a:pt x="4" y="112"/>
                  </a:lnTo>
                  <a:lnTo>
                    <a:pt x="6" y="98"/>
                  </a:lnTo>
                  <a:lnTo>
                    <a:pt x="10" y="83"/>
                  </a:lnTo>
                  <a:lnTo>
                    <a:pt x="17" y="67"/>
                  </a:lnTo>
                  <a:lnTo>
                    <a:pt x="29" y="51"/>
                  </a:lnTo>
                  <a:lnTo>
                    <a:pt x="45" y="37"/>
                  </a:lnTo>
                  <a:close/>
                </a:path>
              </a:pathLst>
            </a:custGeom>
            <a:solidFill>
              <a:srgbClr val="EAD8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54" name="Freeform 1312">
              <a:extLst>
                <a:ext uri="{FF2B5EF4-FFF2-40B4-BE49-F238E27FC236}">
                  <a16:creationId xmlns:a16="http://schemas.microsoft.com/office/drawing/2014/main" id="{F76DA192-BAEC-D7BD-2CBD-1FFFC5A997E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24" y="10839"/>
              <a:ext cx="474" cy="156"/>
            </a:xfrm>
            <a:custGeom>
              <a:avLst/>
              <a:gdLst>
                <a:gd name="T0" fmla="*/ 43 w 474"/>
                <a:gd name="T1" fmla="*/ 36 h 156"/>
                <a:gd name="T2" fmla="*/ 62 w 474"/>
                <a:gd name="T3" fmla="*/ 24 h 156"/>
                <a:gd name="T4" fmla="*/ 83 w 474"/>
                <a:gd name="T5" fmla="*/ 16 h 156"/>
                <a:gd name="T6" fmla="*/ 107 w 474"/>
                <a:gd name="T7" fmla="*/ 9 h 156"/>
                <a:gd name="T8" fmla="*/ 131 w 474"/>
                <a:gd name="T9" fmla="*/ 4 h 156"/>
                <a:gd name="T10" fmla="*/ 158 w 474"/>
                <a:gd name="T11" fmla="*/ 1 h 156"/>
                <a:gd name="T12" fmla="*/ 187 w 474"/>
                <a:gd name="T13" fmla="*/ 0 h 156"/>
                <a:gd name="T14" fmla="*/ 219 w 474"/>
                <a:gd name="T15" fmla="*/ 0 h 156"/>
                <a:gd name="T16" fmla="*/ 252 w 474"/>
                <a:gd name="T17" fmla="*/ 1 h 156"/>
                <a:gd name="T18" fmla="*/ 291 w 474"/>
                <a:gd name="T19" fmla="*/ 6 h 156"/>
                <a:gd name="T20" fmla="*/ 323 w 474"/>
                <a:gd name="T21" fmla="*/ 13 h 156"/>
                <a:gd name="T22" fmla="*/ 350 w 474"/>
                <a:gd name="T23" fmla="*/ 23 h 156"/>
                <a:gd name="T24" fmla="*/ 373 w 474"/>
                <a:gd name="T25" fmla="*/ 35 h 156"/>
                <a:gd name="T26" fmla="*/ 393 w 474"/>
                <a:gd name="T27" fmla="*/ 46 h 156"/>
                <a:gd name="T28" fmla="*/ 412 w 474"/>
                <a:gd name="T29" fmla="*/ 56 h 156"/>
                <a:gd name="T30" fmla="*/ 431 w 474"/>
                <a:gd name="T31" fmla="*/ 65 h 156"/>
                <a:gd name="T32" fmla="*/ 453 w 474"/>
                <a:gd name="T33" fmla="*/ 69 h 156"/>
                <a:gd name="T34" fmla="*/ 468 w 474"/>
                <a:gd name="T35" fmla="*/ 73 h 156"/>
                <a:gd name="T36" fmla="*/ 474 w 474"/>
                <a:gd name="T37" fmla="*/ 79 h 156"/>
                <a:gd name="T38" fmla="*/ 471 w 474"/>
                <a:gd name="T39" fmla="*/ 86 h 156"/>
                <a:gd name="T40" fmla="*/ 460 w 474"/>
                <a:gd name="T41" fmla="*/ 95 h 156"/>
                <a:gd name="T42" fmla="*/ 441 w 474"/>
                <a:gd name="T43" fmla="*/ 102 h 156"/>
                <a:gd name="T44" fmla="*/ 417 w 474"/>
                <a:gd name="T45" fmla="*/ 108 h 156"/>
                <a:gd name="T46" fmla="*/ 386 w 474"/>
                <a:gd name="T47" fmla="*/ 111 h 156"/>
                <a:gd name="T48" fmla="*/ 352 w 474"/>
                <a:gd name="T49" fmla="*/ 112 h 156"/>
                <a:gd name="T50" fmla="*/ 331 w 474"/>
                <a:gd name="T51" fmla="*/ 112 h 156"/>
                <a:gd name="T52" fmla="*/ 307 w 474"/>
                <a:gd name="T53" fmla="*/ 115 h 156"/>
                <a:gd name="T54" fmla="*/ 280 w 474"/>
                <a:gd name="T55" fmla="*/ 118 h 156"/>
                <a:gd name="T56" fmla="*/ 251 w 474"/>
                <a:gd name="T57" fmla="*/ 124 h 156"/>
                <a:gd name="T58" fmla="*/ 220 w 474"/>
                <a:gd name="T59" fmla="*/ 130 h 156"/>
                <a:gd name="T60" fmla="*/ 189 w 474"/>
                <a:gd name="T61" fmla="*/ 135 h 156"/>
                <a:gd name="T62" fmla="*/ 157 w 474"/>
                <a:gd name="T63" fmla="*/ 140 h 156"/>
                <a:gd name="T64" fmla="*/ 127 w 474"/>
                <a:gd name="T65" fmla="*/ 146 h 156"/>
                <a:gd name="T66" fmla="*/ 96 w 474"/>
                <a:gd name="T67" fmla="*/ 150 h 156"/>
                <a:gd name="T68" fmla="*/ 70 w 474"/>
                <a:gd name="T69" fmla="*/ 154 h 156"/>
                <a:gd name="T70" fmla="*/ 47 w 474"/>
                <a:gd name="T71" fmla="*/ 156 h 156"/>
                <a:gd name="T72" fmla="*/ 27 w 474"/>
                <a:gd name="T73" fmla="*/ 156 h 156"/>
                <a:gd name="T74" fmla="*/ 13 w 474"/>
                <a:gd name="T75" fmla="*/ 153 h 156"/>
                <a:gd name="T76" fmla="*/ 3 w 474"/>
                <a:gd name="T77" fmla="*/ 148 h 156"/>
                <a:gd name="T78" fmla="*/ 0 w 474"/>
                <a:gd name="T79" fmla="*/ 140 h 156"/>
                <a:gd name="T80" fmla="*/ 4 w 474"/>
                <a:gd name="T81" fmla="*/ 128 h 156"/>
                <a:gd name="T82" fmla="*/ 4 w 474"/>
                <a:gd name="T83" fmla="*/ 125 h 156"/>
                <a:gd name="T84" fmla="*/ 4 w 474"/>
                <a:gd name="T85" fmla="*/ 120 h 156"/>
                <a:gd name="T86" fmla="*/ 4 w 474"/>
                <a:gd name="T87" fmla="*/ 108 h 156"/>
                <a:gd name="T88" fmla="*/ 7 w 474"/>
                <a:gd name="T89" fmla="*/ 95 h 156"/>
                <a:gd name="T90" fmla="*/ 10 w 474"/>
                <a:gd name="T91" fmla="*/ 81 h 156"/>
                <a:gd name="T92" fmla="*/ 17 w 474"/>
                <a:gd name="T93" fmla="*/ 66 h 156"/>
                <a:gd name="T94" fmla="*/ 29 w 474"/>
                <a:gd name="T95" fmla="*/ 50 h 156"/>
                <a:gd name="T96" fmla="*/ 43 w 474"/>
                <a:gd name="T97" fmla="*/ 3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4" h="156">
                  <a:moveTo>
                    <a:pt x="43" y="36"/>
                  </a:moveTo>
                  <a:lnTo>
                    <a:pt x="62" y="24"/>
                  </a:lnTo>
                  <a:lnTo>
                    <a:pt x="83" y="16"/>
                  </a:lnTo>
                  <a:lnTo>
                    <a:pt x="107" y="9"/>
                  </a:lnTo>
                  <a:lnTo>
                    <a:pt x="131" y="4"/>
                  </a:lnTo>
                  <a:lnTo>
                    <a:pt x="158" y="1"/>
                  </a:lnTo>
                  <a:lnTo>
                    <a:pt x="187" y="0"/>
                  </a:lnTo>
                  <a:lnTo>
                    <a:pt x="219" y="0"/>
                  </a:lnTo>
                  <a:lnTo>
                    <a:pt x="252" y="1"/>
                  </a:lnTo>
                  <a:lnTo>
                    <a:pt x="291" y="6"/>
                  </a:lnTo>
                  <a:lnTo>
                    <a:pt x="323" y="13"/>
                  </a:lnTo>
                  <a:lnTo>
                    <a:pt x="350" y="23"/>
                  </a:lnTo>
                  <a:lnTo>
                    <a:pt x="373" y="35"/>
                  </a:lnTo>
                  <a:lnTo>
                    <a:pt x="393" y="46"/>
                  </a:lnTo>
                  <a:lnTo>
                    <a:pt x="412" y="56"/>
                  </a:lnTo>
                  <a:lnTo>
                    <a:pt x="431" y="65"/>
                  </a:lnTo>
                  <a:lnTo>
                    <a:pt x="453" y="69"/>
                  </a:lnTo>
                  <a:lnTo>
                    <a:pt x="468" y="73"/>
                  </a:lnTo>
                  <a:lnTo>
                    <a:pt x="474" y="79"/>
                  </a:lnTo>
                  <a:lnTo>
                    <a:pt x="471" y="86"/>
                  </a:lnTo>
                  <a:lnTo>
                    <a:pt x="460" y="95"/>
                  </a:lnTo>
                  <a:lnTo>
                    <a:pt x="441" y="102"/>
                  </a:lnTo>
                  <a:lnTo>
                    <a:pt x="417" y="108"/>
                  </a:lnTo>
                  <a:lnTo>
                    <a:pt x="386" y="111"/>
                  </a:lnTo>
                  <a:lnTo>
                    <a:pt x="352" y="112"/>
                  </a:lnTo>
                  <a:lnTo>
                    <a:pt x="331" y="112"/>
                  </a:lnTo>
                  <a:lnTo>
                    <a:pt x="307" y="115"/>
                  </a:lnTo>
                  <a:lnTo>
                    <a:pt x="280" y="118"/>
                  </a:lnTo>
                  <a:lnTo>
                    <a:pt x="251" y="124"/>
                  </a:lnTo>
                  <a:lnTo>
                    <a:pt x="220" y="130"/>
                  </a:lnTo>
                  <a:lnTo>
                    <a:pt x="189" y="135"/>
                  </a:lnTo>
                  <a:lnTo>
                    <a:pt x="157" y="140"/>
                  </a:lnTo>
                  <a:lnTo>
                    <a:pt x="127" y="146"/>
                  </a:lnTo>
                  <a:lnTo>
                    <a:pt x="96" y="150"/>
                  </a:lnTo>
                  <a:lnTo>
                    <a:pt x="70" y="154"/>
                  </a:lnTo>
                  <a:lnTo>
                    <a:pt x="47" y="156"/>
                  </a:lnTo>
                  <a:lnTo>
                    <a:pt x="27" y="156"/>
                  </a:lnTo>
                  <a:lnTo>
                    <a:pt x="13" y="153"/>
                  </a:lnTo>
                  <a:lnTo>
                    <a:pt x="3" y="148"/>
                  </a:lnTo>
                  <a:lnTo>
                    <a:pt x="0" y="140"/>
                  </a:lnTo>
                  <a:lnTo>
                    <a:pt x="4" y="128"/>
                  </a:lnTo>
                  <a:lnTo>
                    <a:pt x="4" y="125"/>
                  </a:lnTo>
                  <a:lnTo>
                    <a:pt x="4" y="120"/>
                  </a:lnTo>
                  <a:lnTo>
                    <a:pt x="4" y="108"/>
                  </a:lnTo>
                  <a:lnTo>
                    <a:pt x="7" y="95"/>
                  </a:lnTo>
                  <a:lnTo>
                    <a:pt x="10" y="81"/>
                  </a:lnTo>
                  <a:lnTo>
                    <a:pt x="17" y="66"/>
                  </a:lnTo>
                  <a:lnTo>
                    <a:pt x="29" y="50"/>
                  </a:lnTo>
                  <a:lnTo>
                    <a:pt x="43" y="36"/>
                  </a:lnTo>
                  <a:close/>
                </a:path>
              </a:pathLst>
            </a:custGeom>
            <a:solidFill>
              <a:srgbClr val="E8D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55" name="Freeform 1313">
              <a:extLst>
                <a:ext uri="{FF2B5EF4-FFF2-40B4-BE49-F238E27FC236}">
                  <a16:creationId xmlns:a16="http://schemas.microsoft.com/office/drawing/2014/main" id="{CA0ED3BA-DF5B-A039-F196-3F519B0C327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30" y="10840"/>
              <a:ext cx="461" cy="150"/>
            </a:xfrm>
            <a:custGeom>
              <a:avLst/>
              <a:gdLst>
                <a:gd name="T0" fmla="*/ 43 w 461"/>
                <a:gd name="T1" fmla="*/ 35 h 150"/>
                <a:gd name="T2" fmla="*/ 62 w 461"/>
                <a:gd name="T3" fmla="*/ 23 h 150"/>
                <a:gd name="T4" fmla="*/ 82 w 461"/>
                <a:gd name="T5" fmla="*/ 15 h 150"/>
                <a:gd name="T6" fmla="*/ 103 w 461"/>
                <a:gd name="T7" fmla="*/ 9 h 150"/>
                <a:gd name="T8" fmla="*/ 128 w 461"/>
                <a:gd name="T9" fmla="*/ 3 h 150"/>
                <a:gd name="T10" fmla="*/ 154 w 461"/>
                <a:gd name="T11" fmla="*/ 0 h 150"/>
                <a:gd name="T12" fmla="*/ 183 w 461"/>
                <a:gd name="T13" fmla="*/ 0 h 150"/>
                <a:gd name="T14" fmla="*/ 213 w 461"/>
                <a:gd name="T15" fmla="*/ 0 h 150"/>
                <a:gd name="T16" fmla="*/ 245 w 461"/>
                <a:gd name="T17" fmla="*/ 2 h 150"/>
                <a:gd name="T18" fmla="*/ 282 w 461"/>
                <a:gd name="T19" fmla="*/ 6 h 150"/>
                <a:gd name="T20" fmla="*/ 312 w 461"/>
                <a:gd name="T21" fmla="*/ 13 h 150"/>
                <a:gd name="T22" fmla="*/ 338 w 461"/>
                <a:gd name="T23" fmla="*/ 23 h 150"/>
                <a:gd name="T24" fmla="*/ 361 w 461"/>
                <a:gd name="T25" fmla="*/ 34 h 150"/>
                <a:gd name="T26" fmla="*/ 382 w 461"/>
                <a:gd name="T27" fmla="*/ 45 h 150"/>
                <a:gd name="T28" fmla="*/ 400 w 461"/>
                <a:gd name="T29" fmla="*/ 55 h 150"/>
                <a:gd name="T30" fmla="*/ 419 w 461"/>
                <a:gd name="T31" fmla="*/ 62 h 150"/>
                <a:gd name="T32" fmla="*/ 439 w 461"/>
                <a:gd name="T33" fmla="*/ 67 h 150"/>
                <a:gd name="T34" fmla="*/ 455 w 461"/>
                <a:gd name="T35" fmla="*/ 71 h 150"/>
                <a:gd name="T36" fmla="*/ 461 w 461"/>
                <a:gd name="T37" fmla="*/ 77 h 150"/>
                <a:gd name="T38" fmla="*/ 458 w 461"/>
                <a:gd name="T39" fmla="*/ 84 h 150"/>
                <a:gd name="T40" fmla="*/ 447 w 461"/>
                <a:gd name="T41" fmla="*/ 91 h 150"/>
                <a:gd name="T42" fmla="*/ 429 w 461"/>
                <a:gd name="T43" fmla="*/ 98 h 150"/>
                <a:gd name="T44" fmla="*/ 405 w 461"/>
                <a:gd name="T45" fmla="*/ 104 h 150"/>
                <a:gd name="T46" fmla="*/ 374 w 461"/>
                <a:gd name="T47" fmla="*/ 109 h 150"/>
                <a:gd name="T48" fmla="*/ 341 w 461"/>
                <a:gd name="T49" fmla="*/ 109 h 150"/>
                <a:gd name="T50" fmla="*/ 321 w 461"/>
                <a:gd name="T51" fmla="*/ 109 h 150"/>
                <a:gd name="T52" fmla="*/ 298 w 461"/>
                <a:gd name="T53" fmla="*/ 111 h 150"/>
                <a:gd name="T54" fmla="*/ 272 w 461"/>
                <a:gd name="T55" fmla="*/ 114 h 150"/>
                <a:gd name="T56" fmla="*/ 243 w 461"/>
                <a:gd name="T57" fmla="*/ 120 h 150"/>
                <a:gd name="T58" fmla="*/ 213 w 461"/>
                <a:gd name="T59" fmla="*/ 124 h 150"/>
                <a:gd name="T60" fmla="*/ 183 w 461"/>
                <a:gd name="T61" fmla="*/ 130 h 150"/>
                <a:gd name="T62" fmla="*/ 152 w 461"/>
                <a:gd name="T63" fmla="*/ 136 h 150"/>
                <a:gd name="T64" fmla="*/ 122 w 461"/>
                <a:gd name="T65" fmla="*/ 142 h 150"/>
                <a:gd name="T66" fmla="*/ 95 w 461"/>
                <a:gd name="T67" fmla="*/ 146 h 150"/>
                <a:gd name="T68" fmla="*/ 69 w 461"/>
                <a:gd name="T69" fmla="*/ 149 h 150"/>
                <a:gd name="T70" fmla="*/ 46 w 461"/>
                <a:gd name="T71" fmla="*/ 150 h 150"/>
                <a:gd name="T72" fmla="*/ 27 w 461"/>
                <a:gd name="T73" fmla="*/ 150 h 150"/>
                <a:gd name="T74" fmla="*/ 13 w 461"/>
                <a:gd name="T75" fmla="*/ 149 h 150"/>
                <a:gd name="T76" fmla="*/ 2 w 461"/>
                <a:gd name="T77" fmla="*/ 143 h 150"/>
                <a:gd name="T78" fmla="*/ 0 w 461"/>
                <a:gd name="T79" fmla="*/ 136 h 150"/>
                <a:gd name="T80" fmla="*/ 4 w 461"/>
                <a:gd name="T81" fmla="*/ 124 h 150"/>
                <a:gd name="T82" fmla="*/ 4 w 461"/>
                <a:gd name="T83" fmla="*/ 121 h 150"/>
                <a:gd name="T84" fmla="*/ 4 w 461"/>
                <a:gd name="T85" fmla="*/ 116 h 150"/>
                <a:gd name="T86" fmla="*/ 4 w 461"/>
                <a:gd name="T87" fmla="*/ 106 h 150"/>
                <a:gd name="T88" fmla="*/ 7 w 461"/>
                <a:gd name="T89" fmla="*/ 93 h 150"/>
                <a:gd name="T90" fmla="*/ 10 w 461"/>
                <a:gd name="T91" fmla="*/ 78 h 150"/>
                <a:gd name="T92" fmla="*/ 17 w 461"/>
                <a:gd name="T93" fmla="*/ 64 h 150"/>
                <a:gd name="T94" fmla="*/ 28 w 461"/>
                <a:gd name="T95" fmla="*/ 49 h 150"/>
                <a:gd name="T96" fmla="*/ 43 w 461"/>
                <a:gd name="T97" fmla="*/ 3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1" h="150">
                  <a:moveTo>
                    <a:pt x="43" y="35"/>
                  </a:moveTo>
                  <a:lnTo>
                    <a:pt x="62" y="23"/>
                  </a:lnTo>
                  <a:lnTo>
                    <a:pt x="82" y="15"/>
                  </a:lnTo>
                  <a:lnTo>
                    <a:pt x="103" y="9"/>
                  </a:lnTo>
                  <a:lnTo>
                    <a:pt x="128" y="3"/>
                  </a:lnTo>
                  <a:lnTo>
                    <a:pt x="154" y="0"/>
                  </a:lnTo>
                  <a:lnTo>
                    <a:pt x="183" y="0"/>
                  </a:lnTo>
                  <a:lnTo>
                    <a:pt x="213" y="0"/>
                  </a:lnTo>
                  <a:lnTo>
                    <a:pt x="245" y="2"/>
                  </a:lnTo>
                  <a:lnTo>
                    <a:pt x="282" y="6"/>
                  </a:lnTo>
                  <a:lnTo>
                    <a:pt x="312" y="13"/>
                  </a:lnTo>
                  <a:lnTo>
                    <a:pt x="338" y="23"/>
                  </a:lnTo>
                  <a:lnTo>
                    <a:pt x="361" y="34"/>
                  </a:lnTo>
                  <a:lnTo>
                    <a:pt x="382" y="45"/>
                  </a:lnTo>
                  <a:lnTo>
                    <a:pt x="400" y="55"/>
                  </a:lnTo>
                  <a:lnTo>
                    <a:pt x="419" y="62"/>
                  </a:lnTo>
                  <a:lnTo>
                    <a:pt x="439" y="67"/>
                  </a:lnTo>
                  <a:lnTo>
                    <a:pt x="455" y="71"/>
                  </a:lnTo>
                  <a:lnTo>
                    <a:pt x="461" y="77"/>
                  </a:lnTo>
                  <a:lnTo>
                    <a:pt x="458" y="84"/>
                  </a:lnTo>
                  <a:lnTo>
                    <a:pt x="447" y="91"/>
                  </a:lnTo>
                  <a:lnTo>
                    <a:pt x="429" y="98"/>
                  </a:lnTo>
                  <a:lnTo>
                    <a:pt x="405" y="104"/>
                  </a:lnTo>
                  <a:lnTo>
                    <a:pt x="374" y="109"/>
                  </a:lnTo>
                  <a:lnTo>
                    <a:pt x="341" y="109"/>
                  </a:lnTo>
                  <a:lnTo>
                    <a:pt x="321" y="109"/>
                  </a:lnTo>
                  <a:lnTo>
                    <a:pt x="298" y="111"/>
                  </a:lnTo>
                  <a:lnTo>
                    <a:pt x="272" y="114"/>
                  </a:lnTo>
                  <a:lnTo>
                    <a:pt x="243" y="120"/>
                  </a:lnTo>
                  <a:lnTo>
                    <a:pt x="213" y="124"/>
                  </a:lnTo>
                  <a:lnTo>
                    <a:pt x="183" y="130"/>
                  </a:lnTo>
                  <a:lnTo>
                    <a:pt x="152" y="136"/>
                  </a:lnTo>
                  <a:lnTo>
                    <a:pt x="122" y="142"/>
                  </a:lnTo>
                  <a:lnTo>
                    <a:pt x="95" y="146"/>
                  </a:lnTo>
                  <a:lnTo>
                    <a:pt x="69" y="149"/>
                  </a:lnTo>
                  <a:lnTo>
                    <a:pt x="46" y="150"/>
                  </a:lnTo>
                  <a:lnTo>
                    <a:pt x="27" y="150"/>
                  </a:lnTo>
                  <a:lnTo>
                    <a:pt x="13" y="149"/>
                  </a:lnTo>
                  <a:lnTo>
                    <a:pt x="2" y="143"/>
                  </a:lnTo>
                  <a:lnTo>
                    <a:pt x="0" y="136"/>
                  </a:lnTo>
                  <a:lnTo>
                    <a:pt x="4" y="124"/>
                  </a:lnTo>
                  <a:lnTo>
                    <a:pt x="4" y="121"/>
                  </a:lnTo>
                  <a:lnTo>
                    <a:pt x="4" y="116"/>
                  </a:lnTo>
                  <a:lnTo>
                    <a:pt x="4" y="106"/>
                  </a:lnTo>
                  <a:lnTo>
                    <a:pt x="7" y="93"/>
                  </a:lnTo>
                  <a:lnTo>
                    <a:pt x="10" y="78"/>
                  </a:lnTo>
                  <a:lnTo>
                    <a:pt x="17" y="64"/>
                  </a:lnTo>
                  <a:lnTo>
                    <a:pt x="28" y="49"/>
                  </a:lnTo>
                  <a:lnTo>
                    <a:pt x="43" y="35"/>
                  </a:lnTo>
                  <a:close/>
                </a:path>
              </a:pathLst>
            </a:custGeom>
            <a:solidFill>
              <a:srgbClr val="E5C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56" name="Freeform 1314">
              <a:extLst>
                <a:ext uri="{FF2B5EF4-FFF2-40B4-BE49-F238E27FC236}">
                  <a16:creationId xmlns:a16="http://schemas.microsoft.com/office/drawing/2014/main" id="{AEE4EE9F-174D-7DEA-AA41-6CEAE95AFF8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37" y="10840"/>
              <a:ext cx="448" cy="147"/>
            </a:xfrm>
            <a:custGeom>
              <a:avLst/>
              <a:gdLst>
                <a:gd name="T0" fmla="*/ 40 w 448"/>
                <a:gd name="T1" fmla="*/ 35 h 147"/>
                <a:gd name="T2" fmla="*/ 57 w 448"/>
                <a:gd name="T3" fmla="*/ 23 h 147"/>
                <a:gd name="T4" fmla="*/ 78 w 448"/>
                <a:gd name="T5" fmla="*/ 15 h 147"/>
                <a:gd name="T6" fmla="*/ 99 w 448"/>
                <a:gd name="T7" fmla="*/ 9 h 147"/>
                <a:gd name="T8" fmla="*/ 124 w 448"/>
                <a:gd name="T9" fmla="*/ 3 h 147"/>
                <a:gd name="T10" fmla="*/ 150 w 448"/>
                <a:gd name="T11" fmla="*/ 0 h 147"/>
                <a:gd name="T12" fmla="*/ 177 w 448"/>
                <a:gd name="T13" fmla="*/ 0 h 147"/>
                <a:gd name="T14" fmla="*/ 206 w 448"/>
                <a:gd name="T15" fmla="*/ 0 h 147"/>
                <a:gd name="T16" fmla="*/ 238 w 448"/>
                <a:gd name="T17" fmla="*/ 2 h 147"/>
                <a:gd name="T18" fmla="*/ 272 w 448"/>
                <a:gd name="T19" fmla="*/ 6 h 147"/>
                <a:gd name="T20" fmla="*/ 303 w 448"/>
                <a:gd name="T21" fmla="*/ 13 h 147"/>
                <a:gd name="T22" fmla="*/ 329 w 448"/>
                <a:gd name="T23" fmla="*/ 23 h 147"/>
                <a:gd name="T24" fmla="*/ 350 w 448"/>
                <a:gd name="T25" fmla="*/ 34 h 147"/>
                <a:gd name="T26" fmla="*/ 370 w 448"/>
                <a:gd name="T27" fmla="*/ 45 h 147"/>
                <a:gd name="T28" fmla="*/ 388 w 448"/>
                <a:gd name="T29" fmla="*/ 55 h 147"/>
                <a:gd name="T30" fmla="*/ 406 w 448"/>
                <a:gd name="T31" fmla="*/ 62 h 147"/>
                <a:gd name="T32" fmla="*/ 427 w 448"/>
                <a:gd name="T33" fmla="*/ 67 h 147"/>
                <a:gd name="T34" fmla="*/ 442 w 448"/>
                <a:gd name="T35" fmla="*/ 70 h 147"/>
                <a:gd name="T36" fmla="*/ 448 w 448"/>
                <a:gd name="T37" fmla="*/ 75 h 147"/>
                <a:gd name="T38" fmla="*/ 445 w 448"/>
                <a:gd name="T39" fmla="*/ 83 h 147"/>
                <a:gd name="T40" fmla="*/ 434 w 448"/>
                <a:gd name="T41" fmla="*/ 90 h 147"/>
                <a:gd name="T42" fmla="*/ 417 w 448"/>
                <a:gd name="T43" fmla="*/ 97 h 147"/>
                <a:gd name="T44" fmla="*/ 392 w 448"/>
                <a:gd name="T45" fmla="*/ 103 h 147"/>
                <a:gd name="T46" fmla="*/ 365 w 448"/>
                <a:gd name="T47" fmla="*/ 107 h 147"/>
                <a:gd name="T48" fmla="*/ 331 w 448"/>
                <a:gd name="T49" fmla="*/ 107 h 147"/>
                <a:gd name="T50" fmla="*/ 313 w 448"/>
                <a:gd name="T51" fmla="*/ 107 h 147"/>
                <a:gd name="T52" fmla="*/ 290 w 448"/>
                <a:gd name="T53" fmla="*/ 110 h 147"/>
                <a:gd name="T54" fmla="*/ 264 w 448"/>
                <a:gd name="T55" fmla="*/ 113 h 147"/>
                <a:gd name="T56" fmla="*/ 236 w 448"/>
                <a:gd name="T57" fmla="*/ 117 h 147"/>
                <a:gd name="T58" fmla="*/ 207 w 448"/>
                <a:gd name="T59" fmla="*/ 123 h 147"/>
                <a:gd name="T60" fmla="*/ 177 w 448"/>
                <a:gd name="T61" fmla="*/ 129 h 147"/>
                <a:gd name="T62" fmla="*/ 147 w 448"/>
                <a:gd name="T63" fmla="*/ 134 h 147"/>
                <a:gd name="T64" fmla="*/ 118 w 448"/>
                <a:gd name="T65" fmla="*/ 139 h 147"/>
                <a:gd name="T66" fmla="*/ 91 w 448"/>
                <a:gd name="T67" fmla="*/ 143 h 147"/>
                <a:gd name="T68" fmla="*/ 66 w 448"/>
                <a:gd name="T69" fmla="*/ 146 h 147"/>
                <a:gd name="T70" fmla="*/ 44 w 448"/>
                <a:gd name="T71" fmla="*/ 147 h 147"/>
                <a:gd name="T72" fmla="*/ 26 w 448"/>
                <a:gd name="T73" fmla="*/ 147 h 147"/>
                <a:gd name="T74" fmla="*/ 11 w 448"/>
                <a:gd name="T75" fmla="*/ 146 h 147"/>
                <a:gd name="T76" fmla="*/ 3 w 448"/>
                <a:gd name="T77" fmla="*/ 142 h 147"/>
                <a:gd name="T78" fmla="*/ 0 w 448"/>
                <a:gd name="T79" fmla="*/ 133 h 147"/>
                <a:gd name="T80" fmla="*/ 4 w 448"/>
                <a:gd name="T81" fmla="*/ 123 h 147"/>
                <a:gd name="T82" fmla="*/ 4 w 448"/>
                <a:gd name="T83" fmla="*/ 120 h 147"/>
                <a:gd name="T84" fmla="*/ 4 w 448"/>
                <a:gd name="T85" fmla="*/ 114 h 147"/>
                <a:gd name="T86" fmla="*/ 4 w 448"/>
                <a:gd name="T87" fmla="*/ 104 h 147"/>
                <a:gd name="T88" fmla="*/ 6 w 448"/>
                <a:gd name="T89" fmla="*/ 91 h 147"/>
                <a:gd name="T90" fmla="*/ 8 w 448"/>
                <a:gd name="T91" fmla="*/ 77 h 147"/>
                <a:gd name="T92" fmla="*/ 16 w 448"/>
                <a:gd name="T93" fmla="*/ 62 h 147"/>
                <a:gd name="T94" fmla="*/ 26 w 448"/>
                <a:gd name="T95" fmla="*/ 48 h 147"/>
                <a:gd name="T96" fmla="*/ 40 w 448"/>
                <a:gd name="T97" fmla="*/ 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8" h="147">
                  <a:moveTo>
                    <a:pt x="40" y="35"/>
                  </a:moveTo>
                  <a:lnTo>
                    <a:pt x="57" y="23"/>
                  </a:lnTo>
                  <a:lnTo>
                    <a:pt x="78" y="15"/>
                  </a:lnTo>
                  <a:lnTo>
                    <a:pt x="99" y="9"/>
                  </a:lnTo>
                  <a:lnTo>
                    <a:pt x="124" y="3"/>
                  </a:lnTo>
                  <a:lnTo>
                    <a:pt x="150" y="0"/>
                  </a:lnTo>
                  <a:lnTo>
                    <a:pt x="177" y="0"/>
                  </a:lnTo>
                  <a:lnTo>
                    <a:pt x="206" y="0"/>
                  </a:lnTo>
                  <a:lnTo>
                    <a:pt x="238" y="2"/>
                  </a:lnTo>
                  <a:lnTo>
                    <a:pt x="272" y="6"/>
                  </a:lnTo>
                  <a:lnTo>
                    <a:pt x="303" y="13"/>
                  </a:lnTo>
                  <a:lnTo>
                    <a:pt x="329" y="23"/>
                  </a:lnTo>
                  <a:lnTo>
                    <a:pt x="350" y="34"/>
                  </a:lnTo>
                  <a:lnTo>
                    <a:pt x="370" y="45"/>
                  </a:lnTo>
                  <a:lnTo>
                    <a:pt x="388" y="55"/>
                  </a:lnTo>
                  <a:lnTo>
                    <a:pt x="406" y="62"/>
                  </a:lnTo>
                  <a:lnTo>
                    <a:pt x="427" y="67"/>
                  </a:lnTo>
                  <a:lnTo>
                    <a:pt x="442" y="70"/>
                  </a:lnTo>
                  <a:lnTo>
                    <a:pt x="448" y="75"/>
                  </a:lnTo>
                  <a:lnTo>
                    <a:pt x="445" y="83"/>
                  </a:lnTo>
                  <a:lnTo>
                    <a:pt x="434" y="90"/>
                  </a:lnTo>
                  <a:lnTo>
                    <a:pt x="417" y="97"/>
                  </a:lnTo>
                  <a:lnTo>
                    <a:pt x="392" y="103"/>
                  </a:lnTo>
                  <a:lnTo>
                    <a:pt x="365" y="107"/>
                  </a:lnTo>
                  <a:lnTo>
                    <a:pt x="331" y="107"/>
                  </a:lnTo>
                  <a:lnTo>
                    <a:pt x="313" y="107"/>
                  </a:lnTo>
                  <a:lnTo>
                    <a:pt x="290" y="110"/>
                  </a:lnTo>
                  <a:lnTo>
                    <a:pt x="264" y="113"/>
                  </a:lnTo>
                  <a:lnTo>
                    <a:pt x="236" y="117"/>
                  </a:lnTo>
                  <a:lnTo>
                    <a:pt x="207" y="123"/>
                  </a:lnTo>
                  <a:lnTo>
                    <a:pt x="177" y="129"/>
                  </a:lnTo>
                  <a:lnTo>
                    <a:pt x="147" y="134"/>
                  </a:lnTo>
                  <a:lnTo>
                    <a:pt x="118" y="139"/>
                  </a:lnTo>
                  <a:lnTo>
                    <a:pt x="91" y="143"/>
                  </a:lnTo>
                  <a:lnTo>
                    <a:pt x="66" y="146"/>
                  </a:lnTo>
                  <a:lnTo>
                    <a:pt x="44" y="147"/>
                  </a:lnTo>
                  <a:lnTo>
                    <a:pt x="26" y="147"/>
                  </a:lnTo>
                  <a:lnTo>
                    <a:pt x="11" y="146"/>
                  </a:lnTo>
                  <a:lnTo>
                    <a:pt x="3" y="142"/>
                  </a:lnTo>
                  <a:lnTo>
                    <a:pt x="0" y="133"/>
                  </a:lnTo>
                  <a:lnTo>
                    <a:pt x="4" y="123"/>
                  </a:lnTo>
                  <a:lnTo>
                    <a:pt x="4" y="120"/>
                  </a:lnTo>
                  <a:lnTo>
                    <a:pt x="4" y="114"/>
                  </a:lnTo>
                  <a:lnTo>
                    <a:pt x="4" y="104"/>
                  </a:lnTo>
                  <a:lnTo>
                    <a:pt x="6" y="91"/>
                  </a:lnTo>
                  <a:lnTo>
                    <a:pt x="8" y="77"/>
                  </a:lnTo>
                  <a:lnTo>
                    <a:pt x="16" y="62"/>
                  </a:lnTo>
                  <a:lnTo>
                    <a:pt x="26" y="48"/>
                  </a:lnTo>
                  <a:lnTo>
                    <a:pt x="40" y="35"/>
                  </a:lnTo>
                  <a:close/>
                </a:path>
              </a:pathLst>
            </a:custGeom>
            <a:solidFill>
              <a:srgbClr val="E2C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57" name="Freeform 1315">
              <a:extLst>
                <a:ext uri="{FF2B5EF4-FFF2-40B4-BE49-F238E27FC236}">
                  <a16:creationId xmlns:a16="http://schemas.microsoft.com/office/drawing/2014/main" id="{E4B71781-2871-79C9-C374-B4203E2FBB4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43" y="10840"/>
              <a:ext cx="436" cy="145"/>
            </a:xfrm>
            <a:custGeom>
              <a:avLst/>
              <a:gdLst>
                <a:gd name="T0" fmla="*/ 40 w 436"/>
                <a:gd name="T1" fmla="*/ 35 h 145"/>
                <a:gd name="T2" fmla="*/ 57 w 436"/>
                <a:gd name="T3" fmla="*/ 25 h 145"/>
                <a:gd name="T4" fmla="*/ 76 w 436"/>
                <a:gd name="T5" fmla="*/ 16 h 145"/>
                <a:gd name="T6" fmla="*/ 98 w 436"/>
                <a:gd name="T7" fmla="*/ 9 h 145"/>
                <a:gd name="T8" fmla="*/ 121 w 436"/>
                <a:gd name="T9" fmla="*/ 5 h 145"/>
                <a:gd name="T10" fmla="*/ 145 w 436"/>
                <a:gd name="T11" fmla="*/ 2 h 145"/>
                <a:gd name="T12" fmla="*/ 173 w 436"/>
                <a:gd name="T13" fmla="*/ 0 h 145"/>
                <a:gd name="T14" fmla="*/ 201 w 436"/>
                <a:gd name="T15" fmla="*/ 2 h 145"/>
                <a:gd name="T16" fmla="*/ 232 w 436"/>
                <a:gd name="T17" fmla="*/ 3 h 145"/>
                <a:gd name="T18" fmla="*/ 265 w 436"/>
                <a:gd name="T19" fmla="*/ 8 h 145"/>
                <a:gd name="T20" fmla="*/ 292 w 436"/>
                <a:gd name="T21" fmla="*/ 15 h 145"/>
                <a:gd name="T22" fmla="*/ 317 w 436"/>
                <a:gd name="T23" fmla="*/ 25 h 145"/>
                <a:gd name="T24" fmla="*/ 338 w 436"/>
                <a:gd name="T25" fmla="*/ 35 h 145"/>
                <a:gd name="T26" fmla="*/ 359 w 436"/>
                <a:gd name="T27" fmla="*/ 45 h 145"/>
                <a:gd name="T28" fmla="*/ 377 w 436"/>
                <a:gd name="T29" fmla="*/ 54 h 145"/>
                <a:gd name="T30" fmla="*/ 396 w 436"/>
                <a:gd name="T31" fmla="*/ 61 h 145"/>
                <a:gd name="T32" fmla="*/ 415 w 436"/>
                <a:gd name="T33" fmla="*/ 65 h 145"/>
                <a:gd name="T34" fmla="*/ 431 w 436"/>
                <a:gd name="T35" fmla="*/ 68 h 145"/>
                <a:gd name="T36" fmla="*/ 436 w 436"/>
                <a:gd name="T37" fmla="*/ 74 h 145"/>
                <a:gd name="T38" fmla="*/ 434 w 436"/>
                <a:gd name="T39" fmla="*/ 81 h 145"/>
                <a:gd name="T40" fmla="*/ 422 w 436"/>
                <a:gd name="T41" fmla="*/ 88 h 145"/>
                <a:gd name="T42" fmla="*/ 405 w 436"/>
                <a:gd name="T43" fmla="*/ 94 h 145"/>
                <a:gd name="T44" fmla="*/ 382 w 436"/>
                <a:gd name="T45" fmla="*/ 100 h 145"/>
                <a:gd name="T46" fmla="*/ 354 w 436"/>
                <a:gd name="T47" fmla="*/ 104 h 145"/>
                <a:gd name="T48" fmla="*/ 323 w 436"/>
                <a:gd name="T49" fmla="*/ 104 h 145"/>
                <a:gd name="T50" fmla="*/ 304 w 436"/>
                <a:gd name="T51" fmla="*/ 104 h 145"/>
                <a:gd name="T52" fmla="*/ 282 w 436"/>
                <a:gd name="T53" fmla="*/ 107 h 145"/>
                <a:gd name="T54" fmla="*/ 256 w 436"/>
                <a:gd name="T55" fmla="*/ 110 h 145"/>
                <a:gd name="T56" fmla="*/ 230 w 436"/>
                <a:gd name="T57" fmla="*/ 114 h 145"/>
                <a:gd name="T58" fmla="*/ 201 w 436"/>
                <a:gd name="T59" fmla="*/ 120 h 145"/>
                <a:gd name="T60" fmla="*/ 173 w 436"/>
                <a:gd name="T61" fmla="*/ 124 h 145"/>
                <a:gd name="T62" fmla="*/ 144 w 436"/>
                <a:gd name="T63" fmla="*/ 130 h 145"/>
                <a:gd name="T64" fmla="*/ 115 w 436"/>
                <a:gd name="T65" fmla="*/ 134 h 145"/>
                <a:gd name="T66" fmla="*/ 89 w 436"/>
                <a:gd name="T67" fmla="*/ 139 h 145"/>
                <a:gd name="T68" fmla="*/ 64 w 436"/>
                <a:gd name="T69" fmla="*/ 142 h 145"/>
                <a:gd name="T70" fmla="*/ 43 w 436"/>
                <a:gd name="T71" fmla="*/ 145 h 145"/>
                <a:gd name="T72" fmla="*/ 24 w 436"/>
                <a:gd name="T73" fmla="*/ 145 h 145"/>
                <a:gd name="T74" fmla="*/ 11 w 436"/>
                <a:gd name="T75" fmla="*/ 142 h 145"/>
                <a:gd name="T76" fmla="*/ 2 w 436"/>
                <a:gd name="T77" fmla="*/ 137 h 145"/>
                <a:gd name="T78" fmla="*/ 0 w 436"/>
                <a:gd name="T79" fmla="*/ 130 h 145"/>
                <a:gd name="T80" fmla="*/ 4 w 436"/>
                <a:gd name="T81" fmla="*/ 120 h 145"/>
                <a:gd name="T82" fmla="*/ 4 w 436"/>
                <a:gd name="T83" fmla="*/ 117 h 145"/>
                <a:gd name="T84" fmla="*/ 4 w 436"/>
                <a:gd name="T85" fmla="*/ 111 h 145"/>
                <a:gd name="T86" fmla="*/ 4 w 436"/>
                <a:gd name="T87" fmla="*/ 101 h 145"/>
                <a:gd name="T88" fmla="*/ 5 w 436"/>
                <a:gd name="T89" fmla="*/ 90 h 145"/>
                <a:gd name="T90" fmla="*/ 8 w 436"/>
                <a:gd name="T91" fmla="*/ 77 h 145"/>
                <a:gd name="T92" fmla="*/ 15 w 436"/>
                <a:gd name="T93" fmla="*/ 62 h 145"/>
                <a:gd name="T94" fmla="*/ 26 w 436"/>
                <a:gd name="T95" fmla="*/ 48 h 145"/>
                <a:gd name="T96" fmla="*/ 40 w 436"/>
                <a:gd name="T97" fmla="*/ 3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6" h="145">
                  <a:moveTo>
                    <a:pt x="40" y="35"/>
                  </a:moveTo>
                  <a:lnTo>
                    <a:pt x="57" y="25"/>
                  </a:lnTo>
                  <a:lnTo>
                    <a:pt x="76" y="16"/>
                  </a:lnTo>
                  <a:lnTo>
                    <a:pt x="98" y="9"/>
                  </a:lnTo>
                  <a:lnTo>
                    <a:pt x="121" y="5"/>
                  </a:lnTo>
                  <a:lnTo>
                    <a:pt x="145" y="2"/>
                  </a:lnTo>
                  <a:lnTo>
                    <a:pt x="173" y="0"/>
                  </a:lnTo>
                  <a:lnTo>
                    <a:pt x="201" y="2"/>
                  </a:lnTo>
                  <a:lnTo>
                    <a:pt x="232" y="3"/>
                  </a:lnTo>
                  <a:lnTo>
                    <a:pt x="265" y="8"/>
                  </a:lnTo>
                  <a:lnTo>
                    <a:pt x="292" y="15"/>
                  </a:lnTo>
                  <a:lnTo>
                    <a:pt x="317" y="25"/>
                  </a:lnTo>
                  <a:lnTo>
                    <a:pt x="338" y="35"/>
                  </a:lnTo>
                  <a:lnTo>
                    <a:pt x="359" y="45"/>
                  </a:lnTo>
                  <a:lnTo>
                    <a:pt x="377" y="54"/>
                  </a:lnTo>
                  <a:lnTo>
                    <a:pt x="396" y="61"/>
                  </a:lnTo>
                  <a:lnTo>
                    <a:pt x="415" y="65"/>
                  </a:lnTo>
                  <a:lnTo>
                    <a:pt x="431" y="68"/>
                  </a:lnTo>
                  <a:lnTo>
                    <a:pt x="436" y="74"/>
                  </a:lnTo>
                  <a:lnTo>
                    <a:pt x="434" y="81"/>
                  </a:lnTo>
                  <a:lnTo>
                    <a:pt x="422" y="88"/>
                  </a:lnTo>
                  <a:lnTo>
                    <a:pt x="405" y="94"/>
                  </a:lnTo>
                  <a:lnTo>
                    <a:pt x="382" y="100"/>
                  </a:lnTo>
                  <a:lnTo>
                    <a:pt x="354" y="104"/>
                  </a:lnTo>
                  <a:lnTo>
                    <a:pt x="323" y="104"/>
                  </a:lnTo>
                  <a:lnTo>
                    <a:pt x="304" y="104"/>
                  </a:lnTo>
                  <a:lnTo>
                    <a:pt x="282" y="107"/>
                  </a:lnTo>
                  <a:lnTo>
                    <a:pt x="256" y="110"/>
                  </a:lnTo>
                  <a:lnTo>
                    <a:pt x="230" y="114"/>
                  </a:lnTo>
                  <a:lnTo>
                    <a:pt x="201" y="120"/>
                  </a:lnTo>
                  <a:lnTo>
                    <a:pt x="173" y="124"/>
                  </a:lnTo>
                  <a:lnTo>
                    <a:pt x="144" y="130"/>
                  </a:lnTo>
                  <a:lnTo>
                    <a:pt x="115" y="134"/>
                  </a:lnTo>
                  <a:lnTo>
                    <a:pt x="89" y="139"/>
                  </a:lnTo>
                  <a:lnTo>
                    <a:pt x="64" y="142"/>
                  </a:lnTo>
                  <a:lnTo>
                    <a:pt x="43" y="145"/>
                  </a:lnTo>
                  <a:lnTo>
                    <a:pt x="24" y="145"/>
                  </a:lnTo>
                  <a:lnTo>
                    <a:pt x="11" y="142"/>
                  </a:lnTo>
                  <a:lnTo>
                    <a:pt x="2" y="137"/>
                  </a:lnTo>
                  <a:lnTo>
                    <a:pt x="0" y="130"/>
                  </a:lnTo>
                  <a:lnTo>
                    <a:pt x="4" y="120"/>
                  </a:lnTo>
                  <a:lnTo>
                    <a:pt x="4" y="117"/>
                  </a:lnTo>
                  <a:lnTo>
                    <a:pt x="4" y="111"/>
                  </a:lnTo>
                  <a:lnTo>
                    <a:pt x="4" y="101"/>
                  </a:lnTo>
                  <a:lnTo>
                    <a:pt x="5" y="90"/>
                  </a:lnTo>
                  <a:lnTo>
                    <a:pt x="8" y="77"/>
                  </a:lnTo>
                  <a:lnTo>
                    <a:pt x="15" y="62"/>
                  </a:lnTo>
                  <a:lnTo>
                    <a:pt x="26" y="48"/>
                  </a:lnTo>
                  <a:lnTo>
                    <a:pt x="40" y="35"/>
                  </a:lnTo>
                  <a:close/>
                </a:path>
              </a:pathLst>
            </a:custGeom>
            <a:solidFill>
              <a:srgbClr val="E2C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58" name="Freeform 1316">
              <a:extLst>
                <a:ext uri="{FF2B5EF4-FFF2-40B4-BE49-F238E27FC236}">
                  <a16:creationId xmlns:a16="http://schemas.microsoft.com/office/drawing/2014/main" id="{39ED2F30-BB9A-24BC-E8A2-9FAF9B69DB8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48" y="10842"/>
              <a:ext cx="424" cy="138"/>
            </a:xfrm>
            <a:custGeom>
              <a:avLst/>
              <a:gdLst>
                <a:gd name="T0" fmla="*/ 39 w 424"/>
                <a:gd name="T1" fmla="*/ 33 h 138"/>
                <a:gd name="T2" fmla="*/ 57 w 424"/>
                <a:gd name="T3" fmla="*/ 23 h 138"/>
                <a:gd name="T4" fmla="*/ 75 w 424"/>
                <a:gd name="T5" fmla="*/ 14 h 138"/>
                <a:gd name="T6" fmla="*/ 95 w 424"/>
                <a:gd name="T7" fmla="*/ 9 h 138"/>
                <a:gd name="T8" fmla="*/ 119 w 424"/>
                <a:gd name="T9" fmla="*/ 3 h 138"/>
                <a:gd name="T10" fmla="*/ 142 w 424"/>
                <a:gd name="T11" fmla="*/ 0 h 138"/>
                <a:gd name="T12" fmla="*/ 168 w 424"/>
                <a:gd name="T13" fmla="*/ 0 h 138"/>
                <a:gd name="T14" fmla="*/ 196 w 424"/>
                <a:gd name="T15" fmla="*/ 0 h 138"/>
                <a:gd name="T16" fmla="*/ 225 w 424"/>
                <a:gd name="T17" fmla="*/ 3 h 138"/>
                <a:gd name="T18" fmla="*/ 257 w 424"/>
                <a:gd name="T19" fmla="*/ 7 h 138"/>
                <a:gd name="T20" fmla="*/ 283 w 424"/>
                <a:gd name="T21" fmla="*/ 14 h 138"/>
                <a:gd name="T22" fmla="*/ 307 w 424"/>
                <a:gd name="T23" fmla="*/ 23 h 138"/>
                <a:gd name="T24" fmla="*/ 329 w 424"/>
                <a:gd name="T25" fmla="*/ 33 h 138"/>
                <a:gd name="T26" fmla="*/ 348 w 424"/>
                <a:gd name="T27" fmla="*/ 43 h 138"/>
                <a:gd name="T28" fmla="*/ 367 w 424"/>
                <a:gd name="T29" fmla="*/ 52 h 138"/>
                <a:gd name="T30" fmla="*/ 385 w 424"/>
                <a:gd name="T31" fmla="*/ 58 h 138"/>
                <a:gd name="T32" fmla="*/ 404 w 424"/>
                <a:gd name="T33" fmla="*/ 62 h 138"/>
                <a:gd name="T34" fmla="*/ 418 w 424"/>
                <a:gd name="T35" fmla="*/ 65 h 138"/>
                <a:gd name="T36" fmla="*/ 424 w 424"/>
                <a:gd name="T37" fmla="*/ 70 h 138"/>
                <a:gd name="T38" fmla="*/ 421 w 424"/>
                <a:gd name="T39" fmla="*/ 78 h 138"/>
                <a:gd name="T40" fmla="*/ 411 w 424"/>
                <a:gd name="T41" fmla="*/ 85 h 138"/>
                <a:gd name="T42" fmla="*/ 394 w 424"/>
                <a:gd name="T43" fmla="*/ 91 h 138"/>
                <a:gd name="T44" fmla="*/ 372 w 424"/>
                <a:gd name="T45" fmla="*/ 96 h 138"/>
                <a:gd name="T46" fmla="*/ 345 w 424"/>
                <a:gd name="T47" fmla="*/ 101 h 138"/>
                <a:gd name="T48" fmla="*/ 315 w 424"/>
                <a:gd name="T49" fmla="*/ 101 h 138"/>
                <a:gd name="T50" fmla="*/ 296 w 424"/>
                <a:gd name="T51" fmla="*/ 101 h 138"/>
                <a:gd name="T52" fmla="*/ 274 w 424"/>
                <a:gd name="T53" fmla="*/ 104 h 138"/>
                <a:gd name="T54" fmla="*/ 251 w 424"/>
                <a:gd name="T55" fmla="*/ 107 h 138"/>
                <a:gd name="T56" fmla="*/ 224 w 424"/>
                <a:gd name="T57" fmla="*/ 111 h 138"/>
                <a:gd name="T58" fmla="*/ 196 w 424"/>
                <a:gd name="T59" fmla="*/ 115 h 138"/>
                <a:gd name="T60" fmla="*/ 169 w 424"/>
                <a:gd name="T61" fmla="*/ 121 h 138"/>
                <a:gd name="T62" fmla="*/ 140 w 424"/>
                <a:gd name="T63" fmla="*/ 125 h 138"/>
                <a:gd name="T64" fmla="*/ 113 w 424"/>
                <a:gd name="T65" fmla="*/ 130 h 138"/>
                <a:gd name="T66" fmla="*/ 87 w 424"/>
                <a:gd name="T67" fmla="*/ 134 h 138"/>
                <a:gd name="T68" fmla="*/ 64 w 424"/>
                <a:gd name="T69" fmla="*/ 137 h 138"/>
                <a:gd name="T70" fmla="*/ 42 w 424"/>
                <a:gd name="T71" fmla="*/ 138 h 138"/>
                <a:gd name="T72" fmla="*/ 25 w 424"/>
                <a:gd name="T73" fmla="*/ 138 h 138"/>
                <a:gd name="T74" fmla="*/ 12 w 424"/>
                <a:gd name="T75" fmla="*/ 137 h 138"/>
                <a:gd name="T76" fmla="*/ 3 w 424"/>
                <a:gd name="T77" fmla="*/ 132 h 138"/>
                <a:gd name="T78" fmla="*/ 0 w 424"/>
                <a:gd name="T79" fmla="*/ 125 h 138"/>
                <a:gd name="T80" fmla="*/ 5 w 424"/>
                <a:gd name="T81" fmla="*/ 115 h 138"/>
                <a:gd name="T82" fmla="*/ 5 w 424"/>
                <a:gd name="T83" fmla="*/ 107 h 138"/>
                <a:gd name="T84" fmla="*/ 6 w 424"/>
                <a:gd name="T85" fmla="*/ 86 h 138"/>
                <a:gd name="T86" fmla="*/ 16 w 424"/>
                <a:gd name="T87" fmla="*/ 59 h 138"/>
                <a:gd name="T88" fmla="*/ 39 w 424"/>
                <a:gd name="T89" fmla="*/ 3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24" h="138">
                  <a:moveTo>
                    <a:pt x="39" y="33"/>
                  </a:moveTo>
                  <a:lnTo>
                    <a:pt x="57" y="23"/>
                  </a:lnTo>
                  <a:lnTo>
                    <a:pt x="75" y="14"/>
                  </a:lnTo>
                  <a:lnTo>
                    <a:pt x="95" y="9"/>
                  </a:lnTo>
                  <a:lnTo>
                    <a:pt x="119" y="3"/>
                  </a:lnTo>
                  <a:lnTo>
                    <a:pt x="142" y="0"/>
                  </a:lnTo>
                  <a:lnTo>
                    <a:pt x="168" y="0"/>
                  </a:lnTo>
                  <a:lnTo>
                    <a:pt x="196" y="0"/>
                  </a:lnTo>
                  <a:lnTo>
                    <a:pt x="225" y="3"/>
                  </a:lnTo>
                  <a:lnTo>
                    <a:pt x="257" y="7"/>
                  </a:lnTo>
                  <a:lnTo>
                    <a:pt x="283" y="14"/>
                  </a:lnTo>
                  <a:lnTo>
                    <a:pt x="307" y="23"/>
                  </a:lnTo>
                  <a:lnTo>
                    <a:pt x="329" y="33"/>
                  </a:lnTo>
                  <a:lnTo>
                    <a:pt x="348" y="43"/>
                  </a:lnTo>
                  <a:lnTo>
                    <a:pt x="367" y="52"/>
                  </a:lnTo>
                  <a:lnTo>
                    <a:pt x="385" y="58"/>
                  </a:lnTo>
                  <a:lnTo>
                    <a:pt x="404" y="62"/>
                  </a:lnTo>
                  <a:lnTo>
                    <a:pt x="418" y="65"/>
                  </a:lnTo>
                  <a:lnTo>
                    <a:pt x="424" y="70"/>
                  </a:lnTo>
                  <a:lnTo>
                    <a:pt x="421" y="78"/>
                  </a:lnTo>
                  <a:lnTo>
                    <a:pt x="411" y="85"/>
                  </a:lnTo>
                  <a:lnTo>
                    <a:pt x="394" y="91"/>
                  </a:lnTo>
                  <a:lnTo>
                    <a:pt x="372" y="96"/>
                  </a:lnTo>
                  <a:lnTo>
                    <a:pt x="345" y="101"/>
                  </a:lnTo>
                  <a:lnTo>
                    <a:pt x="315" y="101"/>
                  </a:lnTo>
                  <a:lnTo>
                    <a:pt x="296" y="101"/>
                  </a:lnTo>
                  <a:lnTo>
                    <a:pt x="274" y="104"/>
                  </a:lnTo>
                  <a:lnTo>
                    <a:pt x="251" y="107"/>
                  </a:lnTo>
                  <a:lnTo>
                    <a:pt x="224" y="111"/>
                  </a:lnTo>
                  <a:lnTo>
                    <a:pt x="196" y="115"/>
                  </a:lnTo>
                  <a:lnTo>
                    <a:pt x="169" y="121"/>
                  </a:lnTo>
                  <a:lnTo>
                    <a:pt x="140" y="125"/>
                  </a:lnTo>
                  <a:lnTo>
                    <a:pt x="113" y="130"/>
                  </a:lnTo>
                  <a:lnTo>
                    <a:pt x="87" y="134"/>
                  </a:lnTo>
                  <a:lnTo>
                    <a:pt x="64" y="137"/>
                  </a:lnTo>
                  <a:lnTo>
                    <a:pt x="42" y="138"/>
                  </a:lnTo>
                  <a:lnTo>
                    <a:pt x="25" y="138"/>
                  </a:lnTo>
                  <a:lnTo>
                    <a:pt x="12" y="137"/>
                  </a:lnTo>
                  <a:lnTo>
                    <a:pt x="3" y="132"/>
                  </a:lnTo>
                  <a:lnTo>
                    <a:pt x="0" y="125"/>
                  </a:lnTo>
                  <a:lnTo>
                    <a:pt x="5" y="115"/>
                  </a:lnTo>
                  <a:lnTo>
                    <a:pt x="5" y="107"/>
                  </a:lnTo>
                  <a:lnTo>
                    <a:pt x="6" y="86"/>
                  </a:lnTo>
                  <a:lnTo>
                    <a:pt x="16" y="59"/>
                  </a:lnTo>
                  <a:lnTo>
                    <a:pt x="39" y="33"/>
                  </a:lnTo>
                  <a:close/>
                </a:path>
              </a:pathLst>
            </a:custGeom>
            <a:solidFill>
              <a:srgbClr val="E0C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59" name="Freeform 1317">
              <a:extLst>
                <a:ext uri="{FF2B5EF4-FFF2-40B4-BE49-F238E27FC236}">
                  <a16:creationId xmlns:a16="http://schemas.microsoft.com/office/drawing/2014/main" id="{1EC8E1DD-1A2A-7DF3-741E-6F9D5CCF320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56" y="10842"/>
              <a:ext cx="409" cy="135"/>
            </a:xfrm>
            <a:custGeom>
              <a:avLst/>
              <a:gdLst>
                <a:gd name="T0" fmla="*/ 37 w 409"/>
                <a:gd name="T1" fmla="*/ 33 h 135"/>
                <a:gd name="T2" fmla="*/ 53 w 409"/>
                <a:gd name="T3" fmla="*/ 23 h 135"/>
                <a:gd name="T4" fmla="*/ 72 w 409"/>
                <a:gd name="T5" fmla="*/ 14 h 135"/>
                <a:gd name="T6" fmla="*/ 90 w 409"/>
                <a:gd name="T7" fmla="*/ 9 h 135"/>
                <a:gd name="T8" fmla="*/ 112 w 409"/>
                <a:gd name="T9" fmla="*/ 3 h 135"/>
                <a:gd name="T10" fmla="*/ 137 w 409"/>
                <a:gd name="T11" fmla="*/ 0 h 135"/>
                <a:gd name="T12" fmla="*/ 161 w 409"/>
                <a:gd name="T13" fmla="*/ 0 h 135"/>
                <a:gd name="T14" fmla="*/ 188 w 409"/>
                <a:gd name="T15" fmla="*/ 0 h 135"/>
                <a:gd name="T16" fmla="*/ 217 w 409"/>
                <a:gd name="T17" fmla="*/ 3 h 135"/>
                <a:gd name="T18" fmla="*/ 246 w 409"/>
                <a:gd name="T19" fmla="*/ 9 h 135"/>
                <a:gd name="T20" fmla="*/ 272 w 409"/>
                <a:gd name="T21" fmla="*/ 16 h 135"/>
                <a:gd name="T22" fmla="*/ 295 w 409"/>
                <a:gd name="T23" fmla="*/ 24 h 135"/>
                <a:gd name="T24" fmla="*/ 315 w 409"/>
                <a:gd name="T25" fmla="*/ 34 h 135"/>
                <a:gd name="T26" fmla="*/ 335 w 409"/>
                <a:gd name="T27" fmla="*/ 43 h 135"/>
                <a:gd name="T28" fmla="*/ 354 w 409"/>
                <a:gd name="T29" fmla="*/ 52 h 135"/>
                <a:gd name="T30" fmla="*/ 372 w 409"/>
                <a:gd name="T31" fmla="*/ 58 h 135"/>
                <a:gd name="T32" fmla="*/ 390 w 409"/>
                <a:gd name="T33" fmla="*/ 62 h 135"/>
                <a:gd name="T34" fmla="*/ 405 w 409"/>
                <a:gd name="T35" fmla="*/ 65 h 135"/>
                <a:gd name="T36" fmla="*/ 409 w 409"/>
                <a:gd name="T37" fmla="*/ 69 h 135"/>
                <a:gd name="T38" fmla="*/ 406 w 409"/>
                <a:gd name="T39" fmla="*/ 76 h 135"/>
                <a:gd name="T40" fmla="*/ 396 w 409"/>
                <a:gd name="T41" fmla="*/ 82 h 135"/>
                <a:gd name="T42" fmla="*/ 380 w 409"/>
                <a:gd name="T43" fmla="*/ 89 h 135"/>
                <a:gd name="T44" fmla="*/ 359 w 409"/>
                <a:gd name="T45" fmla="*/ 94 h 135"/>
                <a:gd name="T46" fmla="*/ 333 w 409"/>
                <a:gd name="T47" fmla="*/ 98 h 135"/>
                <a:gd name="T48" fmla="*/ 302 w 409"/>
                <a:gd name="T49" fmla="*/ 98 h 135"/>
                <a:gd name="T50" fmla="*/ 285 w 409"/>
                <a:gd name="T51" fmla="*/ 98 h 135"/>
                <a:gd name="T52" fmla="*/ 263 w 409"/>
                <a:gd name="T53" fmla="*/ 101 h 135"/>
                <a:gd name="T54" fmla="*/ 240 w 409"/>
                <a:gd name="T55" fmla="*/ 104 h 135"/>
                <a:gd name="T56" fmla="*/ 216 w 409"/>
                <a:gd name="T57" fmla="*/ 108 h 135"/>
                <a:gd name="T58" fmla="*/ 188 w 409"/>
                <a:gd name="T59" fmla="*/ 112 h 135"/>
                <a:gd name="T60" fmla="*/ 161 w 409"/>
                <a:gd name="T61" fmla="*/ 117 h 135"/>
                <a:gd name="T62" fmla="*/ 134 w 409"/>
                <a:gd name="T63" fmla="*/ 122 h 135"/>
                <a:gd name="T64" fmla="*/ 108 w 409"/>
                <a:gd name="T65" fmla="*/ 127 h 135"/>
                <a:gd name="T66" fmla="*/ 82 w 409"/>
                <a:gd name="T67" fmla="*/ 131 h 135"/>
                <a:gd name="T68" fmla="*/ 60 w 409"/>
                <a:gd name="T69" fmla="*/ 134 h 135"/>
                <a:gd name="T70" fmla="*/ 38 w 409"/>
                <a:gd name="T71" fmla="*/ 135 h 135"/>
                <a:gd name="T72" fmla="*/ 23 w 409"/>
                <a:gd name="T73" fmla="*/ 135 h 135"/>
                <a:gd name="T74" fmla="*/ 10 w 409"/>
                <a:gd name="T75" fmla="*/ 134 h 135"/>
                <a:gd name="T76" fmla="*/ 1 w 409"/>
                <a:gd name="T77" fmla="*/ 130 h 135"/>
                <a:gd name="T78" fmla="*/ 0 w 409"/>
                <a:gd name="T79" fmla="*/ 122 h 135"/>
                <a:gd name="T80" fmla="*/ 2 w 409"/>
                <a:gd name="T81" fmla="*/ 112 h 135"/>
                <a:gd name="T82" fmla="*/ 2 w 409"/>
                <a:gd name="T83" fmla="*/ 104 h 135"/>
                <a:gd name="T84" fmla="*/ 4 w 409"/>
                <a:gd name="T85" fmla="*/ 83 h 135"/>
                <a:gd name="T86" fmla="*/ 14 w 409"/>
                <a:gd name="T87" fmla="*/ 58 h 135"/>
                <a:gd name="T88" fmla="*/ 37 w 409"/>
                <a:gd name="T89" fmla="*/ 3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09" h="135">
                  <a:moveTo>
                    <a:pt x="37" y="33"/>
                  </a:moveTo>
                  <a:lnTo>
                    <a:pt x="53" y="23"/>
                  </a:lnTo>
                  <a:lnTo>
                    <a:pt x="72" y="14"/>
                  </a:lnTo>
                  <a:lnTo>
                    <a:pt x="90" y="9"/>
                  </a:lnTo>
                  <a:lnTo>
                    <a:pt x="112" y="3"/>
                  </a:lnTo>
                  <a:lnTo>
                    <a:pt x="137" y="0"/>
                  </a:lnTo>
                  <a:lnTo>
                    <a:pt x="161" y="0"/>
                  </a:lnTo>
                  <a:lnTo>
                    <a:pt x="188" y="0"/>
                  </a:lnTo>
                  <a:lnTo>
                    <a:pt x="217" y="3"/>
                  </a:lnTo>
                  <a:lnTo>
                    <a:pt x="246" y="9"/>
                  </a:lnTo>
                  <a:lnTo>
                    <a:pt x="272" y="16"/>
                  </a:lnTo>
                  <a:lnTo>
                    <a:pt x="295" y="24"/>
                  </a:lnTo>
                  <a:lnTo>
                    <a:pt x="315" y="34"/>
                  </a:lnTo>
                  <a:lnTo>
                    <a:pt x="335" y="43"/>
                  </a:lnTo>
                  <a:lnTo>
                    <a:pt x="354" y="52"/>
                  </a:lnTo>
                  <a:lnTo>
                    <a:pt x="372" y="58"/>
                  </a:lnTo>
                  <a:lnTo>
                    <a:pt x="390" y="62"/>
                  </a:lnTo>
                  <a:lnTo>
                    <a:pt x="405" y="65"/>
                  </a:lnTo>
                  <a:lnTo>
                    <a:pt x="409" y="69"/>
                  </a:lnTo>
                  <a:lnTo>
                    <a:pt x="406" y="76"/>
                  </a:lnTo>
                  <a:lnTo>
                    <a:pt x="396" y="82"/>
                  </a:lnTo>
                  <a:lnTo>
                    <a:pt x="380" y="89"/>
                  </a:lnTo>
                  <a:lnTo>
                    <a:pt x="359" y="94"/>
                  </a:lnTo>
                  <a:lnTo>
                    <a:pt x="333" y="98"/>
                  </a:lnTo>
                  <a:lnTo>
                    <a:pt x="302" y="98"/>
                  </a:lnTo>
                  <a:lnTo>
                    <a:pt x="285" y="98"/>
                  </a:lnTo>
                  <a:lnTo>
                    <a:pt x="263" y="101"/>
                  </a:lnTo>
                  <a:lnTo>
                    <a:pt x="240" y="104"/>
                  </a:lnTo>
                  <a:lnTo>
                    <a:pt x="216" y="108"/>
                  </a:lnTo>
                  <a:lnTo>
                    <a:pt x="188" y="112"/>
                  </a:lnTo>
                  <a:lnTo>
                    <a:pt x="161" y="117"/>
                  </a:lnTo>
                  <a:lnTo>
                    <a:pt x="134" y="122"/>
                  </a:lnTo>
                  <a:lnTo>
                    <a:pt x="108" y="127"/>
                  </a:lnTo>
                  <a:lnTo>
                    <a:pt x="82" y="131"/>
                  </a:lnTo>
                  <a:lnTo>
                    <a:pt x="60" y="134"/>
                  </a:lnTo>
                  <a:lnTo>
                    <a:pt x="38" y="135"/>
                  </a:lnTo>
                  <a:lnTo>
                    <a:pt x="23" y="135"/>
                  </a:lnTo>
                  <a:lnTo>
                    <a:pt x="10" y="134"/>
                  </a:lnTo>
                  <a:lnTo>
                    <a:pt x="1" y="130"/>
                  </a:lnTo>
                  <a:lnTo>
                    <a:pt x="0" y="122"/>
                  </a:lnTo>
                  <a:lnTo>
                    <a:pt x="2" y="112"/>
                  </a:lnTo>
                  <a:lnTo>
                    <a:pt x="2" y="104"/>
                  </a:lnTo>
                  <a:lnTo>
                    <a:pt x="4" y="83"/>
                  </a:lnTo>
                  <a:lnTo>
                    <a:pt x="14" y="58"/>
                  </a:lnTo>
                  <a:lnTo>
                    <a:pt x="37" y="33"/>
                  </a:lnTo>
                  <a:close/>
                </a:path>
              </a:pathLst>
            </a:custGeom>
            <a:solidFill>
              <a:srgbClr val="DDB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60" name="Freeform 1318">
              <a:extLst>
                <a:ext uri="{FF2B5EF4-FFF2-40B4-BE49-F238E27FC236}">
                  <a16:creationId xmlns:a16="http://schemas.microsoft.com/office/drawing/2014/main" id="{379A1AF0-8AFB-FA62-1D8C-5F85D4EB369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61" y="10842"/>
              <a:ext cx="398" cy="132"/>
            </a:xfrm>
            <a:custGeom>
              <a:avLst/>
              <a:gdLst>
                <a:gd name="T0" fmla="*/ 3 w 398"/>
                <a:gd name="T1" fmla="*/ 109 h 132"/>
                <a:gd name="T2" fmla="*/ 3 w 398"/>
                <a:gd name="T3" fmla="*/ 102 h 132"/>
                <a:gd name="T4" fmla="*/ 5 w 398"/>
                <a:gd name="T5" fmla="*/ 82 h 132"/>
                <a:gd name="T6" fmla="*/ 15 w 398"/>
                <a:gd name="T7" fmla="*/ 58 h 132"/>
                <a:gd name="T8" fmla="*/ 36 w 398"/>
                <a:gd name="T9" fmla="*/ 33 h 132"/>
                <a:gd name="T10" fmla="*/ 52 w 398"/>
                <a:gd name="T11" fmla="*/ 23 h 132"/>
                <a:gd name="T12" fmla="*/ 70 w 398"/>
                <a:gd name="T13" fmla="*/ 14 h 132"/>
                <a:gd name="T14" fmla="*/ 90 w 398"/>
                <a:gd name="T15" fmla="*/ 9 h 132"/>
                <a:gd name="T16" fmla="*/ 111 w 398"/>
                <a:gd name="T17" fmla="*/ 4 h 132"/>
                <a:gd name="T18" fmla="*/ 133 w 398"/>
                <a:gd name="T19" fmla="*/ 1 h 132"/>
                <a:gd name="T20" fmla="*/ 157 w 398"/>
                <a:gd name="T21" fmla="*/ 0 h 132"/>
                <a:gd name="T22" fmla="*/ 183 w 398"/>
                <a:gd name="T23" fmla="*/ 1 h 132"/>
                <a:gd name="T24" fmla="*/ 211 w 398"/>
                <a:gd name="T25" fmla="*/ 4 h 132"/>
                <a:gd name="T26" fmla="*/ 238 w 398"/>
                <a:gd name="T27" fmla="*/ 10 h 132"/>
                <a:gd name="T28" fmla="*/ 263 w 398"/>
                <a:gd name="T29" fmla="*/ 16 h 132"/>
                <a:gd name="T30" fmla="*/ 284 w 398"/>
                <a:gd name="T31" fmla="*/ 24 h 132"/>
                <a:gd name="T32" fmla="*/ 306 w 398"/>
                <a:gd name="T33" fmla="*/ 34 h 132"/>
                <a:gd name="T34" fmla="*/ 325 w 398"/>
                <a:gd name="T35" fmla="*/ 43 h 132"/>
                <a:gd name="T36" fmla="*/ 343 w 398"/>
                <a:gd name="T37" fmla="*/ 50 h 132"/>
                <a:gd name="T38" fmla="*/ 361 w 398"/>
                <a:gd name="T39" fmla="*/ 56 h 132"/>
                <a:gd name="T40" fmla="*/ 380 w 398"/>
                <a:gd name="T41" fmla="*/ 60 h 132"/>
                <a:gd name="T42" fmla="*/ 394 w 398"/>
                <a:gd name="T43" fmla="*/ 63 h 132"/>
                <a:gd name="T44" fmla="*/ 398 w 398"/>
                <a:gd name="T45" fmla="*/ 69 h 132"/>
                <a:gd name="T46" fmla="*/ 395 w 398"/>
                <a:gd name="T47" fmla="*/ 75 h 132"/>
                <a:gd name="T48" fmla="*/ 385 w 398"/>
                <a:gd name="T49" fmla="*/ 81 h 132"/>
                <a:gd name="T50" fmla="*/ 369 w 398"/>
                <a:gd name="T51" fmla="*/ 88 h 132"/>
                <a:gd name="T52" fmla="*/ 349 w 398"/>
                <a:gd name="T53" fmla="*/ 92 h 132"/>
                <a:gd name="T54" fmla="*/ 323 w 398"/>
                <a:gd name="T55" fmla="*/ 95 h 132"/>
                <a:gd name="T56" fmla="*/ 294 w 398"/>
                <a:gd name="T57" fmla="*/ 96 h 132"/>
                <a:gd name="T58" fmla="*/ 277 w 398"/>
                <a:gd name="T59" fmla="*/ 96 h 132"/>
                <a:gd name="T60" fmla="*/ 257 w 398"/>
                <a:gd name="T61" fmla="*/ 98 h 132"/>
                <a:gd name="T62" fmla="*/ 235 w 398"/>
                <a:gd name="T63" fmla="*/ 102 h 132"/>
                <a:gd name="T64" fmla="*/ 209 w 398"/>
                <a:gd name="T65" fmla="*/ 105 h 132"/>
                <a:gd name="T66" fmla="*/ 185 w 398"/>
                <a:gd name="T67" fmla="*/ 109 h 132"/>
                <a:gd name="T68" fmla="*/ 157 w 398"/>
                <a:gd name="T69" fmla="*/ 115 h 132"/>
                <a:gd name="T70" fmla="*/ 132 w 398"/>
                <a:gd name="T71" fmla="*/ 119 h 132"/>
                <a:gd name="T72" fmla="*/ 106 w 398"/>
                <a:gd name="T73" fmla="*/ 124 h 132"/>
                <a:gd name="T74" fmla="*/ 81 w 398"/>
                <a:gd name="T75" fmla="*/ 128 h 132"/>
                <a:gd name="T76" fmla="*/ 59 w 398"/>
                <a:gd name="T77" fmla="*/ 131 h 132"/>
                <a:gd name="T78" fmla="*/ 39 w 398"/>
                <a:gd name="T79" fmla="*/ 132 h 132"/>
                <a:gd name="T80" fmla="*/ 23 w 398"/>
                <a:gd name="T81" fmla="*/ 132 h 132"/>
                <a:gd name="T82" fmla="*/ 10 w 398"/>
                <a:gd name="T83" fmla="*/ 130 h 132"/>
                <a:gd name="T84" fmla="*/ 2 w 398"/>
                <a:gd name="T85" fmla="*/ 125 h 132"/>
                <a:gd name="T86" fmla="*/ 0 w 398"/>
                <a:gd name="T87" fmla="*/ 119 h 132"/>
                <a:gd name="T88" fmla="*/ 3 w 398"/>
                <a:gd name="T89" fmla="*/ 10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98" h="132">
                  <a:moveTo>
                    <a:pt x="3" y="109"/>
                  </a:moveTo>
                  <a:lnTo>
                    <a:pt x="3" y="102"/>
                  </a:lnTo>
                  <a:lnTo>
                    <a:pt x="5" y="82"/>
                  </a:lnTo>
                  <a:lnTo>
                    <a:pt x="15" y="58"/>
                  </a:lnTo>
                  <a:lnTo>
                    <a:pt x="36" y="33"/>
                  </a:lnTo>
                  <a:lnTo>
                    <a:pt x="52" y="23"/>
                  </a:lnTo>
                  <a:lnTo>
                    <a:pt x="70" y="14"/>
                  </a:lnTo>
                  <a:lnTo>
                    <a:pt x="90" y="9"/>
                  </a:lnTo>
                  <a:lnTo>
                    <a:pt x="111" y="4"/>
                  </a:lnTo>
                  <a:lnTo>
                    <a:pt x="133" y="1"/>
                  </a:lnTo>
                  <a:lnTo>
                    <a:pt x="157" y="0"/>
                  </a:lnTo>
                  <a:lnTo>
                    <a:pt x="183" y="1"/>
                  </a:lnTo>
                  <a:lnTo>
                    <a:pt x="211" y="4"/>
                  </a:lnTo>
                  <a:lnTo>
                    <a:pt x="238" y="10"/>
                  </a:lnTo>
                  <a:lnTo>
                    <a:pt x="263" y="16"/>
                  </a:lnTo>
                  <a:lnTo>
                    <a:pt x="284" y="24"/>
                  </a:lnTo>
                  <a:lnTo>
                    <a:pt x="306" y="34"/>
                  </a:lnTo>
                  <a:lnTo>
                    <a:pt x="325" y="43"/>
                  </a:lnTo>
                  <a:lnTo>
                    <a:pt x="343" y="50"/>
                  </a:lnTo>
                  <a:lnTo>
                    <a:pt x="361" y="56"/>
                  </a:lnTo>
                  <a:lnTo>
                    <a:pt x="380" y="60"/>
                  </a:lnTo>
                  <a:lnTo>
                    <a:pt x="394" y="63"/>
                  </a:lnTo>
                  <a:lnTo>
                    <a:pt x="398" y="69"/>
                  </a:lnTo>
                  <a:lnTo>
                    <a:pt x="395" y="75"/>
                  </a:lnTo>
                  <a:lnTo>
                    <a:pt x="385" y="81"/>
                  </a:lnTo>
                  <a:lnTo>
                    <a:pt x="369" y="88"/>
                  </a:lnTo>
                  <a:lnTo>
                    <a:pt x="349" y="92"/>
                  </a:lnTo>
                  <a:lnTo>
                    <a:pt x="323" y="95"/>
                  </a:lnTo>
                  <a:lnTo>
                    <a:pt x="294" y="96"/>
                  </a:lnTo>
                  <a:lnTo>
                    <a:pt x="277" y="96"/>
                  </a:lnTo>
                  <a:lnTo>
                    <a:pt x="257" y="98"/>
                  </a:lnTo>
                  <a:lnTo>
                    <a:pt x="235" y="102"/>
                  </a:lnTo>
                  <a:lnTo>
                    <a:pt x="209" y="105"/>
                  </a:lnTo>
                  <a:lnTo>
                    <a:pt x="185" y="109"/>
                  </a:lnTo>
                  <a:lnTo>
                    <a:pt x="157" y="115"/>
                  </a:lnTo>
                  <a:lnTo>
                    <a:pt x="132" y="119"/>
                  </a:lnTo>
                  <a:lnTo>
                    <a:pt x="106" y="124"/>
                  </a:lnTo>
                  <a:lnTo>
                    <a:pt x="81" y="128"/>
                  </a:lnTo>
                  <a:lnTo>
                    <a:pt x="59" y="131"/>
                  </a:lnTo>
                  <a:lnTo>
                    <a:pt x="39" y="132"/>
                  </a:lnTo>
                  <a:lnTo>
                    <a:pt x="23" y="132"/>
                  </a:lnTo>
                  <a:lnTo>
                    <a:pt x="10" y="130"/>
                  </a:lnTo>
                  <a:lnTo>
                    <a:pt x="2" y="125"/>
                  </a:lnTo>
                  <a:lnTo>
                    <a:pt x="0" y="119"/>
                  </a:lnTo>
                  <a:lnTo>
                    <a:pt x="3" y="109"/>
                  </a:lnTo>
                  <a:close/>
                </a:path>
              </a:pathLst>
            </a:custGeom>
            <a:solidFill>
              <a:srgbClr val="DBBA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61" name="Freeform 1319">
              <a:extLst>
                <a:ext uri="{FF2B5EF4-FFF2-40B4-BE49-F238E27FC236}">
                  <a16:creationId xmlns:a16="http://schemas.microsoft.com/office/drawing/2014/main" id="{9F50DF34-908E-79ED-0A09-EF6FED59092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67" y="10706"/>
              <a:ext cx="394" cy="168"/>
            </a:xfrm>
            <a:custGeom>
              <a:avLst/>
              <a:gdLst>
                <a:gd name="T0" fmla="*/ 3 w 394"/>
                <a:gd name="T1" fmla="*/ 139 h 168"/>
                <a:gd name="T2" fmla="*/ 3 w 394"/>
                <a:gd name="T3" fmla="*/ 129 h 168"/>
                <a:gd name="T4" fmla="*/ 4 w 394"/>
                <a:gd name="T5" fmla="*/ 104 h 168"/>
                <a:gd name="T6" fmla="*/ 15 w 394"/>
                <a:gd name="T7" fmla="*/ 72 h 168"/>
                <a:gd name="T8" fmla="*/ 36 w 394"/>
                <a:gd name="T9" fmla="*/ 41 h 168"/>
                <a:gd name="T10" fmla="*/ 52 w 394"/>
                <a:gd name="T11" fmla="*/ 28 h 168"/>
                <a:gd name="T12" fmla="*/ 69 w 394"/>
                <a:gd name="T13" fmla="*/ 18 h 168"/>
                <a:gd name="T14" fmla="*/ 88 w 394"/>
                <a:gd name="T15" fmla="*/ 10 h 168"/>
                <a:gd name="T16" fmla="*/ 110 w 394"/>
                <a:gd name="T17" fmla="*/ 5 h 168"/>
                <a:gd name="T18" fmla="*/ 131 w 394"/>
                <a:gd name="T19" fmla="*/ 0 h 168"/>
                <a:gd name="T20" fmla="*/ 156 w 394"/>
                <a:gd name="T21" fmla="*/ 0 h 168"/>
                <a:gd name="T22" fmla="*/ 182 w 394"/>
                <a:gd name="T23" fmla="*/ 0 h 168"/>
                <a:gd name="T24" fmla="*/ 209 w 394"/>
                <a:gd name="T25" fmla="*/ 5 h 168"/>
                <a:gd name="T26" fmla="*/ 235 w 394"/>
                <a:gd name="T27" fmla="*/ 12 h 168"/>
                <a:gd name="T28" fmla="*/ 260 w 394"/>
                <a:gd name="T29" fmla="*/ 21 h 168"/>
                <a:gd name="T30" fmla="*/ 281 w 394"/>
                <a:gd name="T31" fmla="*/ 31 h 168"/>
                <a:gd name="T32" fmla="*/ 302 w 394"/>
                <a:gd name="T33" fmla="*/ 42 h 168"/>
                <a:gd name="T34" fmla="*/ 320 w 394"/>
                <a:gd name="T35" fmla="*/ 54 h 168"/>
                <a:gd name="T36" fmla="*/ 339 w 394"/>
                <a:gd name="T37" fmla="*/ 64 h 168"/>
                <a:gd name="T38" fmla="*/ 356 w 394"/>
                <a:gd name="T39" fmla="*/ 72 h 168"/>
                <a:gd name="T40" fmla="*/ 375 w 394"/>
                <a:gd name="T41" fmla="*/ 77 h 168"/>
                <a:gd name="T42" fmla="*/ 389 w 394"/>
                <a:gd name="T43" fmla="*/ 81 h 168"/>
                <a:gd name="T44" fmla="*/ 394 w 394"/>
                <a:gd name="T45" fmla="*/ 87 h 168"/>
                <a:gd name="T46" fmla="*/ 391 w 394"/>
                <a:gd name="T47" fmla="*/ 96 h 168"/>
                <a:gd name="T48" fmla="*/ 381 w 394"/>
                <a:gd name="T49" fmla="*/ 103 h 168"/>
                <a:gd name="T50" fmla="*/ 365 w 394"/>
                <a:gd name="T51" fmla="*/ 111 h 168"/>
                <a:gd name="T52" fmla="*/ 345 w 394"/>
                <a:gd name="T53" fmla="*/ 117 h 168"/>
                <a:gd name="T54" fmla="*/ 320 w 394"/>
                <a:gd name="T55" fmla="*/ 121 h 168"/>
                <a:gd name="T56" fmla="*/ 291 w 394"/>
                <a:gd name="T57" fmla="*/ 121 h 168"/>
                <a:gd name="T58" fmla="*/ 274 w 394"/>
                <a:gd name="T59" fmla="*/ 121 h 168"/>
                <a:gd name="T60" fmla="*/ 254 w 394"/>
                <a:gd name="T61" fmla="*/ 124 h 168"/>
                <a:gd name="T62" fmla="*/ 232 w 394"/>
                <a:gd name="T63" fmla="*/ 129 h 168"/>
                <a:gd name="T64" fmla="*/ 208 w 394"/>
                <a:gd name="T65" fmla="*/ 133 h 168"/>
                <a:gd name="T66" fmla="*/ 182 w 394"/>
                <a:gd name="T67" fmla="*/ 139 h 168"/>
                <a:gd name="T68" fmla="*/ 156 w 394"/>
                <a:gd name="T69" fmla="*/ 146 h 168"/>
                <a:gd name="T70" fmla="*/ 130 w 394"/>
                <a:gd name="T71" fmla="*/ 152 h 168"/>
                <a:gd name="T72" fmla="*/ 104 w 394"/>
                <a:gd name="T73" fmla="*/ 157 h 168"/>
                <a:gd name="T74" fmla="*/ 79 w 394"/>
                <a:gd name="T75" fmla="*/ 162 h 168"/>
                <a:gd name="T76" fmla="*/ 58 w 394"/>
                <a:gd name="T77" fmla="*/ 166 h 168"/>
                <a:gd name="T78" fmla="*/ 38 w 394"/>
                <a:gd name="T79" fmla="*/ 168 h 168"/>
                <a:gd name="T80" fmla="*/ 22 w 394"/>
                <a:gd name="T81" fmla="*/ 168 h 168"/>
                <a:gd name="T82" fmla="*/ 10 w 394"/>
                <a:gd name="T83" fmla="*/ 165 h 168"/>
                <a:gd name="T84" fmla="*/ 2 w 394"/>
                <a:gd name="T85" fmla="*/ 159 h 168"/>
                <a:gd name="T86" fmla="*/ 0 w 394"/>
                <a:gd name="T87" fmla="*/ 150 h 168"/>
                <a:gd name="T88" fmla="*/ 3 w 394"/>
                <a:gd name="T89" fmla="*/ 13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94" h="168">
                  <a:moveTo>
                    <a:pt x="3" y="139"/>
                  </a:moveTo>
                  <a:lnTo>
                    <a:pt x="3" y="129"/>
                  </a:lnTo>
                  <a:lnTo>
                    <a:pt x="4" y="104"/>
                  </a:lnTo>
                  <a:lnTo>
                    <a:pt x="15" y="72"/>
                  </a:lnTo>
                  <a:lnTo>
                    <a:pt x="36" y="41"/>
                  </a:lnTo>
                  <a:lnTo>
                    <a:pt x="52" y="28"/>
                  </a:lnTo>
                  <a:lnTo>
                    <a:pt x="69" y="18"/>
                  </a:lnTo>
                  <a:lnTo>
                    <a:pt x="88" y="10"/>
                  </a:lnTo>
                  <a:lnTo>
                    <a:pt x="110" y="5"/>
                  </a:lnTo>
                  <a:lnTo>
                    <a:pt x="131" y="0"/>
                  </a:lnTo>
                  <a:lnTo>
                    <a:pt x="156" y="0"/>
                  </a:lnTo>
                  <a:lnTo>
                    <a:pt x="182" y="0"/>
                  </a:lnTo>
                  <a:lnTo>
                    <a:pt x="209" y="5"/>
                  </a:lnTo>
                  <a:lnTo>
                    <a:pt x="235" y="12"/>
                  </a:lnTo>
                  <a:lnTo>
                    <a:pt x="260" y="21"/>
                  </a:lnTo>
                  <a:lnTo>
                    <a:pt x="281" y="31"/>
                  </a:lnTo>
                  <a:lnTo>
                    <a:pt x="302" y="42"/>
                  </a:lnTo>
                  <a:lnTo>
                    <a:pt x="320" y="54"/>
                  </a:lnTo>
                  <a:lnTo>
                    <a:pt x="339" y="64"/>
                  </a:lnTo>
                  <a:lnTo>
                    <a:pt x="356" y="72"/>
                  </a:lnTo>
                  <a:lnTo>
                    <a:pt x="375" y="77"/>
                  </a:lnTo>
                  <a:lnTo>
                    <a:pt x="389" y="81"/>
                  </a:lnTo>
                  <a:lnTo>
                    <a:pt x="394" y="87"/>
                  </a:lnTo>
                  <a:lnTo>
                    <a:pt x="391" y="96"/>
                  </a:lnTo>
                  <a:lnTo>
                    <a:pt x="381" y="103"/>
                  </a:lnTo>
                  <a:lnTo>
                    <a:pt x="365" y="111"/>
                  </a:lnTo>
                  <a:lnTo>
                    <a:pt x="345" y="117"/>
                  </a:lnTo>
                  <a:lnTo>
                    <a:pt x="320" y="121"/>
                  </a:lnTo>
                  <a:lnTo>
                    <a:pt x="291" y="121"/>
                  </a:lnTo>
                  <a:lnTo>
                    <a:pt x="274" y="121"/>
                  </a:lnTo>
                  <a:lnTo>
                    <a:pt x="254" y="124"/>
                  </a:lnTo>
                  <a:lnTo>
                    <a:pt x="232" y="129"/>
                  </a:lnTo>
                  <a:lnTo>
                    <a:pt x="208" y="133"/>
                  </a:lnTo>
                  <a:lnTo>
                    <a:pt x="182" y="139"/>
                  </a:lnTo>
                  <a:lnTo>
                    <a:pt x="156" y="146"/>
                  </a:lnTo>
                  <a:lnTo>
                    <a:pt x="130" y="152"/>
                  </a:lnTo>
                  <a:lnTo>
                    <a:pt x="104" y="157"/>
                  </a:lnTo>
                  <a:lnTo>
                    <a:pt x="79" y="162"/>
                  </a:lnTo>
                  <a:lnTo>
                    <a:pt x="58" y="166"/>
                  </a:lnTo>
                  <a:lnTo>
                    <a:pt x="38" y="168"/>
                  </a:lnTo>
                  <a:lnTo>
                    <a:pt x="22" y="168"/>
                  </a:lnTo>
                  <a:lnTo>
                    <a:pt x="10" y="165"/>
                  </a:lnTo>
                  <a:lnTo>
                    <a:pt x="2" y="159"/>
                  </a:lnTo>
                  <a:lnTo>
                    <a:pt x="0" y="150"/>
                  </a:lnTo>
                  <a:lnTo>
                    <a:pt x="3" y="1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62" name="Freeform 1320">
              <a:extLst>
                <a:ext uri="{FF2B5EF4-FFF2-40B4-BE49-F238E27FC236}">
                  <a16:creationId xmlns:a16="http://schemas.microsoft.com/office/drawing/2014/main" id="{CBE33734-6F11-B979-90CB-4453F783B3F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71" y="10708"/>
              <a:ext cx="385" cy="164"/>
            </a:xfrm>
            <a:custGeom>
              <a:avLst/>
              <a:gdLst>
                <a:gd name="T0" fmla="*/ 3 w 385"/>
                <a:gd name="T1" fmla="*/ 135 h 164"/>
                <a:gd name="T2" fmla="*/ 3 w 385"/>
                <a:gd name="T3" fmla="*/ 125 h 164"/>
                <a:gd name="T4" fmla="*/ 5 w 385"/>
                <a:gd name="T5" fmla="*/ 101 h 164"/>
                <a:gd name="T6" fmla="*/ 13 w 385"/>
                <a:gd name="T7" fmla="*/ 70 h 164"/>
                <a:gd name="T8" fmla="*/ 35 w 385"/>
                <a:gd name="T9" fmla="*/ 40 h 164"/>
                <a:gd name="T10" fmla="*/ 51 w 385"/>
                <a:gd name="T11" fmla="*/ 27 h 164"/>
                <a:gd name="T12" fmla="*/ 68 w 385"/>
                <a:gd name="T13" fmla="*/ 17 h 164"/>
                <a:gd name="T14" fmla="*/ 87 w 385"/>
                <a:gd name="T15" fmla="*/ 10 h 164"/>
                <a:gd name="T16" fmla="*/ 107 w 385"/>
                <a:gd name="T17" fmla="*/ 4 h 164"/>
                <a:gd name="T18" fmla="*/ 129 w 385"/>
                <a:gd name="T19" fmla="*/ 0 h 164"/>
                <a:gd name="T20" fmla="*/ 153 w 385"/>
                <a:gd name="T21" fmla="*/ 0 h 164"/>
                <a:gd name="T22" fmla="*/ 178 w 385"/>
                <a:gd name="T23" fmla="*/ 0 h 164"/>
                <a:gd name="T24" fmla="*/ 205 w 385"/>
                <a:gd name="T25" fmla="*/ 4 h 164"/>
                <a:gd name="T26" fmla="*/ 231 w 385"/>
                <a:gd name="T27" fmla="*/ 10 h 164"/>
                <a:gd name="T28" fmla="*/ 254 w 385"/>
                <a:gd name="T29" fmla="*/ 20 h 164"/>
                <a:gd name="T30" fmla="*/ 276 w 385"/>
                <a:gd name="T31" fmla="*/ 30 h 164"/>
                <a:gd name="T32" fmla="*/ 296 w 385"/>
                <a:gd name="T33" fmla="*/ 42 h 164"/>
                <a:gd name="T34" fmla="*/ 315 w 385"/>
                <a:gd name="T35" fmla="*/ 53 h 164"/>
                <a:gd name="T36" fmla="*/ 332 w 385"/>
                <a:gd name="T37" fmla="*/ 62 h 164"/>
                <a:gd name="T38" fmla="*/ 349 w 385"/>
                <a:gd name="T39" fmla="*/ 70 h 164"/>
                <a:gd name="T40" fmla="*/ 367 w 385"/>
                <a:gd name="T41" fmla="*/ 75 h 164"/>
                <a:gd name="T42" fmla="*/ 381 w 385"/>
                <a:gd name="T43" fmla="*/ 79 h 164"/>
                <a:gd name="T44" fmla="*/ 385 w 385"/>
                <a:gd name="T45" fmla="*/ 85 h 164"/>
                <a:gd name="T46" fmla="*/ 383 w 385"/>
                <a:gd name="T47" fmla="*/ 94 h 164"/>
                <a:gd name="T48" fmla="*/ 374 w 385"/>
                <a:gd name="T49" fmla="*/ 101 h 164"/>
                <a:gd name="T50" fmla="*/ 358 w 385"/>
                <a:gd name="T51" fmla="*/ 108 h 164"/>
                <a:gd name="T52" fmla="*/ 338 w 385"/>
                <a:gd name="T53" fmla="*/ 115 h 164"/>
                <a:gd name="T54" fmla="*/ 313 w 385"/>
                <a:gd name="T55" fmla="*/ 118 h 164"/>
                <a:gd name="T56" fmla="*/ 286 w 385"/>
                <a:gd name="T57" fmla="*/ 119 h 164"/>
                <a:gd name="T58" fmla="*/ 269 w 385"/>
                <a:gd name="T59" fmla="*/ 119 h 164"/>
                <a:gd name="T60" fmla="*/ 250 w 385"/>
                <a:gd name="T61" fmla="*/ 122 h 164"/>
                <a:gd name="T62" fmla="*/ 228 w 385"/>
                <a:gd name="T63" fmla="*/ 127 h 164"/>
                <a:gd name="T64" fmla="*/ 204 w 385"/>
                <a:gd name="T65" fmla="*/ 131 h 164"/>
                <a:gd name="T66" fmla="*/ 179 w 385"/>
                <a:gd name="T67" fmla="*/ 137 h 164"/>
                <a:gd name="T68" fmla="*/ 153 w 385"/>
                <a:gd name="T69" fmla="*/ 143 h 164"/>
                <a:gd name="T70" fmla="*/ 127 w 385"/>
                <a:gd name="T71" fmla="*/ 148 h 164"/>
                <a:gd name="T72" fmla="*/ 103 w 385"/>
                <a:gd name="T73" fmla="*/ 154 h 164"/>
                <a:gd name="T74" fmla="*/ 78 w 385"/>
                <a:gd name="T75" fmla="*/ 158 h 164"/>
                <a:gd name="T76" fmla="*/ 57 w 385"/>
                <a:gd name="T77" fmla="*/ 161 h 164"/>
                <a:gd name="T78" fmla="*/ 38 w 385"/>
                <a:gd name="T79" fmla="*/ 164 h 164"/>
                <a:gd name="T80" fmla="*/ 22 w 385"/>
                <a:gd name="T81" fmla="*/ 164 h 164"/>
                <a:gd name="T82" fmla="*/ 11 w 385"/>
                <a:gd name="T83" fmla="*/ 161 h 164"/>
                <a:gd name="T84" fmla="*/ 3 w 385"/>
                <a:gd name="T85" fmla="*/ 155 h 164"/>
                <a:gd name="T86" fmla="*/ 0 w 385"/>
                <a:gd name="T87" fmla="*/ 147 h 164"/>
                <a:gd name="T88" fmla="*/ 3 w 385"/>
                <a:gd name="T89" fmla="*/ 13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85" h="164">
                  <a:moveTo>
                    <a:pt x="3" y="135"/>
                  </a:moveTo>
                  <a:lnTo>
                    <a:pt x="3" y="125"/>
                  </a:lnTo>
                  <a:lnTo>
                    <a:pt x="5" y="101"/>
                  </a:lnTo>
                  <a:lnTo>
                    <a:pt x="13" y="70"/>
                  </a:lnTo>
                  <a:lnTo>
                    <a:pt x="35" y="40"/>
                  </a:lnTo>
                  <a:lnTo>
                    <a:pt x="51" y="27"/>
                  </a:lnTo>
                  <a:lnTo>
                    <a:pt x="68" y="17"/>
                  </a:lnTo>
                  <a:lnTo>
                    <a:pt x="87" y="10"/>
                  </a:lnTo>
                  <a:lnTo>
                    <a:pt x="107" y="4"/>
                  </a:lnTo>
                  <a:lnTo>
                    <a:pt x="129" y="0"/>
                  </a:lnTo>
                  <a:lnTo>
                    <a:pt x="153" y="0"/>
                  </a:lnTo>
                  <a:lnTo>
                    <a:pt x="178" y="0"/>
                  </a:lnTo>
                  <a:lnTo>
                    <a:pt x="205" y="4"/>
                  </a:lnTo>
                  <a:lnTo>
                    <a:pt x="231" y="10"/>
                  </a:lnTo>
                  <a:lnTo>
                    <a:pt x="254" y="20"/>
                  </a:lnTo>
                  <a:lnTo>
                    <a:pt x="276" y="30"/>
                  </a:lnTo>
                  <a:lnTo>
                    <a:pt x="296" y="42"/>
                  </a:lnTo>
                  <a:lnTo>
                    <a:pt x="315" y="53"/>
                  </a:lnTo>
                  <a:lnTo>
                    <a:pt x="332" y="62"/>
                  </a:lnTo>
                  <a:lnTo>
                    <a:pt x="349" y="70"/>
                  </a:lnTo>
                  <a:lnTo>
                    <a:pt x="367" y="75"/>
                  </a:lnTo>
                  <a:lnTo>
                    <a:pt x="381" y="79"/>
                  </a:lnTo>
                  <a:lnTo>
                    <a:pt x="385" y="85"/>
                  </a:lnTo>
                  <a:lnTo>
                    <a:pt x="383" y="94"/>
                  </a:lnTo>
                  <a:lnTo>
                    <a:pt x="374" y="101"/>
                  </a:lnTo>
                  <a:lnTo>
                    <a:pt x="358" y="108"/>
                  </a:lnTo>
                  <a:lnTo>
                    <a:pt x="338" y="115"/>
                  </a:lnTo>
                  <a:lnTo>
                    <a:pt x="313" y="118"/>
                  </a:lnTo>
                  <a:lnTo>
                    <a:pt x="286" y="119"/>
                  </a:lnTo>
                  <a:lnTo>
                    <a:pt x="269" y="119"/>
                  </a:lnTo>
                  <a:lnTo>
                    <a:pt x="250" y="122"/>
                  </a:lnTo>
                  <a:lnTo>
                    <a:pt x="228" y="127"/>
                  </a:lnTo>
                  <a:lnTo>
                    <a:pt x="204" y="131"/>
                  </a:lnTo>
                  <a:lnTo>
                    <a:pt x="179" y="137"/>
                  </a:lnTo>
                  <a:lnTo>
                    <a:pt x="153" y="143"/>
                  </a:lnTo>
                  <a:lnTo>
                    <a:pt x="127" y="148"/>
                  </a:lnTo>
                  <a:lnTo>
                    <a:pt x="103" y="154"/>
                  </a:lnTo>
                  <a:lnTo>
                    <a:pt x="78" y="158"/>
                  </a:lnTo>
                  <a:lnTo>
                    <a:pt x="57" y="161"/>
                  </a:lnTo>
                  <a:lnTo>
                    <a:pt x="38" y="164"/>
                  </a:lnTo>
                  <a:lnTo>
                    <a:pt x="22" y="164"/>
                  </a:lnTo>
                  <a:lnTo>
                    <a:pt x="11" y="161"/>
                  </a:lnTo>
                  <a:lnTo>
                    <a:pt x="3" y="155"/>
                  </a:lnTo>
                  <a:lnTo>
                    <a:pt x="0" y="147"/>
                  </a:lnTo>
                  <a:lnTo>
                    <a:pt x="3" y="135"/>
                  </a:lnTo>
                  <a:close/>
                </a:path>
              </a:pathLst>
            </a:custGeom>
            <a:solidFill>
              <a:srgbClr val="FC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63" name="Freeform 1321">
              <a:extLst>
                <a:ext uri="{FF2B5EF4-FFF2-40B4-BE49-F238E27FC236}">
                  <a16:creationId xmlns:a16="http://schemas.microsoft.com/office/drawing/2014/main" id="{550DB934-F7D4-16D6-ACEC-30A4E5B2829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76" y="10709"/>
              <a:ext cx="378" cy="160"/>
            </a:xfrm>
            <a:custGeom>
              <a:avLst/>
              <a:gdLst>
                <a:gd name="T0" fmla="*/ 3 w 378"/>
                <a:gd name="T1" fmla="*/ 133 h 160"/>
                <a:gd name="T2" fmla="*/ 3 w 378"/>
                <a:gd name="T3" fmla="*/ 123 h 160"/>
                <a:gd name="T4" fmla="*/ 4 w 378"/>
                <a:gd name="T5" fmla="*/ 100 h 160"/>
                <a:gd name="T6" fmla="*/ 14 w 378"/>
                <a:gd name="T7" fmla="*/ 69 h 160"/>
                <a:gd name="T8" fmla="*/ 34 w 378"/>
                <a:gd name="T9" fmla="*/ 41 h 160"/>
                <a:gd name="T10" fmla="*/ 49 w 378"/>
                <a:gd name="T11" fmla="*/ 28 h 160"/>
                <a:gd name="T12" fmla="*/ 66 w 378"/>
                <a:gd name="T13" fmla="*/ 18 h 160"/>
                <a:gd name="T14" fmla="*/ 85 w 378"/>
                <a:gd name="T15" fmla="*/ 10 h 160"/>
                <a:gd name="T16" fmla="*/ 105 w 378"/>
                <a:gd name="T17" fmla="*/ 5 h 160"/>
                <a:gd name="T18" fmla="*/ 125 w 378"/>
                <a:gd name="T19" fmla="*/ 2 h 160"/>
                <a:gd name="T20" fmla="*/ 150 w 378"/>
                <a:gd name="T21" fmla="*/ 0 h 160"/>
                <a:gd name="T22" fmla="*/ 174 w 378"/>
                <a:gd name="T23" fmla="*/ 2 h 160"/>
                <a:gd name="T24" fmla="*/ 200 w 378"/>
                <a:gd name="T25" fmla="*/ 5 h 160"/>
                <a:gd name="T26" fmla="*/ 226 w 378"/>
                <a:gd name="T27" fmla="*/ 10 h 160"/>
                <a:gd name="T28" fmla="*/ 249 w 378"/>
                <a:gd name="T29" fmla="*/ 20 h 160"/>
                <a:gd name="T30" fmla="*/ 269 w 378"/>
                <a:gd name="T31" fmla="*/ 31 h 160"/>
                <a:gd name="T32" fmla="*/ 290 w 378"/>
                <a:gd name="T33" fmla="*/ 42 h 160"/>
                <a:gd name="T34" fmla="*/ 307 w 378"/>
                <a:gd name="T35" fmla="*/ 52 h 160"/>
                <a:gd name="T36" fmla="*/ 324 w 378"/>
                <a:gd name="T37" fmla="*/ 62 h 160"/>
                <a:gd name="T38" fmla="*/ 342 w 378"/>
                <a:gd name="T39" fmla="*/ 69 h 160"/>
                <a:gd name="T40" fmla="*/ 359 w 378"/>
                <a:gd name="T41" fmla="*/ 74 h 160"/>
                <a:gd name="T42" fmla="*/ 372 w 378"/>
                <a:gd name="T43" fmla="*/ 78 h 160"/>
                <a:gd name="T44" fmla="*/ 378 w 378"/>
                <a:gd name="T45" fmla="*/ 84 h 160"/>
                <a:gd name="T46" fmla="*/ 375 w 378"/>
                <a:gd name="T47" fmla="*/ 91 h 160"/>
                <a:gd name="T48" fmla="*/ 366 w 378"/>
                <a:gd name="T49" fmla="*/ 100 h 160"/>
                <a:gd name="T50" fmla="*/ 350 w 378"/>
                <a:gd name="T51" fmla="*/ 107 h 160"/>
                <a:gd name="T52" fmla="*/ 331 w 378"/>
                <a:gd name="T53" fmla="*/ 113 h 160"/>
                <a:gd name="T54" fmla="*/ 307 w 378"/>
                <a:gd name="T55" fmla="*/ 117 h 160"/>
                <a:gd name="T56" fmla="*/ 280 w 378"/>
                <a:gd name="T57" fmla="*/ 117 h 160"/>
                <a:gd name="T58" fmla="*/ 264 w 378"/>
                <a:gd name="T59" fmla="*/ 117 h 160"/>
                <a:gd name="T60" fmla="*/ 243 w 378"/>
                <a:gd name="T61" fmla="*/ 120 h 160"/>
                <a:gd name="T62" fmla="*/ 222 w 378"/>
                <a:gd name="T63" fmla="*/ 124 h 160"/>
                <a:gd name="T64" fmla="*/ 199 w 378"/>
                <a:gd name="T65" fmla="*/ 129 h 160"/>
                <a:gd name="T66" fmla="*/ 174 w 378"/>
                <a:gd name="T67" fmla="*/ 134 h 160"/>
                <a:gd name="T68" fmla="*/ 148 w 378"/>
                <a:gd name="T69" fmla="*/ 140 h 160"/>
                <a:gd name="T70" fmla="*/ 124 w 378"/>
                <a:gd name="T71" fmla="*/ 146 h 160"/>
                <a:gd name="T72" fmla="*/ 99 w 378"/>
                <a:gd name="T73" fmla="*/ 150 h 160"/>
                <a:gd name="T74" fmla="*/ 76 w 378"/>
                <a:gd name="T75" fmla="*/ 156 h 160"/>
                <a:gd name="T76" fmla="*/ 55 w 378"/>
                <a:gd name="T77" fmla="*/ 159 h 160"/>
                <a:gd name="T78" fmla="*/ 36 w 378"/>
                <a:gd name="T79" fmla="*/ 160 h 160"/>
                <a:gd name="T80" fmla="*/ 21 w 378"/>
                <a:gd name="T81" fmla="*/ 160 h 160"/>
                <a:gd name="T82" fmla="*/ 10 w 378"/>
                <a:gd name="T83" fmla="*/ 157 h 160"/>
                <a:gd name="T84" fmla="*/ 1 w 378"/>
                <a:gd name="T85" fmla="*/ 153 h 160"/>
                <a:gd name="T86" fmla="*/ 0 w 378"/>
                <a:gd name="T87" fmla="*/ 144 h 160"/>
                <a:gd name="T88" fmla="*/ 3 w 378"/>
                <a:gd name="T89" fmla="*/ 13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78" h="160">
                  <a:moveTo>
                    <a:pt x="3" y="133"/>
                  </a:moveTo>
                  <a:lnTo>
                    <a:pt x="3" y="123"/>
                  </a:lnTo>
                  <a:lnTo>
                    <a:pt x="4" y="100"/>
                  </a:lnTo>
                  <a:lnTo>
                    <a:pt x="14" y="69"/>
                  </a:lnTo>
                  <a:lnTo>
                    <a:pt x="34" y="41"/>
                  </a:lnTo>
                  <a:lnTo>
                    <a:pt x="49" y="28"/>
                  </a:lnTo>
                  <a:lnTo>
                    <a:pt x="66" y="18"/>
                  </a:lnTo>
                  <a:lnTo>
                    <a:pt x="85" y="10"/>
                  </a:lnTo>
                  <a:lnTo>
                    <a:pt x="105" y="5"/>
                  </a:lnTo>
                  <a:lnTo>
                    <a:pt x="125" y="2"/>
                  </a:lnTo>
                  <a:lnTo>
                    <a:pt x="150" y="0"/>
                  </a:lnTo>
                  <a:lnTo>
                    <a:pt x="174" y="2"/>
                  </a:lnTo>
                  <a:lnTo>
                    <a:pt x="200" y="5"/>
                  </a:lnTo>
                  <a:lnTo>
                    <a:pt x="226" y="10"/>
                  </a:lnTo>
                  <a:lnTo>
                    <a:pt x="249" y="20"/>
                  </a:lnTo>
                  <a:lnTo>
                    <a:pt x="269" y="31"/>
                  </a:lnTo>
                  <a:lnTo>
                    <a:pt x="290" y="42"/>
                  </a:lnTo>
                  <a:lnTo>
                    <a:pt x="307" y="52"/>
                  </a:lnTo>
                  <a:lnTo>
                    <a:pt x="324" y="62"/>
                  </a:lnTo>
                  <a:lnTo>
                    <a:pt x="342" y="69"/>
                  </a:lnTo>
                  <a:lnTo>
                    <a:pt x="359" y="74"/>
                  </a:lnTo>
                  <a:lnTo>
                    <a:pt x="372" y="78"/>
                  </a:lnTo>
                  <a:lnTo>
                    <a:pt x="378" y="84"/>
                  </a:lnTo>
                  <a:lnTo>
                    <a:pt x="375" y="91"/>
                  </a:lnTo>
                  <a:lnTo>
                    <a:pt x="366" y="100"/>
                  </a:lnTo>
                  <a:lnTo>
                    <a:pt x="350" y="107"/>
                  </a:lnTo>
                  <a:lnTo>
                    <a:pt x="331" y="113"/>
                  </a:lnTo>
                  <a:lnTo>
                    <a:pt x="307" y="117"/>
                  </a:lnTo>
                  <a:lnTo>
                    <a:pt x="280" y="117"/>
                  </a:lnTo>
                  <a:lnTo>
                    <a:pt x="264" y="117"/>
                  </a:lnTo>
                  <a:lnTo>
                    <a:pt x="243" y="120"/>
                  </a:lnTo>
                  <a:lnTo>
                    <a:pt x="222" y="124"/>
                  </a:lnTo>
                  <a:lnTo>
                    <a:pt x="199" y="129"/>
                  </a:lnTo>
                  <a:lnTo>
                    <a:pt x="174" y="134"/>
                  </a:lnTo>
                  <a:lnTo>
                    <a:pt x="148" y="140"/>
                  </a:lnTo>
                  <a:lnTo>
                    <a:pt x="124" y="146"/>
                  </a:lnTo>
                  <a:lnTo>
                    <a:pt x="99" y="150"/>
                  </a:lnTo>
                  <a:lnTo>
                    <a:pt x="76" y="156"/>
                  </a:lnTo>
                  <a:lnTo>
                    <a:pt x="55" y="159"/>
                  </a:lnTo>
                  <a:lnTo>
                    <a:pt x="36" y="160"/>
                  </a:lnTo>
                  <a:lnTo>
                    <a:pt x="21" y="160"/>
                  </a:lnTo>
                  <a:lnTo>
                    <a:pt x="10" y="157"/>
                  </a:lnTo>
                  <a:lnTo>
                    <a:pt x="1" y="153"/>
                  </a:lnTo>
                  <a:lnTo>
                    <a:pt x="0" y="144"/>
                  </a:lnTo>
                  <a:lnTo>
                    <a:pt x="3" y="133"/>
                  </a:lnTo>
                  <a:close/>
                </a:path>
              </a:pathLst>
            </a:custGeom>
            <a:solidFill>
              <a:srgbClr val="F9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64" name="Freeform 1322">
              <a:extLst>
                <a:ext uri="{FF2B5EF4-FFF2-40B4-BE49-F238E27FC236}">
                  <a16:creationId xmlns:a16="http://schemas.microsoft.com/office/drawing/2014/main" id="{605D6C8D-2995-E597-8109-A5025C942FB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80" y="10711"/>
              <a:ext cx="369" cy="157"/>
            </a:xfrm>
            <a:custGeom>
              <a:avLst/>
              <a:gdLst>
                <a:gd name="T0" fmla="*/ 3 w 369"/>
                <a:gd name="T1" fmla="*/ 131 h 157"/>
                <a:gd name="T2" fmla="*/ 3 w 369"/>
                <a:gd name="T3" fmla="*/ 121 h 157"/>
                <a:gd name="T4" fmla="*/ 4 w 369"/>
                <a:gd name="T5" fmla="*/ 98 h 157"/>
                <a:gd name="T6" fmla="*/ 13 w 369"/>
                <a:gd name="T7" fmla="*/ 67 h 157"/>
                <a:gd name="T8" fmla="*/ 33 w 369"/>
                <a:gd name="T9" fmla="*/ 39 h 157"/>
                <a:gd name="T10" fmla="*/ 48 w 369"/>
                <a:gd name="T11" fmla="*/ 27 h 157"/>
                <a:gd name="T12" fmla="*/ 65 w 369"/>
                <a:gd name="T13" fmla="*/ 17 h 157"/>
                <a:gd name="T14" fmla="*/ 82 w 369"/>
                <a:gd name="T15" fmla="*/ 10 h 157"/>
                <a:gd name="T16" fmla="*/ 102 w 369"/>
                <a:gd name="T17" fmla="*/ 4 h 157"/>
                <a:gd name="T18" fmla="*/ 124 w 369"/>
                <a:gd name="T19" fmla="*/ 1 h 157"/>
                <a:gd name="T20" fmla="*/ 146 w 369"/>
                <a:gd name="T21" fmla="*/ 0 h 157"/>
                <a:gd name="T22" fmla="*/ 170 w 369"/>
                <a:gd name="T23" fmla="*/ 1 h 157"/>
                <a:gd name="T24" fmla="*/ 196 w 369"/>
                <a:gd name="T25" fmla="*/ 4 h 157"/>
                <a:gd name="T26" fmla="*/ 221 w 369"/>
                <a:gd name="T27" fmla="*/ 10 h 157"/>
                <a:gd name="T28" fmla="*/ 244 w 369"/>
                <a:gd name="T29" fmla="*/ 20 h 157"/>
                <a:gd name="T30" fmla="*/ 264 w 369"/>
                <a:gd name="T31" fmla="*/ 30 h 157"/>
                <a:gd name="T32" fmla="*/ 283 w 369"/>
                <a:gd name="T33" fmla="*/ 40 h 157"/>
                <a:gd name="T34" fmla="*/ 300 w 369"/>
                <a:gd name="T35" fmla="*/ 52 h 157"/>
                <a:gd name="T36" fmla="*/ 317 w 369"/>
                <a:gd name="T37" fmla="*/ 60 h 157"/>
                <a:gd name="T38" fmla="*/ 335 w 369"/>
                <a:gd name="T39" fmla="*/ 67 h 157"/>
                <a:gd name="T40" fmla="*/ 352 w 369"/>
                <a:gd name="T41" fmla="*/ 72 h 157"/>
                <a:gd name="T42" fmla="*/ 365 w 369"/>
                <a:gd name="T43" fmla="*/ 76 h 157"/>
                <a:gd name="T44" fmla="*/ 369 w 369"/>
                <a:gd name="T45" fmla="*/ 82 h 157"/>
                <a:gd name="T46" fmla="*/ 366 w 369"/>
                <a:gd name="T47" fmla="*/ 89 h 157"/>
                <a:gd name="T48" fmla="*/ 358 w 369"/>
                <a:gd name="T49" fmla="*/ 98 h 157"/>
                <a:gd name="T50" fmla="*/ 342 w 369"/>
                <a:gd name="T51" fmla="*/ 105 h 157"/>
                <a:gd name="T52" fmla="*/ 323 w 369"/>
                <a:gd name="T53" fmla="*/ 111 h 157"/>
                <a:gd name="T54" fmla="*/ 300 w 369"/>
                <a:gd name="T55" fmla="*/ 114 h 157"/>
                <a:gd name="T56" fmla="*/ 273 w 369"/>
                <a:gd name="T57" fmla="*/ 115 h 157"/>
                <a:gd name="T58" fmla="*/ 257 w 369"/>
                <a:gd name="T59" fmla="*/ 115 h 157"/>
                <a:gd name="T60" fmla="*/ 238 w 369"/>
                <a:gd name="T61" fmla="*/ 118 h 157"/>
                <a:gd name="T62" fmla="*/ 218 w 369"/>
                <a:gd name="T63" fmla="*/ 121 h 157"/>
                <a:gd name="T64" fmla="*/ 195 w 369"/>
                <a:gd name="T65" fmla="*/ 125 h 157"/>
                <a:gd name="T66" fmla="*/ 170 w 369"/>
                <a:gd name="T67" fmla="*/ 131 h 157"/>
                <a:gd name="T68" fmla="*/ 146 w 369"/>
                <a:gd name="T69" fmla="*/ 137 h 157"/>
                <a:gd name="T70" fmla="*/ 121 w 369"/>
                <a:gd name="T71" fmla="*/ 142 h 157"/>
                <a:gd name="T72" fmla="*/ 98 w 369"/>
                <a:gd name="T73" fmla="*/ 147 h 157"/>
                <a:gd name="T74" fmla="*/ 75 w 369"/>
                <a:gd name="T75" fmla="*/ 151 h 157"/>
                <a:gd name="T76" fmla="*/ 55 w 369"/>
                <a:gd name="T77" fmla="*/ 155 h 157"/>
                <a:gd name="T78" fmla="*/ 36 w 369"/>
                <a:gd name="T79" fmla="*/ 157 h 157"/>
                <a:gd name="T80" fmla="*/ 22 w 369"/>
                <a:gd name="T81" fmla="*/ 157 h 157"/>
                <a:gd name="T82" fmla="*/ 10 w 369"/>
                <a:gd name="T83" fmla="*/ 155 h 157"/>
                <a:gd name="T84" fmla="*/ 3 w 369"/>
                <a:gd name="T85" fmla="*/ 150 h 157"/>
                <a:gd name="T86" fmla="*/ 0 w 369"/>
                <a:gd name="T87" fmla="*/ 142 h 157"/>
                <a:gd name="T88" fmla="*/ 3 w 369"/>
                <a:gd name="T89" fmla="*/ 13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9" h="157">
                  <a:moveTo>
                    <a:pt x="3" y="131"/>
                  </a:moveTo>
                  <a:lnTo>
                    <a:pt x="3" y="121"/>
                  </a:lnTo>
                  <a:lnTo>
                    <a:pt x="4" y="98"/>
                  </a:lnTo>
                  <a:lnTo>
                    <a:pt x="13" y="67"/>
                  </a:lnTo>
                  <a:lnTo>
                    <a:pt x="33" y="39"/>
                  </a:lnTo>
                  <a:lnTo>
                    <a:pt x="48" y="27"/>
                  </a:lnTo>
                  <a:lnTo>
                    <a:pt x="65" y="17"/>
                  </a:lnTo>
                  <a:lnTo>
                    <a:pt x="82" y="10"/>
                  </a:lnTo>
                  <a:lnTo>
                    <a:pt x="102" y="4"/>
                  </a:lnTo>
                  <a:lnTo>
                    <a:pt x="124" y="1"/>
                  </a:lnTo>
                  <a:lnTo>
                    <a:pt x="146" y="0"/>
                  </a:lnTo>
                  <a:lnTo>
                    <a:pt x="170" y="1"/>
                  </a:lnTo>
                  <a:lnTo>
                    <a:pt x="196" y="4"/>
                  </a:lnTo>
                  <a:lnTo>
                    <a:pt x="221" y="10"/>
                  </a:lnTo>
                  <a:lnTo>
                    <a:pt x="244" y="20"/>
                  </a:lnTo>
                  <a:lnTo>
                    <a:pt x="264" y="30"/>
                  </a:lnTo>
                  <a:lnTo>
                    <a:pt x="283" y="40"/>
                  </a:lnTo>
                  <a:lnTo>
                    <a:pt x="300" y="52"/>
                  </a:lnTo>
                  <a:lnTo>
                    <a:pt x="317" y="60"/>
                  </a:lnTo>
                  <a:lnTo>
                    <a:pt x="335" y="67"/>
                  </a:lnTo>
                  <a:lnTo>
                    <a:pt x="352" y="72"/>
                  </a:lnTo>
                  <a:lnTo>
                    <a:pt x="365" y="76"/>
                  </a:lnTo>
                  <a:lnTo>
                    <a:pt x="369" y="82"/>
                  </a:lnTo>
                  <a:lnTo>
                    <a:pt x="366" y="89"/>
                  </a:lnTo>
                  <a:lnTo>
                    <a:pt x="358" y="98"/>
                  </a:lnTo>
                  <a:lnTo>
                    <a:pt x="342" y="105"/>
                  </a:lnTo>
                  <a:lnTo>
                    <a:pt x="323" y="111"/>
                  </a:lnTo>
                  <a:lnTo>
                    <a:pt x="300" y="114"/>
                  </a:lnTo>
                  <a:lnTo>
                    <a:pt x="273" y="115"/>
                  </a:lnTo>
                  <a:lnTo>
                    <a:pt x="257" y="115"/>
                  </a:lnTo>
                  <a:lnTo>
                    <a:pt x="238" y="118"/>
                  </a:lnTo>
                  <a:lnTo>
                    <a:pt x="218" y="121"/>
                  </a:lnTo>
                  <a:lnTo>
                    <a:pt x="195" y="125"/>
                  </a:lnTo>
                  <a:lnTo>
                    <a:pt x="170" y="131"/>
                  </a:lnTo>
                  <a:lnTo>
                    <a:pt x="146" y="137"/>
                  </a:lnTo>
                  <a:lnTo>
                    <a:pt x="121" y="142"/>
                  </a:lnTo>
                  <a:lnTo>
                    <a:pt x="98" y="147"/>
                  </a:lnTo>
                  <a:lnTo>
                    <a:pt x="75" y="151"/>
                  </a:lnTo>
                  <a:lnTo>
                    <a:pt x="55" y="155"/>
                  </a:lnTo>
                  <a:lnTo>
                    <a:pt x="36" y="157"/>
                  </a:lnTo>
                  <a:lnTo>
                    <a:pt x="22" y="157"/>
                  </a:lnTo>
                  <a:lnTo>
                    <a:pt x="10" y="155"/>
                  </a:lnTo>
                  <a:lnTo>
                    <a:pt x="3" y="150"/>
                  </a:lnTo>
                  <a:lnTo>
                    <a:pt x="0" y="142"/>
                  </a:lnTo>
                  <a:lnTo>
                    <a:pt x="3" y="131"/>
                  </a:lnTo>
                  <a:close/>
                </a:path>
              </a:pathLst>
            </a:custGeom>
            <a:solidFill>
              <a:srgbClr val="F7F2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65" name="Freeform 1323">
              <a:extLst>
                <a:ext uri="{FF2B5EF4-FFF2-40B4-BE49-F238E27FC236}">
                  <a16:creationId xmlns:a16="http://schemas.microsoft.com/office/drawing/2014/main" id="{5E83FE42-6F39-5553-4FC5-25129795384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84" y="10714"/>
              <a:ext cx="361" cy="152"/>
            </a:xfrm>
            <a:custGeom>
              <a:avLst/>
              <a:gdLst>
                <a:gd name="T0" fmla="*/ 3 w 361"/>
                <a:gd name="T1" fmla="*/ 126 h 152"/>
                <a:gd name="T2" fmla="*/ 3 w 361"/>
                <a:gd name="T3" fmla="*/ 118 h 152"/>
                <a:gd name="T4" fmla="*/ 5 w 361"/>
                <a:gd name="T5" fmla="*/ 95 h 152"/>
                <a:gd name="T6" fmla="*/ 13 w 361"/>
                <a:gd name="T7" fmla="*/ 66 h 152"/>
                <a:gd name="T8" fmla="*/ 34 w 361"/>
                <a:gd name="T9" fmla="*/ 37 h 152"/>
                <a:gd name="T10" fmla="*/ 48 w 361"/>
                <a:gd name="T11" fmla="*/ 26 h 152"/>
                <a:gd name="T12" fmla="*/ 64 w 361"/>
                <a:gd name="T13" fmla="*/ 17 h 152"/>
                <a:gd name="T14" fmla="*/ 81 w 361"/>
                <a:gd name="T15" fmla="*/ 10 h 152"/>
                <a:gd name="T16" fmla="*/ 100 w 361"/>
                <a:gd name="T17" fmla="*/ 4 h 152"/>
                <a:gd name="T18" fmla="*/ 122 w 361"/>
                <a:gd name="T19" fmla="*/ 1 h 152"/>
                <a:gd name="T20" fmla="*/ 143 w 361"/>
                <a:gd name="T21" fmla="*/ 0 h 152"/>
                <a:gd name="T22" fmla="*/ 168 w 361"/>
                <a:gd name="T23" fmla="*/ 1 h 152"/>
                <a:gd name="T24" fmla="*/ 192 w 361"/>
                <a:gd name="T25" fmla="*/ 4 h 152"/>
                <a:gd name="T26" fmla="*/ 217 w 361"/>
                <a:gd name="T27" fmla="*/ 10 h 152"/>
                <a:gd name="T28" fmla="*/ 238 w 361"/>
                <a:gd name="T29" fmla="*/ 18 h 152"/>
                <a:gd name="T30" fmla="*/ 259 w 361"/>
                <a:gd name="T31" fmla="*/ 28 h 152"/>
                <a:gd name="T32" fmla="*/ 277 w 361"/>
                <a:gd name="T33" fmla="*/ 38 h 152"/>
                <a:gd name="T34" fmla="*/ 295 w 361"/>
                <a:gd name="T35" fmla="*/ 49 h 152"/>
                <a:gd name="T36" fmla="*/ 310 w 361"/>
                <a:gd name="T37" fmla="*/ 57 h 152"/>
                <a:gd name="T38" fmla="*/ 328 w 361"/>
                <a:gd name="T39" fmla="*/ 64 h 152"/>
                <a:gd name="T40" fmla="*/ 344 w 361"/>
                <a:gd name="T41" fmla="*/ 69 h 152"/>
                <a:gd name="T42" fmla="*/ 357 w 361"/>
                <a:gd name="T43" fmla="*/ 73 h 152"/>
                <a:gd name="T44" fmla="*/ 361 w 361"/>
                <a:gd name="T45" fmla="*/ 79 h 152"/>
                <a:gd name="T46" fmla="*/ 358 w 361"/>
                <a:gd name="T47" fmla="*/ 86 h 152"/>
                <a:gd name="T48" fmla="*/ 349 w 361"/>
                <a:gd name="T49" fmla="*/ 93 h 152"/>
                <a:gd name="T50" fmla="*/ 335 w 361"/>
                <a:gd name="T51" fmla="*/ 100 h 152"/>
                <a:gd name="T52" fmla="*/ 316 w 361"/>
                <a:gd name="T53" fmla="*/ 106 h 152"/>
                <a:gd name="T54" fmla="*/ 293 w 361"/>
                <a:gd name="T55" fmla="*/ 111 h 152"/>
                <a:gd name="T56" fmla="*/ 267 w 361"/>
                <a:gd name="T57" fmla="*/ 111 h 152"/>
                <a:gd name="T58" fmla="*/ 251 w 361"/>
                <a:gd name="T59" fmla="*/ 111 h 152"/>
                <a:gd name="T60" fmla="*/ 234 w 361"/>
                <a:gd name="T61" fmla="*/ 113 h 152"/>
                <a:gd name="T62" fmla="*/ 212 w 361"/>
                <a:gd name="T63" fmla="*/ 116 h 152"/>
                <a:gd name="T64" fmla="*/ 191 w 361"/>
                <a:gd name="T65" fmla="*/ 121 h 152"/>
                <a:gd name="T66" fmla="*/ 168 w 361"/>
                <a:gd name="T67" fmla="*/ 126 h 152"/>
                <a:gd name="T68" fmla="*/ 143 w 361"/>
                <a:gd name="T69" fmla="*/ 132 h 152"/>
                <a:gd name="T70" fmla="*/ 119 w 361"/>
                <a:gd name="T71" fmla="*/ 138 h 152"/>
                <a:gd name="T72" fmla="*/ 96 w 361"/>
                <a:gd name="T73" fmla="*/ 142 h 152"/>
                <a:gd name="T74" fmla="*/ 74 w 361"/>
                <a:gd name="T75" fmla="*/ 147 h 152"/>
                <a:gd name="T76" fmla="*/ 54 w 361"/>
                <a:gd name="T77" fmla="*/ 151 h 152"/>
                <a:gd name="T78" fmla="*/ 35 w 361"/>
                <a:gd name="T79" fmla="*/ 152 h 152"/>
                <a:gd name="T80" fmla="*/ 21 w 361"/>
                <a:gd name="T81" fmla="*/ 152 h 152"/>
                <a:gd name="T82" fmla="*/ 9 w 361"/>
                <a:gd name="T83" fmla="*/ 149 h 152"/>
                <a:gd name="T84" fmla="*/ 2 w 361"/>
                <a:gd name="T85" fmla="*/ 145 h 152"/>
                <a:gd name="T86" fmla="*/ 0 w 361"/>
                <a:gd name="T87" fmla="*/ 138 h 152"/>
                <a:gd name="T88" fmla="*/ 3 w 361"/>
                <a:gd name="T89" fmla="*/ 12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1" h="152">
                  <a:moveTo>
                    <a:pt x="3" y="126"/>
                  </a:moveTo>
                  <a:lnTo>
                    <a:pt x="3" y="118"/>
                  </a:lnTo>
                  <a:lnTo>
                    <a:pt x="5" y="95"/>
                  </a:lnTo>
                  <a:lnTo>
                    <a:pt x="13" y="66"/>
                  </a:lnTo>
                  <a:lnTo>
                    <a:pt x="34" y="37"/>
                  </a:lnTo>
                  <a:lnTo>
                    <a:pt x="48" y="26"/>
                  </a:lnTo>
                  <a:lnTo>
                    <a:pt x="64" y="17"/>
                  </a:lnTo>
                  <a:lnTo>
                    <a:pt x="81" y="10"/>
                  </a:lnTo>
                  <a:lnTo>
                    <a:pt x="100" y="4"/>
                  </a:lnTo>
                  <a:lnTo>
                    <a:pt x="122" y="1"/>
                  </a:lnTo>
                  <a:lnTo>
                    <a:pt x="143" y="0"/>
                  </a:lnTo>
                  <a:lnTo>
                    <a:pt x="168" y="1"/>
                  </a:lnTo>
                  <a:lnTo>
                    <a:pt x="192" y="4"/>
                  </a:lnTo>
                  <a:lnTo>
                    <a:pt x="217" y="10"/>
                  </a:lnTo>
                  <a:lnTo>
                    <a:pt x="238" y="18"/>
                  </a:lnTo>
                  <a:lnTo>
                    <a:pt x="259" y="28"/>
                  </a:lnTo>
                  <a:lnTo>
                    <a:pt x="277" y="38"/>
                  </a:lnTo>
                  <a:lnTo>
                    <a:pt x="295" y="49"/>
                  </a:lnTo>
                  <a:lnTo>
                    <a:pt x="310" y="57"/>
                  </a:lnTo>
                  <a:lnTo>
                    <a:pt x="328" y="64"/>
                  </a:lnTo>
                  <a:lnTo>
                    <a:pt x="344" y="69"/>
                  </a:lnTo>
                  <a:lnTo>
                    <a:pt x="357" y="73"/>
                  </a:lnTo>
                  <a:lnTo>
                    <a:pt x="361" y="79"/>
                  </a:lnTo>
                  <a:lnTo>
                    <a:pt x="358" y="86"/>
                  </a:lnTo>
                  <a:lnTo>
                    <a:pt x="349" y="93"/>
                  </a:lnTo>
                  <a:lnTo>
                    <a:pt x="335" y="100"/>
                  </a:lnTo>
                  <a:lnTo>
                    <a:pt x="316" y="106"/>
                  </a:lnTo>
                  <a:lnTo>
                    <a:pt x="293" y="111"/>
                  </a:lnTo>
                  <a:lnTo>
                    <a:pt x="267" y="111"/>
                  </a:lnTo>
                  <a:lnTo>
                    <a:pt x="251" y="111"/>
                  </a:lnTo>
                  <a:lnTo>
                    <a:pt x="234" y="113"/>
                  </a:lnTo>
                  <a:lnTo>
                    <a:pt x="212" y="116"/>
                  </a:lnTo>
                  <a:lnTo>
                    <a:pt x="191" y="121"/>
                  </a:lnTo>
                  <a:lnTo>
                    <a:pt x="168" y="126"/>
                  </a:lnTo>
                  <a:lnTo>
                    <a:pt x="143" y="132"/>
                  </a:lnTo>
                  <a:lnTo>
                    <a:pt x="119" y="138"/>
                  </a:lnTo>
                  <a:lnTo>
                    <a:pt x="96" y="142"/>
                  </a:lnTo>
                  <a:lnTo>
                    <a:pt x="74" y="147"/>
                  </a:lnTo>
                  <a:lnTo>
                    <a:pt x="54" y="151"/>
                  </a:lnTo>
                  <a:lnTo>
                    <a:pt x="35" y="152"/>
                  </a:lnTo>
                  <a:lnTo>
                    <a:pt x="21" y="152"/>
                  </a:lnTo>
                  <a:lnTo>
                    <a:pt x="9" y="149"/>
                  </a:lnTo>
                  <a:lnTo>
                    <a:pt x="2" y="145"/>
                  </a:lnTo>
                  <a:lnTo>
                    <a:pt x="0" y="138"/>
                  </a:lnTo>
                  <a:lnTo>
                    <a:pt x="3" y="126"/>
                  </a:lnTo>
                  <a:close/>
                </a:path>
              </a:pathLst>
            </a:custGeom>
            <a:solidFill>
              <a:srgbClr val="F4ED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66" name="Freeform 1324">
              <a:extLst>
                <a:ext uri="{FF2B5EF4-FFF2-40B4-BE49-F238E27FC236}">
                  <a16:creationId xmlns:a16="http://schemas.microsoft.com/office/drawing/2014/main" id="{EE27FDE9-E141-FC6D-5D9A-7FF273C4201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89" y="10715"/>
              <a:ext cx="352" cy="148"/>
            </a:xfrm>
            <a:custGeom>
              <a:avLst/>
              <a:gdLst>
                <a:gd name="T0" fmla="*/ 3 w 352"/>
                <a:gd name="T1" fmla="*/ 124 h 148"/>
                <a:gd name="T2" fmla="*/ 3 w 352"/>
                <a:gd name="T3" fmla="*/ 115 h 148"/>
                <a:gd name="T4" fmla="*/ 4 w 352"/>
                <a:gd name="T5" fmla="*/ 94 h 148"/>
                <a:gd name="T6" fmla="*/ 13 w 352"/>
                <a:gd name="T7" fmla="*/ 65 h 148"/>
                <a:gd name="T8" fmla="*/ 31 w 352"/>
                <a:gd name="T9" fmla="*/ 37 h 148"/>
                <a:gd name="T10" fmla="*/ 46 w 352"/>
                <a:gd name="T11" fmla="*/ 26 h 148"/>
                <a:gd name="T12" fmla="*/ 60 w 352"/>
                <a:gd name="T13" fmla="*/ 17 h 148"/>
                <a:gd name="T14" fmla="*/ 78 w 352"/>
                <a:gd name="T15" fmla="*/ 10 h 148"/>
                <a:gd name="T16" fmla="*/ 96 w 352"/>
                <a:gd name="T17" fmla="*/ 4 h 148"/>
                <a:gd name="T18" fmla="*/ 117 w 352"/>
                <a:gd name="T19" fmla="*/ 1 h 148"/>
                <a:gd name="T20" fmla="*/ 138 w 352"/>
                <a:gd name="T21" fmla="*/ 0 h 148"/>
                <a:gd name="T22" fmla="*/ 161 w 352"/>
                <a:gd name="T23" fmla="*/ 1 h 148"/>
                <a:gd name="T24" fmla="*/ 186 w 352"/>
                <a:gd name="T25" fmla="*/ 4 h 148"/>
                <a:gd name="T26" fmla="*/ 210 w 352"/>
                <a:gd name="T27" fmla="*/ 10 h 148"/>
                <a:gd name="T28" fmla="*/ 232 w 352"/>
                <a:gd name="T29" fmla="*/ 19 h 148"/>
                <a:gd name="T30" fmla="*/ 251 w 352"/>
                <a:gd name="T31" fmla="*/ 27 h 148"/>
                <a:gd name="T32" fmla="*/ 269 w 352"/>
                <a:gd name="T33" fmla="*/ 37 h 148"/>
                <a:gd name="T34" fmla="*/ 287 w 352"/>
                <a:gd name="T35" fmla="*/ 48 h 148"/>
                <a:gd name="T36" fmla="*/ 303 w 352"/>
                <a:gd name="T37" fmla="*/ 58 h 148"/>
                <a:gd name="T38" fmla="*/ 320 w 352"/>
                <a:gd name="T39" fmla="*/ 63 h 148"/>
                <a:gd name="T40" fmla="*/ 336 w 352"/>
                <a:gd name="T41" fmla="*/ 68 h 148"/>
                <a:gd name="T42" fmla="*/ 347 w 352"/>
                <a:gd name="T43" fmla="*/ 72 h 148"/>
                <a:gd name="T44" fmla="*/ 352 w 352"/>
                <a:gd name="T45" fmla="*/ 78 h 148"/>
                <a:gd name="T46" fmla="*/ 350 w 352"/>
                <a:gd name="T47" fmla="*/ 85 h 148"/>
                <a:gd name="T48" fmla="*/ 342 w 352"/>
                <a:gd name="T49" fmla="*/ 92 h 148"/>
                <a:gd name="T50" fmla="*/ 327 w 352"/>
                <a:gd name="T51" fmla="*/ 99 h 148"/>
                <a:gd name="T52" fmla="*/ 308 w 352"/>
                <a:gd name="T53" fmla="*/ 105 h 148"/>
                <a:gd name="T54" fmla="*/ 287 w 352"/>
                <a:gd name="T55" fmla="*/ 110 h 148"/>
                <a:gd name="T56" fmla="*/ 261 w 352"/>
                <a:gd name="T57" fmla="*/ 110 h 148"/>
                <a:gd name="T58" fmla="*/ 246 w 352"/>
                <a:gd name="T59" fmla="*/ 110 h 148"/>
                <a:gd name="T60" fmla="*/ 228 w 352"/>
                <a:gd name="T61" fmla="*/ 111 h 148"/>
                <a:gd name="T62" fmla="*/ 207 w 352"/>
                <a:gd name="T63" fmla="*/ 115 h 148"/>
                <a:gd name="T64" fmla="*/ 186 w 352"/>
                <a:gd name="T65" fmla="*/ 120 h 148"/>
                <a:gd name="T66" fmla="*/ 163 w 352"/>
                <a:gd name="T67" fmla="*/ 124 h 148"/>
                <a:gd name="T68" fmla="*/ 140 w 352"/>
                <a:gd name="T69" fmla="*/ 130 h 148"/>
                <a:gd name="T70" fmla="*/ 115 w 352"/>
                <a:gd name="T71" fmla="*/ 136 h 148"/>
                <a:gd name="T72" fmla="*/ 93 w 352"/>
                <a:gd name="T73" fmla="*/ 140 h 148"/>
                <a:gd name="T74" fmla="*/ 72 w 352"/>
                <a:gd name="T75" fmla="*/ 144 h 148"/>
                <a:gd name="T76" fmla="*/ 52 w 352"/>
                <a:gd name="T77" fmla="*/ 147 h 148"/>
                <a:gd name="T78" fmla="*/ 34 w 352"/>
                <a:gd name="T79" fmla="*/ 148 h 148"/>
                <a:gd name="T80" fmla="*/ 20 w 352"/>
                <a:gd name="T81" fmla="*/ 148 h 148"/>
                <a:gd name="T82" fmla="*/ 8 w 352"/>
                <a:gd name="T83" fmla="*/ 147 h 148"/>
                <a:gd name="T84" fmla="*/ 1 w 352"/>
                <a:gd name="T85" fmla="*/ 143 h 148"/>
                <a:gd name="T86" fmla="*/ 0 w 352"/>
                <a:gd name="T87" fmla="*/ 134 h 148"/>
                <a:gd name="T88" fmla="*/ 3 w 352"/>
                <a:gd name="T89" fmla="*/ 12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52" h="148">
                  <a:moveTo>
                    <a:pt x="3" y="124"/>
                  </a:moveTo>
                  <a:lnTo>
                    <a:pt x="3" y="115"/>
                  </a:lnTo>
                  <a:lnTo>
                    <a:pt x="4" y="94"/>
                  </a:lnTo>
                  <a:lnTo>
                    <a:pt x="13" y="65"/>
                  </a:lnTo>
                  <a:lnTo>
                    <a:pt x="31" y="37"/>
                  </a:lnTo>
                  <a:lnTo>
                    <a:pt x="46" y="26"/>
                  </a:lnTo>
                  <a:lnTo>
                    <a:pt x="60" y="17"/>
                  </a:lnTo>
                  <a:lnTo>
                    <a:pt x="78" y="10"/>
                  </a:lnTo>
                  <a:lnTo>
                    <a:pt x="96" y="4"/>
                  </a:lnTo>
                  <a:lnTo>
                    <a:pt x="117" y="1"/>
                  </a:lnTo>
                  <a:lnTo>
                    <a:pt x="138" y="0"/>
                  </a:lnTo>
                  <a:lnTo>
                    <a:pt x="161" y="1"/>
                  </a:lnTo>
                  <a:lnTo>
                    <a:pt x="186" y="4"/>
                  </a:lnTo>
                  <a:lnTo>
                    <a:pt x="210" y="10"/>
                  </a:lnTo>
                  <a:lnTo>
                    <a:pt x="232" y="19"/>
                  </a:lnTo>
                  <a:lnTo>
                    <a:pt x="251" y="27"/>
                  </a:lnTo>
                  <a:lnTo>
                    <a:pt x="269" y="37"/>
                  </a:lnTo>
                  <a:lnTo>
                    <a:pt x="287" y="48"/>
                  </a:lnTo>
                  <a:lnTo>
                    <a:pt x="303" y="58"/>
                  </a:lnTo>
                  <a:lnTo>
                    <a:pt x="320" y="63"/>
                  </a:lnTo>
                  <a:lnTo>
                    <a:pt x="336" y="68"/>
                  </a:lnTo>
                  <a:lnTo>
                    <a:pt x="347" y="72"/>
                  </a:lnTo>
                  <a:lnTo>
                    <a:pt x="352" y="78"/>
                  </a:lnTo>
                  <a:lnTo>
                    <a:pt x="350" y="85"/>
                  </a:lnTo>
                  <a:lnTo>
                    <a:pt x="342" y="92"/>
                  </a:lnTo>
                  <a:lnTo>
                    <a:pt x="327" y="99"/>
                  </a:lnTo>
                  <a:lnTo>
                    <a:pt x="308" y="105"/>
                  </a:lnTo>
                  <a:lnTo>
                    <a:pt x="287" y="110"/>
                  </a:lnTo>
                  <a:lnTo>
                    <a:pt x="261" y="110"/>
                  </a:lnTo>
                  <a:lnTo>
                    <a:pt x="246" y="110"/>
                  </a:lnTo>
                  <a:lnTo>
                    <a:pt x="228" y="111"/>
                  </a:lnTo>
                  <a:lnTo>
                    <a:pt x="207" y="115"/>
                  </a:lnTo>
                  <a:lnTo>
                    <a:pt x="186" y="120"/>
                  </a:lnTo>
                  <a:lnTo>
                    <a:pt x="163" y="124"/>
                  </a:lnTo>
                  <a:lnTo>
                    <a:pt x="140" y="130"/>
                  </a:lnTo>
                  <a:lnTo>
                    <a:pt x="115" y="136"/>
                  </a:lnTo>
                  <a:lnTo>
                    <a:pt x="93" y="140"/>
                  </a:lnTo>
                  <a:lnTo>
                    <a:pt x="72" y="144"/>
                  </a:lnTo>
                  <a:lnTo>
                    <a:pt x="52" y="147"/>
                  </a:lnTo>
                  <a:lnTo>
                    <a:pt x="34" y="148"/>
                  </a:lnTo>
                  <a:lnTo>
                    <a:pt x="20" y="148"/>
                  </a:lnTo>
                  <a:lnTo>
                    <a:pt x="8" y="147"/>
                  </a:lnTo>
                  <a:lnTo>
                    <a:pt x="1" y="143"/>
                  </a:lnTo>
                  <a:lnTo>
                    <a:pt x="0" y="134"/>
                  </a:lnTo>
                  <a:lnTo>
                    <a:pt x="3" y="124"/>
                  </a:lnTo>
                  <a:close/>
                </a:path>
              </a:pathLst>
            </a:custGeom>
            <a:solidFill>
              <a:srgbClr val="F4EA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67" name="Freeform 1325">
              <a:extLst>
                <a:ext uri="{FF2B5EF4-FFF2-40B4-BE49-F238E27FC236}">
                  <a16:creationId xmlns:a16="http://schemas.microsoft.com/office/drawing/2014/main" id="{7044AD30-61C8-43C4-8187-33263FB9F24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93" y="10716"/>
              <a:ext cx="345" cy="146"/>
            </a:xfrm>
            <a:custGeom>
              <a:avLst/>
              <a:gdLst>
                <a:gd name="T0" fmla="*/ 3 w 345"/>
                <a:gd name="T1" fmla="*/ 122 h 146"/>
                <a:gd name="T2" fmla="*/ 3 w 345"/>
                <a:gd name="T3" fmla="*/ 113 h 146"/>
                <a:gd name="T4" fmla="*/ 4 w 345"/>
                <a:gd name="T5" fmla="*/ 91 h 146"/>
                <a:gd name="T6" fmla="*/ 12 w 345"/>
                <a:gd name="T7" fmla="*/ 64 h 146"/>
                <a:gd name="T8" fmla="*/ 30 w 345"/>
                <a:gd name="T9" fmla="*/ 36 h 146"/>
                <a:gd name="T10" fmla="*/ 45 w 345"/>
                <a:gd name="T11" fmla="*/ 25 h 146"/>
                <a:gd name="T12" fmla="*/ 59 w 345"/>
                <a:gd name="T13" fmla="*/ 16 h 146"/>
                <a:gd name="T14" fmla="*/ 77 w 345"/>
                <a:gd name="T15" fmla="*/ 9 h 146"/>
                <a:gd name="T16" fmla="*/ 95 w 345"/>
                <a:gd name="T17" fmla="*/ 5 h 146"/>
                <a:gd name="T18" fmla="*/ 114 w 345"/>
                <a:gd name="T19" fmla="*/ 2 h 146"/>
                <a:gd name="T20" fmla="*/ 136 w 345"/>
                <a:gd name="T21" fmla="*/ 0 h 146"/>
                <a:gd name="T22" fmla="*/ 159 w 345"/>
                <a:gd name="T23" fmla="*/ 2 h 146"/>
                <a:gd name="T24" fmla="*/ 182 w 345"/>
                <a:gd name="T25" fmla="*/ 5 h 146"/>
                <a:gd name="T26" fmla="*/ 205 w 345"/>
                <a:gd name="T27" fmla="*/ 11 h 146"/>
                <a:gd name="T28" fmla="*/ 226 w 345"/>
                <a:gd name="T29" fmla="*/ 19 h 146"/>
                <a:gd name="T30" fmla="*/ 245 w 345"/>
                <a:gd name="T31" fmla="*/ 28 h 146"/>
                <a:gd name="T32" fmla="*/ 264 w 345"/>
                <a:gd name="T33" fmla="*/ 38 h 146"/>
                <a:gd name="T34" fmla="*/ 280 w 345"/>
                <a:gd name="T35" fmla="*/ 48 h 146"/>
                <a:gd name="T36" fmla="*/ 296 w 345"/>
                <a:gd name="T37" fmla="*/ 57 h 146"/>
                <a:gd name="T38" fmla="*/ 312 w 345"/>
                <a:gd name="T39" fmla="*/ 64 h 146"/>
                <a:gd name="T40" fmla="*/ 327 w 345"/>
                <a:gd name="T41" fmla="*/ 68 h 146"/>
                <a:gd name="T42" fmla="*/ 339 w 345"/>
                <a:gd name="T43" fmla="*/ 71 h 146"/>
                <a:gd name="T44" fmla="*/ 345 w 345"/>
                <a:gd name="T45" fmla="*/ 77 h 146"/>
                <a:gd name="T46" fmla="*/ 342 w 345"/>
                <a:gd name="T47" fmla="*/ 84 h 146"/>
                <a:gd name="T48" fmla="*/ 333 w 345"/>
                <a:gd name="T49" fmla="*/ 91 h 146"/>
                <a:gd name="T50" fmla="*/ 320 w 345"/>
                <a:gd name="T51" fmla="*/ 97 h 146"/>
                <a:gd name="T52" fmla="*/ 301 w 345"/>
                <a:gd name="T53" fmla="*/ 103 h 146"/>
                <a:gd name="T54" fmla="*/ 278 w 345"/>
                <a:gd name="T55" fmla="*/ 107 h 146"/>
                <a:gd name="T56" fmla="*/ 254 w 345"/>
                <a:gd name="T57" fmla="*/ 107 h 146"/>
                <a:gd name="T58" fmla="*/ 239 w 345"/>
                <a:gd name="T59" fmla="*/ 107 h 146"/>
                <a:gd name="T60" fmla="*/ 222 w 345"/>
                <a:gd name="T61" fmla="*/ 110 h 146"/>
                <a:gd name="T62" fmla="*/ 202 w 345"/>
                <a:gd name="T63" fmla="*/ 113 h 146"/>
                <a:gd name="T64" fmla="*/ 182 w 345"/>
                <a:gd name="T65" fmla="*/ 117 h 146"/>
                <a:gd name="T66" fmla="*/ 159 w 345"/>
                <a:gd name="T67" fmla="*/ 122 h 146"/>
                <a:gd name="T68" fmla="*/ 136 w 345"/>
                <a:gd name="T69" fmla="*/ 127 h 146"/>
                <a:gd name="T70" fmla="*/ 114 w 345"/>
                <a:gd name="T71" fmla="*/ 133 h 146"/>
                <a:gd name="T72" fmla="*/ 91 w 345"/>
                <a:gd name="T73" fmla="*/ 137 h 146"/>
                <a:gd name="T74" fmla="*/ 71 w 345"/>
                <a:gd name="T75" fmla="*/ 142 h 146"/>
                <a:gd name="T76" fmla="*/ 51 w 345"/>
                <a:gd name="T77" fmla="*/ 145 h 146"/>
                <a:gd name="T78" fmla="*/ 33 w 345"/>
                <a:gd name="T79" fmla="*/ 146 h 146"/>
                <a:gd name="T80" fmla="*/ 20 w 345"/>
                <a:gd name="T81" fmla="*/ 146 h 146"/>
                <a:gd name="T82" fmla="*/ 9 w 345"/>
                <a:gd name="T83" fmla="*/ 145 h 146"/>
                <a:gd name="T84" fmla="*/ 2 w 345"/>
                <a:gd name="T85" fmla="*/ 139 h 146"/>
                <a:gd name="T86" fmla="*/ 0 w 345"/>
                <a:gd name="T87" fmla="*/ 132 h 146"/>
                <a:gd name="T88" fmla="*/ 3 w 345"/>
                <a:gd name="T89" fmla="*/ 122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5" h="146">
                  <a:moveTo>
                    <a:pt x="3" y="122"/>
                  </a:moveTo>
                  <a:lnTo>
                    <a:pt x="3" y="113"/>
                  </a:lnTo>
                  <a:lnTo>
                    <a:pt x="4" y="91"/>
                  </a:lnTo>
                  <a:lnTo>
                    <a:pt x="12" y="64"/>
                  </a:lnTo>
                  <a:lnTo>
                    <a:pt x="30" y="36"/>
                  </a:lnTo>
                  <a:lnTo>
                    <a:pt x="45" y="25"/>
                  </a:lnTo>
                  <a:lnTo>
                    <a:pt x="59" y="16"/>
                  </a:lnTo>
                  <a:lnTo>
                    <a:pt x="77" y="9"/>
                  </a:lnTo>
                  <a:lnTo>
                    <a:pt x="95" y="5"/>
                  </a:lnTo>
                  <a:lnTo>
                    <a:pt x="114" y="2"/>
                  </a:lnTo>
                  <a:lnTo>
                    <a:pt x="136" y="0"/>
                  </a:lnTo>
                  <a:lnTo>
                    <a:pt x="159" y="2"/>
                  </a:lnTo>
                  <a:lnTo>
                    <a:pt x="182" y="5"/>
                  </a:lnTo>
                  <a:lnTo>
                    <a:pt x="205" y="11"/>
                  </a:lnTo>
                  <a:lnTo>
                    <a:pt x="226" y="19"/>
                  </a:lnTo>
                  <a:lnTo>
                    <a:pt x="245" y="28"/>
                  </a:lnTo>
                  <a:lnTo>
                    <a:pt x="264" y="38"/>
                  </a:lnTo>
                  <a:lnTo>
                    <a:pt x="280" y="48"/>
                  </a:lnTo>
                  <a:lnTo>
                    <a:pt x="296" y="57"/>
                  </a:lnTo>
                  <a:lnTo>
                    <a:pt x="312" y="64"/>
                  </a:lnTo>
                  <a:lnTo>
                    <a:pt x="327" y="68"/>
                  </a:lnTo>
                  <a:lnTo>
                    <a:pt x="339" y="71"/>
                  </a:lnTo>
                  <a:lnTo>
                    <a:pt x="345" y="77"/>
                  </a:lnTo>
                  <a:lnTo>
                    <a:pt x="342" y="84"/>
                  </a:lnTo>
                  <a:lnTo>
                    <a:pt x="333" y="91"/>
                  </a:lnTo>
                  <a:lnTo>
                    <a:pt x="320" y="97"/>
                  </a:lnTo>
                  <a:lnTo>
                    <a:pt x="301" y="103"/>
                  </a:lnTo>
                  <a:lnTo>
                    <a:pt x="278" y="107"/>
                  </a:lnTo>
                  <a:lnTo>
                    <a:pt x="254" y="107"/>
                  </a:lnTo>
                  <a:lnTo>
                    <a:pt x="239" y="107"/>
                  </a:lnTo>
                  <a:lnTo>
                    <a:pt x="222" y="110"/>
                  </a:lnTo>
                  <a:lnTo>
                    <a:pt x="202" y="113"/>
                  </a:lnTo>
                  <a:lnTo>
                    <a:pt x="182" y="117"/>
                  </a:lnTo>
                  <a:lnTo>
                    <a:pt x="159" y="122"/>
                  </a:lnTo>
                  <a:lnTo>
                    <a:pt x="136" y="127"/>
                  </a:lnTo>
                  <a:lnTo>
                    <a:pt x="114" y="133"/>
                  </a:lnTo>
                  <a:lnTo>
                    <a:pt x="91" y="137"/>
                  </a:lnTo>
                  <a:lnTo>
                    <a:pt x="71" y="142"/>
                  </a:lnTo>
                  <a:lnTo>
                    <a:pt x="51" y="145"/>
                  </a:lnTo>
                  <a:lnTo>
                    <a:pt x="33" y="146"/>
                  </a:lnTo>
                  <a:lnTo>
                    <a:pt x="20" y="146"/>
                  </a:lnTo>
                  <a:lnTo>
                    <a:pt x="9" y="145"/>
                  </a:lnTo>
                  <a:lnTo>
                    <a:pt x="2" y="139"/>
                  </a:lnTo>
                  <a:lnTo>
                    <a:pt x="0" y="132"/>
                  </a:lnTo>
                  <a:lnTo>
                    <a:pt x="3" y="122"/>
                  </a:lnTo>
                  <a:close/>
                </a:path>
              </a:pathLst>
            </a:custGeom>
            <a:solidFill>
              <a:srgbClr val="F2E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68" name="Freeform 1326">
              <a:extLst>
                <a:ext uri="{FF2B5EF4-FFF2-40B4-BE49-F238E27FC236}">
                  <a16:creationId xmlns:a16="http://schemas.microsoft.com/office/drawing/2014/main" id="{E288C791-99D7-8C1C-B92D-25C1987D715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97" y="10718"/>
              <a:ext cx="335" cy="143"/>
            </a:xfrm>
            <a:custGeom>
              <a:avLst/>
              <a:gdLst>
                <a:gd name="T0" fmla="*/ 3 w 335"/>
                <a:gd name="T1" fmla="*/ 118 h 143"/>
                <a:gd name="T2" fmla="*/ 3 w 335"/>
                <a:gd name="T3" fmla="*/ 109 h 143"/>
                <a:gd name="T4" fmla="*/ 5 w 335"/>
                <a:gd name="T5" fmla="*/ 89 h 143"/>
                <a:gd name="T6" fmla="*/ 12 w 335"/>
                <a:gd name="T7" fmla="*/ 62 h 143"/>
                <a:gd name="T8" fmla="*/ 31 w 335"/>
                <a:gd name="T9" fmla="*/ 36 h 143"/>
                <a:gd name="T10" fmla="*/ 44 w 335"/>
                <a:gd name="T11" fmla="*/ 24 h 143"/>
                <a:gd name="T12" fmla="*/ 58 w 335"/>
                <a:gd name="T13" fmla="*/ 16 h 143"/>
                <a:gd name="T14" fmla="*/ 75 w 335"/>
                <a:gd name="T15" fmla="*/ 10 h 143"/>
                <a:gd name="T16" fmla="*/ 93 w 335"/>
                <a:gd name="T17" fmla="*/ 4 h 143"/>
                <a:gd name="T18" fmla="*/ 111 w 335"/>
                <a:gd name="T19" fmla="*/ 1 h 143"/>
                <a:gd name="T20" fmla="*/ 133 w 335"/>
                <a:gd name="T21" fmla="*/ 0 h 143"/>
                <a:gd name="T22" fmla="*/ 155 w 335"/>
                <a:gd name="T23" fmla="*/ 1 h 143"/>
                <a:gd name="T24" fmla="*/ 178 w 335"/>
                <a:gd name="T25" fmla="*/ 4 h 143"/>
                <a:gd name="T26" fmla="*/ 201 w 335"/>
                <a:gd name="T27" fmla="*/ 10 h 143"/>
                <a:gd name="T28" fmla="*/ 221 w 335"/>
                <a:gd name="T29" fmla="*/ 19 h 143"/>
                <a:gd name="T30" fmla="*/ 240 w 335"/>
                <a:gd name="T31" fmla="*/ 27 h 143"/>
                <a:gd name="T32" fmla="*/ 257 w 335"/>
                <a:gd name="T33" fmla="*/ 37 h 143"/>
                <a:gd name="T34" fmla="*/ 274 w 335"/>
                <a:gd name="T35" fmla="*/ 47 h 143"/>
                <a:gd name="T36" fmla="*/ 289 w 335"/>
                <a:gd name="T37" fmla="*/ 56 h 143"/>
                <a:gd name="T38" fmla="*/ 305 w 335"/>
                <a:gd name="T39" fmla="*/ 62 h 143"/>
                <a:gd name="T40" fmla="*/ 319 w 335"/>
                <a:gd name="T41" fmla="*/ 66 h 143"/>
                <a:gd name="T42" fmla="*/ 331 w 335"/>
                <a:gd name="T43" fmla="*/ 69 h 143"/>
                <a:gd name="T44" fmla="*/ 335 w 335"/>
                <a:gd name="T45" fmla="*/ 75 h 143"/>
                <a:gd name="T46" fmla="*/ 334 w 335"/>
                <a:gd name="T47" fmla="*/ 82 h 143"/>
                <a:gd name="T48" fmla="*/ 325 w 335"/>
                <a:gd name="T49" fmla="*/ 88 h 143"/>
                <a:gd name="T50" fmla="*/ 312 w 335"/>
                <a:gd name="T51" fmla="*/ 95 h 143"/>
                <a:gd name="T52" fmla="*/ 295 w 335"/>
                <a:gd name="T53" fmla="*/ 99 h 143"/>
                <a:gd name="T54" fmla="*/ 273 w 335"/>
                <a:gd name="T55" fmla="*/ 104 h 143"/>
                <a:gd name="T56" fmla="*/ 248 w 335"/>
                <a:gd name="T57" fmla="*/ 104 h 143"/>
                <a:gd name="T58" fmla="*/ 234 w 335"/>
                <a:gd name="T59" fmla="*/ 104 h 143"/>
                <a:gd name="T60" fmla="*/ 217 w 335"/>
                <a:gd name="T61" fmla="*/ 107 h 143"/>
                <a:gd name="T62" fmla="*/ 198 w 335"/>
                <a:gd name="T63" fmla="*/ 109 h 143"/>
                <a:gd name="T64" fmla="*/ 178 w 335"/>
                <a:gd name="T65" fmla="*/ 114 h 143"/>
                <a:gd name="T66" fmla="*/ 156 w 335"/>
                <a:gd name="T67" fmla="*/ 118 h 143"/>
                <a:gd name="T68" fmla="*/ 133 w 335"/>
                <a:gd name="T69" fmla="*/ 124 h 143"/>
                <a:gd name="T70" fmla="*/ 111 w 335"/>
                <a:gd name="T71" fmla="*/ 128 h 143"/>
                <a:gd name="T72" fmla="*/ 90 w 335"/>
                <a:gd name="T73" fmla="*/ 134 h 143"/>
                <a:gd name="T74" fmla="*/ 68 w 335"/>
                <a:gd name="T75" fmla="*/ 138 h 143"/>
                <a:gd name="T76" fmla="*/ 49 w 335"/>
                <a:gd name="T77" fmla="*/ 141 h 143"/>
                <a:gd name="T78" fmla="*/ 34 w 335"/>
                <a:gd name="T79" fmla="*/ 143 h 143"/>
                <a:gd name="T80" fmla="*/ 19 w 335"/>
                <a:gd name="T81" fmla="*/ 143 h 143"/>
                <a:gd name="T82" fmla="*/ 9 w 335"/>
                <a:gd name="T83" fmla="*/ 140 h 143"/>
                <a:gd name="T84" fmla="*/ 2 w 335"/>
                <a:gd name="T85" fmla="*/ 135 h 143"/>
                <a:gd name="T86" fmla="*/ 0 w 335"/>
                <a:gd name="T87" fmla="*/ 128 h 143"/>
                <a:gd name="T88" fmla="*/ 3 w 335"/>
                <a:gd name="T89" fmla="*/ 11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35" h="143">
                  <a:moveTo>
                    <a:pt x="3" y="118"/>
                  </a:moveTo>
                  <a:lnTo>
                    <a:pt x="3" y="109"/>
                  </a:lnTo>
                  <a:lnTo>
                    <a:pt x="5" y="89"/>
                  </a:lnTo>
                  <a:lnTo>
                    <a:pt x="12" y="62"/>
                  </a:lnTo>
                  <a:lnTo>
                    <a:pt x="31" y="36"/>
                  </a:lnTo>
                  <a:lnTo>
                    <a:pt x="44" y="24"/>
                  </a:lnTo>
                  <a:lnTo>
                    <a:pt x="58" y="16"/>
                  </a:lnTo>
                  <a:lnTo>
                    <a:pt x="75" y="10"/>
                  </a:lnTo>
                  <a:lnTo>
                    <a:pt x="93" y="4"/>
                  </a:lnTo>
                  <a:lnTo>
                    <a:pt x="111" y="1"/>
                  </a:lnTo>
                  <a:lnTo>
                    <a:pt x="133" y="0"/>
                  </a:lnTo>
                  <a:lnTo>
                    <a:pt x="155" y="1"/>
                  </a:lnTo>
                  <a:lnTo>
                    <a:pt x="178" y="4"/>
                  </a:lnTo>
                  <a:lnTo>
                    <a:pt x="201" y="10"/>
                  </a:lnTo>
                  <a:lnTo>
                    <a:pt x="221" y="19"/>
                  </a:lnTo>
                  <a:lnTo>
                    <a:pt x="240" y="27"/>
                  </a:lnTo>
                  <a:lnTo>
                    <a:pt x="257" y="37"/>
                  </a:lnTo>
                  <a:lnTo>
                    <a:pt x="274" y="47"/>
                  </a:lnTo>
                  <a:lnTo>
                    <a:pt x="289" y="56"/>
                  </a:lnTo>
                  <a:lnTo>
                    <a:pt x="305" y="62"/>
                  </a:lnTo>
                  <a:lnTo>
                    <a:pt x="319" y="66"/>
                  </a:lnTo>
                  <a:lnTo>
                    <a:pt x="331" y="69"/>
                  </a:lnTo>
                  <a:lnTo>
                    <a:pt x="335" y="75"/>
                  </a:lnTo>
                  <a:lnTo>
                    <a:pt x="334" y="82"/>
                  </a:lnTo>
                  <a:lnTo>
                    <a:pt x="325" y="88"/>
                  </a:lnTo>
                  <a:lnTo>
                    <a:pt x="312" y="95"/>
                  </a:lnTo>
                  <a:lnTo>
                    <a:pt x="295" y="99"/>
                  </a:lnTo>
                  <a:lnTo>
                    <a:pt x="273" y="104"/>
                  </a:lnTo>
                  <a:lnTo>
                    <a:pt x="248" y="104"/>
                  </a:lnTo>
                  <a:lnTo>
                    <a:pt x="234" y="104"/>
                  </a:lnTo>
                  <a:lnTo>
                    <a:pt x="217" y="107"/>
                  </a:lnTo>
                  <a:lnTo>
                    <a:pt x="198" y="109"/>
                  </a:lnTo>
                  <a:lnTo>
                    <a:pt x="178" y="114"/>
                  </a:lnTo>
                  <a:lnTo>
                    <a:pt x="156" y="118"/>
                  </a:lnTo>
                  <a:lnTo>
                    <a:pt x="133" y="124"/>
                  </a:lnTo>
                  <a:lnTo>
                    <a:pt x="111" y="128"/>
                  </a:lnTo>
                  <a:lnTo>
                    <a:pt x="90" y="134"/>
                  </a:lnTo>
                  <a:lnTo>
                    <a:pt x="68" y="138"/>
                  </a:lnTo>
                  <a:lnTo>
                    <a:pt x="49" y="141"/>
                  </a:lnTo>
                  <a:lnTo>
                    <a:pt x="34" y="143"/>
                  </a:lnTo>
                  <a:lnTo>
                    <a:pt x="19" y="143"/>
                  </a:lnTo>
                  <a:lnTo>
                    <a:pt x="9" y="140"/>
                  </a:lnTo>
                  <a:lnTo>
                    <a:pt x="2" y="135"/>
                  </a:lnTo>
                  <a:lnTo>
                    <a:pt x="0" y="128"/>
                  </a:lnTo>
                  <a:lnTo>
                    <a:pt x="3" y="118"/>
                  </a:lnTo>
                  <a:close/>
                </a:path>
              </a:pathLst>
            </a:custGeom>
            <a:solidFill>
              <a:srgbClr val="EFE0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69" name="Freeform 1327">
              <a:extLst>
                <a:ext uri="{FF2B5EF4-FFF2-40B4-BE49-F238E27FC236}">
                  <a16:creationId xmlns:a16="http://schemas.microsoft.com/office/drawing/2014/main" id="{69F5C1A0-8DC7-9F2A-B967-F1A71BEBA3E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02" y="10721"/>
              <a:ext cx="327" cy="138"/>
            </a:xfrm>
            <a:custGeom>
              <a:avLst/>
              <a:gdLst>
                <a:gd name="T0" fmla="*/ 3 w 327"/>
                <a:gd name="T1" fmla="*/ 115 h 138"/>
                <a:gd name="T2" fmla="*/ 3 w 327"/>
                <a:gd name="T3" fmla="*/ 106 h 138"/>
                <a:gd name="T4" fmla="*/ 4 w 327"/>
                <a:gd name="T5" fmla="*/ 86 h 138"/>
                <a:gd name="T6" fmla="*/ 11 w 327"/>
                <a:gd name="T7" fmla="*/ 60 h 138"/>
                <a:gd name="T8" fmla="*/ 29 w 327"/>
                <a:gd name="T9" fmla="*/ 34 h 138"/>
                <a:gd name="T10" fmla="*/ 42 w 327"/>
                <a:gd name="T11" fmla="*/ 24 h 138"/>
                <a:gd name="T12" fmla="*/ 56 w 327"/>
                <a:gd name="T13" fmla="*/ 16 h 138"/>
                <a:gd name="T14" fmla="*/ 72 w 327"/>
                <a:gd name="T15" fmla="*/ 8 h 138"/>
                <a:gd name="T16" fmla="*/ 91 w 327"/>
                <a:gd name="T17" fmla="*/ 4 h 138"/>
                <a:gd name="T18" fmla="*/ 109 w 327"/>
                <a:gd name="T19" fmla="*/ 1 h 138"/>
                <a:gd name="T20" fmla="*/ 128 w 327"/>
                <a:gd name="T21" fmla="*/ 0 h 138"/>
                <a:gd name="T22" fmla="*/ 150 w 327"/>
                <a:gd name="T23" fmla="*/ 1 h 138"/>
                <a:gd name="T24" fmla="*/ 173 w 327"/>
                <a:gd name="T25" fmla="*/ 4 h 138"/>
                <a:gd name="T26" fmla="*/ 194 w 327"/>
                <a:gd name="T27" fmla="*/ 10 h 138"/>
                <a:gd name="T28" fmla="*/ 215 w 327"/>
                <a:gd name="T29" fmla="*/ 17 h 138"/>
                <a:gd name="T30" fmla="*/ 233 w 327"/>
                <a:gd name="T31" fmla="*/ 26 h 138"/>
                <a:gd name="T32" fmla="*/ 251 w 327"/>
                <a:gd name="T33" fmla="*/ 36 h 138"/>
                <a:gd name="T34" fmla="*/ 267 w 327"/>
                <a:gd name="T35" fmla="*/ 44 h 138"/>
                <a:gd name="T36" fmla="*/ 281 w 327"/>
                <a:gd name="T37" fmla="*/ 53 h 138"/>
                <a:gd name="T38" fmla="*/ 297 w 327"/>
                <a:gd name="T39" fmla="*/ 59 h 138"/>
                <a:gd name="T40" fmla="*/ 311 w 327"/>
                <a:gd name="T41" fmla="*/ 63 h 138"/>
                <a:gd name="T42" fmla="*/ 323 w 327"/>
                <a:gd name="T43" fmla="*/ 66 h 138"/>
                <a:gd name="T44" fmla="*/ 327 w 327"/>
                <a:gd name="T45" fmla="*/ 72 h 138"/>
                <a:gd name="T46" fmla="*/ 324 w 327"/>
                <a:gd name="T47" fmla="*/ 79 h 138"/>
                <a:gd name="T48" fmla="*/ 317 w 327"/>
                <a:gd name="T49" fmla="*/ 85 h 138"/>
                <a:gd name="T50" fmla="*/ 304 w 327"/>
                <a:gd name="T51" fmla="*/ 92 h 138"/>
                <a:gd name="T52" fmla="*/ 287 w 327"/>
                <a:gd name="T53" fmla="*/ 96 h 138"/>
                <a:gd name="T54" fmla="*/ 265 w 327"/>
                <a:gd name="T55" fmla="*/ 101 h 138"/>
                <a:gd name="T56" fmla="*/ 242 w 327"/>
                <a:gd name="T57" fmla="*/ 101 h 138"/>
                <a:gd name="T58" fmla="*/ 228 w 327"/>
                <a:gd name="T59" fmla="*/ 101 h 138"/>
                <a:gd name="T60" fmla="*/ 212 w 327"/>
                <a:gd name="T61" fmla="*/ 104 h 138"/>
                <a:gd name="T62" fmla="*/ 193 w 327"/>
                <a:gd name="T63" fmla="*/ 106 h 138"/>
                <a:gd name="T64" fmla="*/ 171 w 327"/>
                <a:gd name="T65" fmla="*/ 111 h 138"/>
                <a:gd name="T66" fmla="*/ 151 w 327"/>
                <a:gd name="T67" fmla="*/ 115 h 138"/>
                <a:gd name="T68" fmla="*/ 130 w 327"/>
                <a:gd name="T69" fmla="*/ 119 h 138"/>
                <a:gd name="T70" fmla="*/ 108 w 327"/>
                <a:gd name="T71" fmla="*/ 125 h 138"/>
                <a:gd name="T72" fmla="*/ 86 w 327"/>
                <a:gd name="T73" fmla="*/ 130 h 138"/>
                <a:gd name="T74" fmla="*/ 66 w 327"/>
                <a:gd name="T75" fmla="*/ 134 h 138"/>
                <a:gd name="T76" fmla="*/ 47 w 327"/>
                <a:gd name="T77" fmla="*/ 137 h 138"/>
                <a:gd name="T78" fmla="*/ 31 w 327"/>
                <a:gd name="T79" fmla="*/ 138 h 138"/>
                <a:gd name="T80" fmla="*/ 18 w 327"/>
                <a:gd name="T81" fmla="*/ 138 h 138"/>
                <a:gd name="T82" fmla="*/ 8 w 327"/>
                <a:gd name="T83" fmla="*/ 137 h 138"/>
                <a:gd name="T84" fmla="*/ 1 w 327"/>
                <a:gd name="T85" fmla="*/ 132 h 138"/>
                <a:gd name="T86" fmla="*/ 0 w 327"/>
                <a:gd name="T87" fmla="*/ 125 h 138"/>
                <a:gd name="T88" fmla="*/ 3 w 327"/>
                <a:gd name="T89" fmla="*/ 11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7" h="138">
                  <a:moveTo>
                    <a:pt x="3" y="115"/>
                  </a:moveTo>
                  <a:lnTo>
                    <a:pt x="3" y="106"/>
                  </a:lnTo>
                  <a:lnTo>
                    <a:pt x="4" y="86"/>
                  </a:lnTo>
                  <a:lnTo>
                    <a:pt x="11" y="60"/>
                  </a:lnTo>
                  <a:lnTo>
                    <a:pt x="29" y="34"/>
                  </a:lnTo>
                  <a:lnTo>
                    <a:pt x="42" y="24"/>
                  </a:lnTo>
                  <a:lnTo>
                    <a:pt x="56" y="16"/>
                  </a:lnTo>
                  <a:lnTo>
                    <a:pt x="72" y="8"/>
                  </a:lnTo>
                  <a:lnTo>
                    <a:pt x="91" y="4"/>
                  </a:lnTo>
                  <a:lnTo>
                    <a:pt x="109" y="1"/>
                  </a:lnTo>
                  <a:lnTo>
                    <a:pt x="128" y="0"/>
                  </a:lnTo>
                  <a:lnTo>
                    <a:pt x="150" y="1"/>
                  </a:lnTo>
                  <a:lnTo>
                    <a:pt x="173" y="4"/>
                  </a:lnTo>
                  <a:lnTo>
                    <a:pt x="194" y="10"/>
                  </a:lnTo>
                  <a:lnTo>
                    <a:pt x="215" y="17"/>
                  </a:lnTo>
                  <a:lnTo>
                    <a:pt x="233" y="26"/>
                  </a:lnTo>
                  <a:lnTo>
                    <a:pt x="251" y="36"/>
                  </a:lnTo>
                  <a:lnTo>
                    <a:pt x="267" y="44"/>
                  </a:lnTo>
                  <a:lnTo>
                    <a:pt x="281" y="53"/>
                  </a:lnTo>
                  <a:lnTo>
                    <a:pt x="297" y="59"/>
                  </a:lnTo>
                  <a:lnTo>
                    <a:pt x="311" y="63"/>
                  </a:lnTo>
                  <a:lnTo>
                    <a:pt x="323" y="66"/>
                  </a:lnTo>
                  <a:lnTo>
                    <a:pt x="327" y="72"/>
                  </a:lnTo>
                  <a:lnTo>
                    <a:pt x="324" y="79"/>
                  </a:lnTo>
                  <a:lnTo>
                    <a:pt x="317" y="85"/>
                  </a:lnTo>
                  <a:lnTo>
                    <a:pt x="304" y="92"/>
                  </a:lnTo>
                  <a:lnTo>
                    <a:pt x="287" y="96"/>
                  </a:lnTo>
                  <a:lnTo>
                    <a:pt x="265" y="101"/>
                  </a:lnTo>
                  <a:lnTo>
                    <a:pt x="242" y="101"/>
                  </a:lnTo>
                  <a:lnTo>
                    <a:pt x="228" y="101"/>
                  </a:lnTo>
                  <a:lnTo>
                    <a:pt x="212" y="104"/>
                  </a:lnTo>
                  <a:lnTo>
                    <a:pt x="193" y="106"/>
                  </a:lnTo>
                  <a:lnTo>
                    <a:pt x="171" y="111"/>
                  </a:lnTo>
                  <a:lnTo>
                    <a:pt x="151" y="115"/>
                  </a:lnTo>
                  <a:lnTo>
                    <a:pt x="130" y="119"/>
                  </a:lnTo>
                  <a:lnTo>
                    <a:pt x="108" y="125"/>
                  </a:lnTo>
                  <a:lnTo>
                    <a:pt x="86" y="130"/>
                  </a:lnTo>
                  <a:lnTo>
                    <a:pt x="66" y="134"/>
                  </a:lnTo>
                  <a:lnTo>
                    <a:pt x="47" y="137"/>
                  </a:lnTo>
                  <a:lnTo>
                    <a:pt x="31" y="138"/>
                  </a:lnTo>
                  <a:lnTo>
                    <a:pt x="18" y="138"/>
                  </a:lnTo>
                  <a:lnTo>
                    <a:pt x="8" y="137"/>
                  </a:lnTo>
                  <a:lnTo>
                    <a:pt x="1" y="132"/>
                  </a:lnTo>
                  <a:lnTo>
                    <a:pt x="0" y="125"/>
                  </a:lnTo>
                  <a:lnTo>
                    <a:pt x="3" y="115"/>
                  </a:lnTo>
                  <a:close/>
                </a:path>
              </a:pathLst>
            </a:custGeom>
            <a:solidFill>
              <a:srgbClr val="EDD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70" name="Freeform 1328">
              <a:extLst>
                <a:ext uri="{FF2B5EF4-FFF2-40B4-BE49-F238E27FC236}">
                  <a16:creationId xmlns:a16="http://schemas.microsoft.com/office/drawing/2014/main" id="{BD8028E0-C2CD-09B5-E954-7F01FDA78CC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05" y="10722"/>
              <a:ext cx="320" cy="134"/>
            </a:xfrm>
            <a:custGeom>
              <a:avLst/>
              <a:gdLst>
                <a:gd name="T0" fmla="*/ 3 w 320"/>
                <a:gd name="T1" fmla="*/ 113 h 134"/>
                <a:gd name="T2" fmla="*/ 3 w 320"/>
                <a:gd name="T3" fmla="*/ 104 h 134"/>
                <a:gd name="T4" fmla="*/ 4 w 320"/>
                <a:gd name="T5" fmla="*/ 84 h 134"/>
                <a:gd name="T6" fmla="*/ 13 w 320"/>
                <a:gd name="T7" fmla="*/ 58 h 134"/>
                <a:gd name="T8" fmla="*/ 30 w 320"/>
                <a:gd name="T9" fmla="*/ 33 h 134"/>
                <a:gd name="T10" fmla="*/ 43 w 320"/>
                <a:gd name="T11" fmla="*/ 23 h 134"/>
                <a:gd name="T12" fmla="*/ 57 w 320"/>
                <a:gd name="T13" fmla="*/ 15 h 134"/>
                <a:gd name="T14" fmla="*/ 72 w 320"/>
                <a:gd name="T15" fmla="*/ 9 h 134"/>
                <a:gd name="T16" fmla="*/ 89 w 320"/>
                <a:gd name="T17" fmla="*/ 5 h 134"/>
                <a:gd name="T18" fmla="*/ 108 w 320"/>
                <a:gd name="T19" fmla="*/ 2 h 134"/>
                <a:gd name="T20" fmla="*/ 127 w 320"/>
                <a:gd name="T21" fmla="*/ 0 h 134"/>
                <a:gd name="T22" fmla="*/ 148 w 320"/>
                <a:gd name="T23" fmla="*/ 2 h 134"/>
                <a:gd name="T24" fmla="*/ 170 w 320"/>
                <a:gd name="T25" fmla="*/ 5 h 134"/>
                <a:gd name="T26" fmla="*/ 191 w 320"/>
                <a:gd name="T27" fmla="*/ 10 h 134"/>
                <a:gd name="T28" fmla="*/ 210 w 320"/>
                <a:gd name="T29" fmla="*/ 18 h 134"/>
                <a:gd name="T30" fmla="*/ 229 w 320"/>
                <a:gd name="T31" fmla="*/ 26 h 134"/>
                <a:gd name="T32" fmla="*/ 245 w 320"/>
                <a:gd name="T33" fmla="*/ 35 h 134"/>
                <a:gd name="T34" fmla="*/ 261 w 320"/>
                <a:gd name="T35" fmla="*/ 43 h 134"/>
                <a:gd name="T36" fmla="*/ 275 w 320"/>
                <a:gd name="T37" fmla="*/ 52 h 134"/>
                <a:gd name="T38" fmla="*/ 289 w 320"/>
                <a:gd name="T39" fmla="*/ 58 h 134"/>
                <a:gd name="T40" fmla="*/ 304 w 320"/>
                <a:gd name="T41" fmla="*/ 62 h 134"/>
                <a:gd name="T42" fmla="*/ 315 w 320"/>
                <a:gd name="T43" fmla="*/ 65 h 134"/>
                <a:gd name="T44" fmla="*/ 320 w 320"/>
                <a:gd name="T45" fmla="*/ 71 h 134"/>
                <a:gd name="T46" fmla="*/ 317 w 320"/>
                <a:gd name="T47" fmla="*/ 77 h 134"/>
                <a:gd name="T48" fmla="*/ 310 w 320"/>
                <a:gd name="T49" fmla="*/ 84 h 134"/>
                <a:gd name="T50" fmla="*/ 297 w 320"/>
                <a:gd name="T51" fmla="*/ 90 h 134"/>
                <a:gd name="T52" fmla="*/ 279 w 320"/>
                <a:gd name="T53" fmla="*/ 94 h 134"/>
                <a:gd name="T54" fmla="*/ 259 w 320"/>
                <a:gd name="T55" fmla="*/ 98 h 134"/>
                <a:gd name="T56" fmla="*/ 236 w 320"/>
                <a:gd name="T57" fmla="*/ 98 h 134"/>
                <a:gd name="T58" fmla="*/ 223 w 320"/>
                <a:gd name="T59" fmla="*/ 98 h 134"/>
                <a:gd name="T60" fmla="*/ 206 w 320"/>
                <a:gd name="T61" fmla="*/ 101 h 134"/>
                <a:gd name="T62" fmla="*/ 189 w 320"/>
                <a:gd name="T63" fmla="*/ 104 h 134"/>
                <a:gd name="T64" fmla="*/ 168 w 320"/>
                <a:gd name="T65" fmla="*/ 107 h 134"/>
                <a:gd name="T66" fmla="*/ 148 w 320"/>
                <a:gd name="T67" fmla="*/ 113 h 134"/>
                <a:gd name="T68" fmla="*/ 127 w 320"/>
                <a:gd name="T69" fmla="*/ 117 h 134"/>
                <a:gd name="T70" fmla="*/ 105 w 320"/>
                <a:gd name="T71" fmla="*/ 121 h 134"/>
                <a:gd name="T72" fmla="*/ 85 w 320"/>
                <a:gd name="T73" fmla="*/ 127 h 134"/>
                <a:gd name="T74" fmla="*/ 65 w 320"/>
                <a:gd name="T75" fmla="*/ 130 h 134"/>
                <a:gd name="T76" fmla="*/ 47 w 320"/>
                <a:gd name="T77" fmla="*/ 133 h 134"/>
                <a:gd name="T78" fmla="*/ 31 w 320"/>
                <a:gd name="T79" fmla="*/ 134 h 134"/>
                <a:gd name="T80" fmla="*/ 18 w 320"/>
                <a:gd name="T81" fmla="*/ 134 h 134"/>
                <a:gd name="T82" fmla="*/ 8 w 320"/>
                <a:gd name="T83" fmla="*/ 133 h 134"/>
                <a:gd name="T84" fmla="*/ 3 w 320"/>
                <a:gd name="T85" fmla="*/ 129 h 134"/>
                <a:gd name="T86" fmla="*/ 0 w 320"/>
                <a:gd name="T87" fmla="*/ 123 h 134"/>
                <a:gd name="T88" fmla="*/ 3 w 320"/>
                <a:gd name="T89" fmla="*/ 11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0" h="134">
                  <a:moveTo>
                    <a:pt x="3" y="113"/>
                  </a:moveTo>
                  <a:lnTo>
                    <a:pt x="3" y="104"/>
                  </a:lnTo>
                  <a:lnTo>
                    <a:pt x="4" y="84"/>
                  </a:lnTo>
                  <a:lnTo>
                    <a:pt x="13" y="58"/>
                  </a:lnTo>
                  <a:lnTo>
                    <a:pt x="30" y="33"/>
                  </a:lnTo>
                  <a:lnTo>
                    <a:pt x="43" y="23"/>
                  </a:lnTo>
                  <a:lnTo>
                    <a:pt x="57" y="15"/>
                  </a:lnTo>
                  <a:lnTo>
                    <a:pt x="72" y="9"/>
                  </a:lnTo>
                  <a:lnTo>
                    <a:pt x="89" y="5"/>
                  </a:lnTo>
                  <a:lnTo>
                    <a:pt x="108" y="2"/>
                  </a:lnTo>
                  <a:lnTo>
                    <a:pt x="127" y="0"/>
                  </a:lnTo>
                  <a:lnTo>
                    <a:pt x="148" y="2"/>
                  </a:lnTo>
                  <a:lnTo>
                    <a:pt x="170" y="5"/>
                  </a:lnTo>
                  <a:lnTo>
                    <a:pt x="191" y="10"/>
                  </a:lnTo>
                  <a:lnTo>
                    <a:pt x="210" y="18"/>
                  </a:lnTo>
                  <a:lnTo>
                    <a:pt x="229" y="26"/>
                  </a:lnTo>
                  <a:lnTo>
                    <a:pt x="245" y="35"/>
                  </a:lnTo>
                  <a:lnTo>
                    <a:pt x="261" y="43"/>
                  </a:lnTo>
                  <a:lnTo>
                    <a:pt x="275" y="52"/>
                  </a:lnTo>
                  <a:lnTo>
                    <a:pt x="289" y="58"/>
                  </a:lnTo>
                  <a:lnTo>
                    <a:pt x="304" y="62"/>
                  </a:lnTo>
                  <a:lnTo>
                    <a:pt x="315" y="65"/>
                  </a:lnTo>
                  <a:lnTo>
                    <a:pt x="320" y="71"/>
                  </a:lnTo>
                  <a:lnTo>
                    <a:pt x="317" y="77"/>
                  </a:lnTo>
                  <a:lnTo>
                    <a:pt x="310" y="84"/>
                  </a:lnTo>
                  <a:lnTo>
                    <a:pt x="297" y="90"/>
                  </a:lnTo>
                  <a:lnTo>
                    <a:pt x="279" y="94"/>
                  </a:lnTo>
                  <a:lnTo>
                    <a:pt x="259" y="98"/>
                  </a:lnTo>
                  <a:lnTo>
                    <a:pt x="236" y="98"/>
                  </a:lnTo>
                  <a:lnTo>
                    <a:pt x="223" y="98"/>
                  </a:lnTo>
                  <a:lnTo>
                    <a:pt x="206" y="101"/>
                  </a:lnTo>
                  <a:lnTo>
                    <a:pt x="189" y="104"/>
                  </a:lnTo>
                  <a:lnTo>
                    <a:pt x="168" y="107"/>
                  </a:lnTo>
                  <a:lnTo>
                    <a:pt x="148" y="113"/>
                  </a:lnTo>
                  <a:lnTo>
                    <a:pt x="127" y="117"/>
                  </a:lnTo>
                  <a:lnTo>
                    <a:pt x="105" y="121"/>
                  </a:lnTo>
                  <a:lnTo>
                    <a:pt x="85" y="127"/>
                  </a:lnTo>
                  <a:lnTo>
                    <a:pt x="65" y="130"/>
                  </a:lnTo>
                  <a:lnTo>
                    <a:pt x="47" y="133"/>
                  </a:lnTo>
                  <a:lnTo>
                    <a:pt x="31" y="134"/>
                  </a:lnTo>
                  <a:lnTo>
                    <a:pt x="18" y="134"/>
                  </a:lnTo>
                  <a:lnTo>
                    <a:pt x="8" y="133"/>
                  </a:lnTo>
                  <a:lnTo>
                    <a:pt x="3" y="129"/>
                  </a:lnTo>
                  <a:lnTo>
                    <a:pt x="0" y="123"/>
                  </a:lnTo>
                  <a:lnTo>
                    <a:pt x="3" y="113"/>
                  </a:lnTo>
                  <a:close/>
                </a:path>
              </a:pathLst>
            </a:custGeom>
            <a:solidFill>
              <a:srgbClr val="EAD8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71" name="Freeform 1329">
              <a:extLst>
                <a:ext uri="{FF2B5EF4-FFF2-40B4-BE49-F238E27FC236}">
                  <a16:creationId xmlns:a16="http://schemas.microsoft.com/office/drawing/2014/main" id="{752CC31B-6C56-965A-CBF3-0F904163CCD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09" y="10724"/>
              <a:ext cx="311" cy="131"/>
            </a:xfrm>
            <a:custGeom>
              <a:avLst/>
              <a:gdLst>
                <a:gd name="T0" fmla="*/ 3 w 311"/>
                <a:gd name="T1" fmla="*/ 109 h 131"/>
                <a:gd name="T2" fmla="*/ 3 w 311"/>
                <a:gd name="T3" fmla="*/ 102 h 131"/>
                <a:gd name="T4" fmla="*/ 4 w 311"/>
                <a:gd name="T5" fmla="*/ 82 h 131"/>
                <a:gd name="T6" fmla="*/ 11 w 311"/>
                <a:gd name="T7" fmla="*/ 57 h 131"/>
                <a:gd name="T8" fmla="*/ 29 w 311"/>
                <a:gd name="T9" fmla="*/ 33 h 131"/>
                <a:gd name="T10" fmla="*/ 42 w 311"/>
                <a:gd name="T11" fmla="*/ 23 h 131"/>
                <a:gd name="T12" fmla="*/ 55 w 311"/>
                <a:gd name="T13" fmla="*/ 14 h 131"/>
                <a:gd name="T14" fmla="*/ 71 w 311"/>
                <a:gd name="T15" fmla="*/ 8 h 131"/>
                <a:gd name="T16" fmla="*/ 86 w 311"/>
                <a:gd name="T17" fmla="*/ 4 h 131"/>
                <a:gd name="T18" fmla="*/ 105 w 311"/>
                <a:gd name="T19" fmla="*/ 1 h 131"/>
                <a:gd name="T20" fmla="*/ 124 w 311"/>
                <a:gd name="T21" fmla="*/ 0 h 131"/>
                <a:gd name="T22" fmla="*/ 144 w 311"/>
                <a:gd name="T23" fmla="*/ 1 h 131"/>
                <a:gd name="T24" fmla="*/ 166 w 311"/>
                <a:gd name="T25" fmla="*/ 4 h 131"/>
                <a:gd name="T26" fmla="*/ 187 w 311"/>
                <a:gd name="T27" fmla="*/ 10 h 131"/>
                <a:gd name="T28" fmla="*/ 206 w 311"/>
                <a:gd name="T29" fmla="*/ 16 h 131"/>
                <a:gd name="T30" fmla="*/ 223 w 311"/>
                <a:gd name="T31" fmla="*/ 24 h 131"/>
                <a:gd name="T32" fmla="*/ 239 w 311"/>
                <a:gd name="T33" fmla="*/ 34 h 131"/>
                <a:gd name="T34" fmla="*/ 254 w 311"/>
                <a:gd name="T35" fmla="*/ 43 h 131"/>
                <a:gd name="T36" fmla="*/ 268 w 311"/>
                <a:gd name="T37" fmla="*/ 50 h 131"/>
                <a:gd name="T38" fmla="*/ 283 w 311"/>
                <a:gd name="T39" fmla="*/ 56 h 131"/>
                <a:gd name="T40" fmla="*/ 297 w 311"/>
                <a:gd name="T41" fmla="*/ 60 h 131"/>
                <a:gd name="T42" fmla="*/ 307 w 311"/>
                <a:gd name="T43" fmla="*/ 63 h 131"/>
                <a:gd name="T44" fmla="*/ 311 w 311"/>
                <a:gd name="T45" fmla="*/ 69 h 131"/>
                <a:gd name="T46" fmla="*/ 309 w 311"/>
                <a:gd name="T47" fmla="*/ 75 h 131"/>
                <a:gd name="T48" fmla="*/ 301 w 311"/>
                <a:gd name="T49" fmla="*/ 80 h 131"/>
                <a:gd name="T50" fmla="*/ 290 w 311"/>
                <a:gd name="T51" fmla="*/ 88 h 131"/>
                <a:gd name="T52" fmla="*/ 272 w 311"/>
                <a:gd name="T53" fmla="*/ 92 h 131"/>
                <a:gd name="T54" fmla="*/ 254 w 311"/>
                <a:gd name="T55" fmla="*/ 95 h 131"/>
                <a:gd name="T56" fmla="*/ 231 w 311"/>
                <a:gd name="T57" fmla="*/ 96 h 131"/>
                <a:gd name="T58" fmla="*/ 218 w 311"/>
                <a:gd name="T59" fmla="*/ 96 h 131"/>
                <a:gd name="T60" fmla="*/ 202 w 311"/>
                <a:gd name="T61" fmla="*/ 98 h 131"/>
                <a:gd name="T62" fmla="*/ 183 w 311"/>
                <a:gd name="T63" fmla="*/ 102 h 131"/>
                <a:gd name="T64" fmla="*/ 164 w 311"/>
                <a:gd name="T65" fmla="*/ 105 h 131"/>
                <a:gd name="T66" fmla="*/ 144 w 311"/>
                <a:gd name="T67" fmla="*/ 109 h 131"/>
                <a:gd name="T68" fmla="*/ 124 w 311"/>
                <a:gd name="T69" fmla="*/ 115 h 131"/>
                <a:gd name="T70" fmla="*/ 102 w 311"/>
                <a:gd name="T71" fmla="*/ 119 h 131"/>
                <a:gd name="T72" fmla="*/ 82 w 311"/>
                <a:gd name="T73" fmla="*/ 124 h 131"/>
                <a:gd name="T74" fmla="*/ 63 w 311"/>
                <a:gd name="T75" fmla="*/ 127 h 131"/>
                <a:gd name="T76" fmla="*/ 46 w 311"/>
                <a:gd name="T77" fmla="*/ 129 h 131"/>
                <a:gd name="T78" fmla="*/ 30 w 311"/>
                <a:gd name="T79" fmla="*/ 131 h 131"/>
                <a:gd name="T80" fmla="*/ 17 w 311"/>
                <a:gd name="T81" fmla="*/ 131 h 131"/>
                <a:gd name="T82" fmla="*/ 9 w 311"/>
                <a:gd name="T83" fmla="*/ 129 h 131"/>
                <a:gd name="T84" fmla="*/ 3 w 311"/>
                <a:gd name="T85" fmla="*/ 125 h 131"/>
                <a:gd name="T86" fmla="*/ 0 w 311"/>
                <a:gd name="T87" fmla="*/ 118 h 131"/>
                <a:gd name="T88" fmla="*/ 3 w 311"/>
                <a:gd name="T89" fmla="*/ 10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11" h="131">
                  <a:moveTo>
                    <a:pt x="3" y="109"/>
                  </a:moveTo>
                  <a:lnTo>
                    <a:pt x="3" y="102"/>
                  </a:lnTo>
                  <a:lnTo>
                    <a:pt x="4" y="82"/>
                  </a:lnTo>
                  <a:lnTo>
                    <a:pt x="11" y="57"/>
                  </a:lnTo>
                  <a:lnTo>
                    <a:pt x="29" y="33"/>
                  </a:lnTo>
                  <a:lnTo>
                    <a:pt x="42" y="23"/>
                  </a:lnTo>
                  <a:lnTo>
                    <a:pt x="55" y="14"/>
                  </a:lnTo>
                  <a:lnTo>
                    <a:pt x="71" y="8"/>
                  </a:lnTo>
                  <a:lnTo>
                    <a:pt x="86" y="4"/>
                  </a:lnTo>
                  <a:lnTo>
                    <a:pt x="105" y="1"/>
                  </a:lnTo>
                  <a:lnTo>
                    <a:pt x="124" y="0"/>
                  </a:lnTo>
                  <a:lnTo>
                    <a:pt x="144" y="1"/>
                  </a:lnTo>
                  <a:lnTo>
                    <a:pt x="166" y="4"/>
                  </a:lnTo>
                  <a:lnTo>
                    <a:pt x="187" y="10"/>
                  </a:lnTo>
                  <a:lnTo>
                    <a:pt x="206" y="16"/>
                  </a:lnTo>
                  <a:lnTo>
                    <a:pt x="223" y="24"/>
                  </a:lnTo>
                  <a:lnTo>
                    <a:pt x="239" y="34"/>
                  </a:lnTo>
                  <a:lnTo>
                    <a:pt x="254" y="43"/>
                  </a:lnTo>
                  <a:lnTo>
                    <a:pt x="268" y="50"/>
                  </a:lnTo>
                  <a:lnTo>
                    <a:pt x="283" y="56"/>
                  </a:lnTo>
                  <a:lnTo>
                    <a:pt x="297" y="60"/>
                  </a:lnTo>
                  <a:lnTo>
                    <a:pt x="307" y="63"/>
                  </a:lnTo>
                  <a:lnTo>
                    <a:pt x="311" y="69"/>
                  </a:lnTo>
                  <a:lnTo>
                    <a:pt x="309" y="75"/>
                  </a:lnTo>
                  <a:lnTo>
                    <a:pt x="301" y="80"/>
                  </a:lnTo>
                  <a:lnTo>
                    <a:pt x="290" y="88"/>
                  </a:lnTo>
                  <a:lnTo>
                    <a:pt x="272" y="92"/>
                  </a:lnTo>
                  <a:lnTo>
                    <a:pt x="254" y="95"/>
                  </a:lnTo>
                  <a:lnTo>
                    <a:pt x="231" y="96"/>
                  </a:lnTo>
                  <a:lnTo>
                    <a:pt x="218" y="96"/>
                  </a:lnTo>
                  <a:lnTo>
                    <a:pt x="202" y="98"/>
                  </a:lnTo>
                  <a:lnTo>
                    <a:pt x="183" y="102"/>
                  </a:lnTo>
                  <a:lnTo>
                    <a:pt x="164" y="105"/>
                  </a:lnTo>
                  <a:lnTo>
                    <a:pt x="144" y="109"/>
                  </a:lnTo>
                  <a:lnTo>
                    <a:pt x="124" y="115"/>
                  </a:lnTo>
                  <a:lnTo>
                    <a:pt x="102" y="119"/>
                  </a:lnTo>
                  <a:lnTo>
                    <a:pt x="82" y="124"/>
                  </a:lnTo>
                  <a:lnTo>
                    <a:pt x="63" y="127"/>
                  </a:lnTo>
                  <a:lnTo>
                    <a:pt x="46" y="129"/>
                  </a:lnTo>
                  <a:lnTo>
                    <a:pt x="30" y="131"/>
                  </a:lnTo>
                  <a:lnTo>
                    <a:pt x="17" y="131"/>
                  </a:lnTo>
                  <a:lnTo>
                    <a:pt x="9" y="129"/>
                  </a:lnTo>
                  <a:lnTo>
                    <a:pt x="3" y="125"/>
                  </a:lnTo>
                  <a:lnTo>
                    <a:pt x="0" y="118"/>
                  </a:lnTo>
                  <a:lnTo>
                    <a:pt x="3" y="109"/>
                  </a:lnTo>
                  <a:close/>
                </a:path>
              </a:pathLst>
            </a:custGeom>
            <a:solidFill>
              <a:srgbClr val="E8D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72" name="Freeform 1330">
              <a:extLst>
                <a:ext uri="{FF2B5EF4-FFF2-40B4-BE49-F238E27FC236}">
                  <a16:creationId xmlns:a16="http://schemas.microsoft.com/office/drawing/2014/main" id="{28E574F6-1F2A-7335-6327-3C056504EC6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13" y="10727"/>
              <a:ext cx="303" cy="126"/>
            </a:xfrm>
            <a:custGeom>
              <a:avLst/>
              <a:gdLst>
                <a:gd name="T0" fmla="*/ 3 w 303"/>
                <a:gd name="T1" fmla="*/ 105 h 126"/>
                <a:gd name="T2" fmla="*/ 3 w 303"/>
                <a:gd name="T3" fmla="*/ 98 h 126"/>
                <a:gd name="T4" fmla="*/ 5 w 303"/>
                <a:gd name="T5" fmla="*/ 79 h 126"/>
                <a:gd name="T6" fmla="*/ 12 w 303"/>
                <a:gd name="T7" fmla="*/ 54 h 126"/>
                <a:gd name="T8" fmla="*/ 28 w 303"/>
                <a:gd name="T9" fmla="*/ 31 h 126"/>
                <a:gd name="T10" fmla="*/ 39 w 303"/>
                <a:gd name="T11" fmla="*/ 21 h 126"/>
                <a:gd name="T12" fmla="*/ 54 w 303"/>
                <a:gd name="T13" fmla="*/ 14 h 126"/>
                <a:gd name="T14" fmla="*/ 68 w 303"/>
                <a:gd name="T15" fmla="*/ 7 h 126"/>
                <a:gd name="T16" fmla="*/ 84 w 303"/>
                <a:gd name="T17" fmla="*/ 2 h 126"/>
                <a:gd name="T18" fmla="*/ 103 w 303"/>
                <a:gd name="T19" fmla="*/ 0 h 126"/>
                <a:gd name="T20" fmla="*/ 121 w 303"/>
                <a:gd name="T21" fmla="*/ 0 h 126"/>
                <a:gd name="T22" fmla="*/ 140 w 303"/>
                <a:gd name="T23" fmla="*/ 0 h 126"/>
                <a:gd name="T24" fmla="*/ 162 w 303"/>
                <a:gd name="T25" fmla="*/ 2 h 126"/>
                <a:gd name="T26" fmla="*/ 182 w 303"/>
                <a:gd name="T27" fmla="*/ 7 h 126"/>
                <a:gd name="T28" fmla="*/ 201 w 303"/>
                <a:gd name="T29" fmla="*/ 14 h 126"/>
                <a:gd name="T30" fmla="*/ 218 w 303"/>
                <a:gd name="T31" fmla="*/ 23 h 126"/>
                <a:gd name="T32" fmla="*/ 232 w 303"/>
                <a:gd name="T33" fmla="*/ 31 h 126"/>
                <a:gd name="T34" fmla="*/ 247 w 303"/>
                <a:gd name="T35" fmla="*/ 40 h 126"/>
                <a:gd name="T36" fmla="*/ 261 w 303"/>
                <a:gd name="T37" fmla="*/ 47 h 126"/>
                <a:gd name="T38" fmla="*/ 274 w 303"/>
                <a:gd name="T39" fmla="*/ 54 h 126"/>
                <a:gd name="T40" fmla="*/ 289 w 303"/>
                <a:gd name="T41" fmla="*/ 57 h 126"/>
                <a:gd name="T42" fmla="*/ 299 w 303"/>
                <a:gd name="T43" fmla="*/ 60 h 126"/>
                <a:gd name="T44" fmla="*/ 303 w 303"/>
                <a:gd name="T45" fmla="*/ 66 h 126"/>
                <a:gd name="T46" fmla="*/ 302 w 303"/>
                <a:gd name="T47" fmla="*/ 72 h 126"/>
                <a:gd name="T48" fmla="*/ 294 w 303"/>
                <a:gd name="T49" fmla="*/ 77 h 126"/>
                <a:gd name="T50" fmla="*/ 281 w 303"/>
                <a:gd name="T51" fmla="*/ 83 h 126"/>
                <a:gd name="T52" fmla="*/ 266 w 303"/>
                <a:gd name="T53" fmla="*/ 89 h 126"/>
                <a:gd name="T54" fmla="*/ 247 w 303"/>
                <a:gd name="T55" fmla="*/ 92 h 126"/>
                <a:gd name="T56" fmla="*/ 225 w 303"/>
                <a:gd name="T57" fmla="*/ 92 h 126"/>
                <a:gd name="T58" fmla="*/ 212 w 303"/>
                <a:gd name="T59" fmla="*/ 92 h 126"/>
                <a:gd name="T60" fmla="*/ 196 w 303"/>
                <a:gd name="T61" fmla="*/ 93 h 126"/>
                <a:gd name="T62" fmla="*/ 179 w 303"/>
                <a:gd name="T63" fmla="*/ 96 h 126"/>
                <a:gd name="T64" fmla="*/ 160 w 303"/>
                <a:gd name="T65" fmla="*/ 100 h 126"/>
                <a:gd name="T66" fmla="*/ 142 w 303"/>
                <a:gd name="T67" fmla="*/ 105 h 126"/>
                <a:gd name="T68" fmla="*/ 121 w 303"/>
                <a:gd name="T69" fmla="*/ 109 h 126"/>
                <a:gd name="T70" fmla="*/ 101 w 303"/>
                <a:gd name="T71" fmla="*/ 113 h 126"/>
                <a:gd name="T72" fmla="*/ 81 w 303"/>
                <a:gd name="T73" fmla="*/ 118 h 126"/>
                <a:gd name="T74" fmla="*/ 62 w 303"/>
                <a:gd name="T75" fmla="*/ 122 h 126"/>
                <a:gd name="T76" fmla="*/ 45 w 303"/>
                <a:gd name="T77" fmla="*/ 125 h 126"/>
                <a:gd name="T78" fmla="*/ 31 w 303"/>
                <a:gd name="T79" fmla="*/ 126 h 126"/>
                <a:gd name="T80" fmla="*/ 18 w 303"/>
                <a:gd name="T81" fmla="*/ 126 h 126"/>
                <a:gd name="T82" fmla="*/ 9 w 303"/>
                <a:gd name="T83" fmla="*/ 124 h 126"/>
                <a:gd name="T84" fmla="*/ 3 w 303"/>
                <a:gd name="T85" fmla="*/ 121 h 126"/>
                <a:gd name="T86" fmla="*/ 0 w 303"/>
                <a:gd name="T87" fmla="*/ 113 h 126"/>
                <a:gd name="T88" fmla="*/ 3 w 303"/>
                <a:gd name="T89" fmla="*/ 10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3" h="126">
                  <a:moveTo>
                    <a:pt x="3" y="105"/>
                  </a:moveTo>
                  <a:lnTo>
                    <a:pt x="3" y="98"/>
                  </a:lnTo>
                  <a:lnTo>
                    <a:pt x="5" y="79"/>
                  </a:lnTo>
                  <a:lnTo>
                    <a:pt x="12" y="54"/>
                  </a:lnTo>
                  <a:lnTo>
                    <a:pt x="28" y="31"/>
                  </a:lnTo>
                  <a:lnTo>
                    <a:pt x="39" y="21"/>
                  </a:lnTo>
                  <a:lnTo>
                    <a:pt x="54" y="14"/>
                  </a:lnTo>
                  <a:lnTo>
                    <a:pt x="68" y="7"/>
                  </a:lnTo>
                  <a:lnTo>
                    <a:pt x="84" y="2"/>
                  </a:lnTo>
                  <a:lnTo>
                    <a:pt x="103" y="0"/>
                  </a:lnTo>
                  <a:lnTo>
                    <a:pt x="121" y="0"/>
                  </a:lnTo>
                  <a:lnTo>
                    <a:pt x="140" y="0"/>
                  </a:lnTo>
                  <a:lnTo>
                    <a:pt x="162" y="2"/>
                  </a:lnTo>
                  <a:lnTo>
                    <a:pt x="182" y="7"/>
                  </a:lnTo>
                  <a:lnTo>
                    <a:pt x="201" y="14"/>
                  </a:lnTo>
                  <a:lnTo>
                    <a:pt x="218" y="23"/>
                  </a:lnTo>
                  <a:lnTo>
                    <a:pt x="232" y="31"/>
                  </a:lnTo>
                  <a:lnTo>
                    <a:pt x="247" y="40"/>
                  </a:lnTo>
                  <a:lnTo>
                    <a:pt x="261" y="47"/>
                  </a:lnTo>
                  <a:lnTo>
                    <a:pt x="274" y="54"/>
                  </a:lnTo>
                  <a:lnTo>
                    <a:pt x="289" y="57"/>
                  </a:lnTo>
                  <a:lnTo>
                    <a:pt x="299" y="60"/>
                  </a:lnTo>
                  <a:lnTo>
                    <a:pt x="303" y="66"/>
                  </a:lnTo>
                  <a:lnTo>
                    <a:pt x="302" y="72"/>
                  </a:lnTo>
                  <a:lnTo>
                    <a:pt x="294" y="77"/>
                  </a:lnTo>
                  <a:lnTo>
                    <a:pt x="281" y="83"/>
                  </a:lnTo>
                  <a:lnTo>
                    <a:pt x="266" y="89"/>
                  </a:lnTo>
                  <a:lnTo>
                    <a:pt x="247" y="92"/>
                  </a:lnTo>
                  <a:lnTo>
                    <a:pt x="225" y="92"/>
                  </a:lnTo>
                  <a:lnTo>
                    <a:pt x="212" y="92"/>
                  </a:lnTo>
                  <a:lnTo>
                    <a:pt x="196" y="93"/>
                  </a:lnTo>
                  <a:lnTo>
                    <a:pt x="179" y="96"/>
                  </a:lnTo>
                  <a:lnTo>
                    <a:pt x="160" y="100"/>
                  </a:lnTo>
                  <a:lnTo>
                    <a:pt x="142" y="105"/>
                  </a:lnTo>
                  <a:lnTo>
                    <a:pt x="121" y="109"/>
                  </a:lnTo>
                  <a:lnTo>
                    <a:pt x="101" y="113"/>
                  </a:lnTo>
                  <a:lnTo>
                    <a:pt x="81" y="118"/>
                  </a:lnTo>
                  <a:lnTo>
                    <a:pt x="62" y="122"/>
                  </a:lnTo>
                  <a:lnTo>
                    <a:pt x="45" y="125"/>
                  </a:lnTo>
                  <a:lnTo>
                    <a:pt x="31" y="126"/>
                  </a:lnTo>
                  <a:lnTo>
                    <a:pt x="18" y="126"/>
                  </a:lnTo>
                  <a:lnTo>
                    <a:pt x="9" y="124"/>
                  </a:lnTo>
                  <a:lnTo>
                    <a:pt x="3" y="121"/>
                  </a:lnTo>
                  <a:lnTo>
                    <a:pt x="0" y="113"/>
                  </a:lnTo>
                  <a:lnTo>
                    <a:pt x="3" y="105"/>
                  </a:lnTo>
                  <a:close/>
                </a:path>
              </a:pathLst>
            </a:custGeom>
            <a:solidFill>
              <a:srgbClr val="E5C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73" name="Freeform 1331">
              <a:extLst>
                <a:ext uri="{FF2B5EF4-FFF2-40B4-BE49-F238E27FC236}">
                  <a16:creationId xmlns:a16="http://schemas.microsoft.com/office/drawing/2014/main" id="{A6325AA1-BD7D-9418-31A8-8D54568E3E7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18" y="10728"/>
              <a:ext cx="294" cy="124"/>
            </a:xfrm>
            <a:custGeom>
              <a:avLst/>
              <a:gdLst>
                <a:gd name="T0" fmla="*/ 2 w 294"/>
                <a:gd name="T1" fmla="*/ 102 h 124"/>
                <a:gd name="T2" fmla="*/ 2 w 294"/>
                <a:gd name="T3" fmla="*/ 95 h 124"/>
                <a:gd name="T4" fmla="*/ 4 w 294"/>
                <a:gd name="T5" fmla="*/ 76 h 124"/>
                <a:gd name="T6" fmla="*/ 10 w 294"/>
                <a:gd name="T7" fmla="*/ 53 h 124"/>
                <a:gd name="T8" fmla="*/ 27 w 294"/>
                <a:gd name="T9" fmla="*/ 32 h 124"/>
                <a:gd name="T10" fmla="*/ 39 w 294"/>
                <a:gd name="T11" fmla="*/ 22 h 124"/>
                <a:gd name="T12" fmla="*/ 52 w 294"/>
                <a:gd name="T13" fmla="*/ 14 h 124"/>
                <a:gd name="T14" fmla="*/ 66 w 294"/>
                <a:gd name="T15" fmla="*/ 9 h 124"/>
                <a:gd name="T16" fmla="*/ 80 w 294"/>
                <a:gd name="T17" fmla="*/ 4 h 124"/>
                <a:gd name="T18" fmla="*/ 98 w 294"/>
                <a:gd name="T19" fmla="*/ 1 h 124"/>
                <a:gd name="T20" fmla="*/ 115 w 294"/>
                <a:gd name="T21" fmla="*/ 0 h 124"/>
                <a:gd name="T22" fmla="*/ 135 w 294"/>
                <a:gd name="T23" fmla="*/ 1 h 124"/>
                <a:gd name="T24" fmla="*/ 155 w 294"/>
                <a:gd name="T25" fmla="*/ 4 h 124"/>
                <a:gd name="T26" fmla="*/ 176 w 294"/>
                <a:gd name="T27" fmla="*/ 9 h 124"/>
                <a:gd name="T28" fmla="*/ 193 w 294"/>
                <a:gd name="T29" fmla="*/ 16 h 124"/>
                <a:gd name="T30" fmla="*/ 210 w 294"/>
                <a:gd name="T31" fmla="*/ 23 h 124"/>
                <a:gd name="T32" fmla="*/ 225 w 294"/>
                <a:gd name="T33" fmla="*/ 32 h 124"/>
                <a:gd name="T34" fmla="*/ 239 w 294"/>
                <a:gd name="T35" fmla="*/ 40 h 124"/>
                <a:gd name="T36" fmla="*/ 253 w 294"/>
                <a:gd name="T37" fmla="*/ 48 h 124"/>
                <a:gd name="T38" fmla="*/ 266 w 294"/>
                <a:gd name="T39" fmla="*/ 53 h 124"/>
                <a:gd name="T40" fmla="*/ 279 w 294"/>
                <a:gd name="T41" fmla="*/ 56 h 124"/>
                <a:gd name="T42" fmla="*/ 289 w 294"/>
                <a:gd name="T43" fmla="*/ 59 h 124"/>
                <a:gd name="T44" fmla="*/ 294 w 294"/>
                <a:gd name="T45" fmla="*/ 65 h 124"/>
                <a:gd name="T46" fmla="*/ 292 w 294"/>
                <a:gd name="T47" fmla="*/ 71 h 124"/>
                <a:gd name="T48" fmla="*/ 285 w 294"/>
                <a:gd name="T49" fmla="*/ 76 h 124"/>
                <a:gd name="T50" fmla="*/ 272 w 294"/>
                <a:gd name="T51" fmla="*/ 82 h 124"/>
                <a:gd name="T52" fmla="*/ 258 w 294"/>
                <a:gd name="T53" fmla="*/ 86 h 124"/>
                <a:gd name="T54" fmla="*/ 239 w 294"/>
                <a:gd name="T55" fmla="*/ 89 h 124"/>
                <a:gd name="T56" fmla="*/ 217 w 294"/>
                <a:gd name="T57" fmla="*/ 89 h 124"/>
                <a:gd name="T58" fmla="*/ 204 w 294"/>
                <a:gd name="T59" fmla="*/ 89 h 124"/>
                <a:gd name="T60" fmla="*/ 190 w 294"/>
                <a:gd name="T61" fmla="*/ 92 h 124"/>
                <a:gd name="T62" fmla="*/ 173 w 294"/>
                <a:gd name="T63" fmla="*/ 95 h 124"/>
                <a:gd name="T64" fmla="*/ 155 w 294"/>
                <a:gd name="T65" fmla="*/ 98 h 124"/>
                <a:gd name="T66" fmla="*/ 137 w 294"/>
                <a:gd name="T67" fmla="*/ 102 h 124"/>
                <a:gd name="T68" fmla="*/ 116 w 294"/>
                <a:gd name="T69" fmla="*/ 107 h 124"/>
                <a:gd name="T70" fmla="*/ 98 w 294"/>
                <a:gd name="T71" fmla="*/ 112 h 124"/>
                <a:gd name="T72" fmla="*/ 77 w 294"/>
                <a:gd name="T73" fmla="*/ 115 h 124"/>
                <a:gd name="T74" fmla="*/ 60 w 294"/>
                <a:gd name="T75" fmla="*/ 120 h 124"/>
                <a:gd name="T76" fmla="*/ 43 w 294"/>
                <a:gd name="T77" fmla="*/ 123 h 124"/>
                <a:gd name="T78" fmla="*/ 28 w 294"/>
                <a:gd name="T79" fmla="*/ 124 h 124"/>
                <a:gd name="T80" fmla="*/ 17 w 294"/>
                <a:gd name="T81" fmla="*/ 123 h 124"/>
                <a:gd name="T82" fmla="*/ 8 w 294"/>
                <a:gd name="T83" fmla="*/ 121 h 124"/>
                <a:gd name="T84" fmla="*/ 2 w 294"/>
                <a:gd name="T85" fmla="*/ 117 h 124"/>
                <a:gd name="T86" fmla="*/ 0 w 294"/>
                <a:gd name="T87" fmla="*/ 111 h 124"/>
                <a:gd name="T88" fmla="*/ 2 w 294"/>
                <a:gd name="T89" fmla="*/ 10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4" h="124">
                  <a:moveTo>
                    <a:pt x="2" y="102"/>
                  </a:moveTo>
                  <a:lnTo>
                    <a:pt x="2" y="95"/>
                  </a:lnTo>
                  <a:lnTo>
                    <a:pt x="4" y="76"/>
                  </a:lnTo>
                  <a:lnTo>
                    <a:pt x="10" y="53"/>
                  </a:lnTo>
                  <a:lnTo>
                    <a:pt x="27" y="32"/>
                  </a:lnTo>
                  <a:lnTo>
                    <a:pt x="39" y="22"/>
                  </a:lnTo>
                  <a:lnTo>
                    <a:pt x="52" y="14"/>
                  </a:lnTo>
                  <a:lnTo>
                    <a:pt x="66" y="9"/>
                  </a:lnTo>
                  <a:lnTo>
                    <a:pt x="80" y="4"/>
                  </a:lnTo>
                  <a:lnTo>
                    <a:pt x="98" y="1"/>
                  </a:lnTo>
                  <a:lnTo>
                    <a:pt x="115" y="0"/>
                  </a:lnTo>
                  <a:lnTo>
                    <a:pt x="135" y="1"/>
                  </a:lnTo>
                  <a:lnTo>
                    <a:pt x="155" y="4"/>
                  </a:lnTo>
                  <a:lnTo>
                    <a:pt x="176" y="9"/>
                  </a:lnTo>
                  <a:lnTo>
                    <a:pt x="193" y="16"/>
                  </a:lnTo>
                  <a:lnTo>
                    <a:pt x="210" y="23"/>
                  </a:lnTo>
                  <a:lnTo>
                    <a:pt x="225" y="32"/>
                  </a:lnTo>
                  <a:lnTo>
                    <a:pt x="239" y="40"/>
                  </a:lnTo>
                  <a:lnTo>
                    <a:pt x="253" y="48"/>
                  </a:lnTo>
                  <a:lnTo>
                    <a:pt x="266" y="53"/>
                  </a:lnTo>
                  <a:lnTo>
                    <a:pt x="279" y="56"/>
                  </a:lnTo>
                  <a:lnTo>
                    <a:pt x="289" y="59"/>
                  </a:lnTo>
                  <a:lnTo>
                    <a:pt x="294" y="65"/>
                  </a:lnTo>
                  <a:lnTo>
                    <a:pt x="292" y="71"/>
                  </a:lnTo>
                  <a:lnTo>
                    <a:pt x="285" y="76"/>
                  </a:lnTo>
                  <a:lnTo>
                    <a:pt x="272" y="82"/>
                  </a:lnTo>
                  <a:lnTo>
                    <a:pt x="258" y="86"/>
                  </a:lnTo>
                  <a:lnTo>
                    <a:pt x="239" y="89"/>
                  </a:lnTo>
                  <a:lnTo>
                    <a:pt x="217" y="89"/>
                  </a:lnTo>
                  <a:lnTo>
                    <a:pt x="204" y="89"/>
                  </a:lnTo>
                  <a:lnTo>
                    <a:pt x="190" y="92"/>
                  </a:lnTo>
                  <a:lnTo>
                    <a:pt x="173" y="95"/>
                  </a:lnTo>
                  <a:lnTo>
                    <a:pt x="155" y="98"/>
                  </a:lnTo>
                  <a:lnTo>
                    <a:pt x="137" y="102"/>
                  </a:lnTo>
                  <a:lnTo>
                    <a:pt x="116" y="107"/>
                  </a:lnTo>
                  <a:lnTo>
                    <a:pt x="98" y="112"/>
                  </a:lnTo>
                  <a:lnTo>
                    <a:pt x="77" y="115"/>
                  </a:lnTo>
                  <a:lnTo>
                    <a:pt x="60" y="120"/>
                  </a:lnTo>
                  <a:lnTo>
                    <a:pt x="43" y="123"/>
                  </a:lnTo>
                  <a:lnTo>
                    <a:pt x="28" y="124"/>
                  </a:lnTo>
                  <a:lnTo>
                    <a:pt x="17" y="123"/>
                  </a:lnTo>
                  <a:lnTo>
                    <a:pt x="8" y="121"/>
                  </a:lnTo>
                  <a:lnTo>
                    <a:pt x="2" y="117"/>
                  </a:lnTo>
                  <a:lnTo>
                    <a:pt x="0" y="111"/>
                  </a:lnTo>
                  <a:lnTo>
                    <a:pt x="2" y="102"/>
                  </a:lnTo>
                  <a:close/>
                </a:path>
              </a:pathLst>
            </a:custGeom>
            <a:solidFill>
              <a:srgbClr val="E2C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74" name="Freeform 1332">
              <a:extLst>
                <a:ext uri="{FF2B5EF4-FFF2-40B4-BE49-F238E27FC236}">
                  <a16:creationId xmlns:a16="http://schemas.microsoft.com/office/drawing/2014/main" id="{CA469FF4-252E-9A72-4D00-EE94CE07FA1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26" y="10731"/>
              <a:ext cx="287" cy="118"/>
            </a:xfrm>
            <a:custGeom>
              <a:avLst/>
              <a:gdLst>
                <a:gd name="T0" fmla="*/ 3 w 287"/>
                <a:gd name="T1" fmla="*/ 98 h 118"/>
                <a:gd name="T2" fmla="*/ 3 w 287"/>
                <a:gd name="T3" fmla="*/ 91 h 118"/>
                <a:gd name="T4" fmla="*/ 5 w 287"/>
                <a:gd name="T5" fmla="*/ 73 h 118"/>
                <a:gd name="T6" fmla="*/ 10 w 287"/>
                <a:gd name="T7" fmla="*/ 52 h 118"/>
                <a:gd name="T8" fmla="*/ 26 w 287"/>
                <a:gd name="T9" fmla="*/ 29 h 118"/>
                <a:gd name="T10" fmla="*/ 38 w 287"/>
                <a:gd name="T11" fmla="*/ 20 h 118"/>
                <a:gd name="T12" fmla="*/ 51 w 287"/>
                <a:gd name="T13" fmla="*/ 13 h 118"/>
                <a:gd name="T14" fmla="*/ 65 w 287"/>
                <a:gd name="T15" fmla="*/ 7 h 118"/>
                <a:gd name="T16" fmla="*/ 80 w 287"/>
                <a:gd name="T17" fmla="*/ 3 h 118"/>
                <a:gd name="T18" fmla="*/ 95 w 287"/>
                <a:gd name="T19" fmla="*/ 0 h 118"/>
                <a:gd name="T20" fmla="*/ 114 w 287"/>
                <a:gd name="T21" fmla="*/ 0 h 118"/>
                <a:gd name="T22" fmla="*/ 131 w 287"/>
                <a:gd name="T23" fmla="*/ 0 h 118"/>
                <a:gd name="T24" fmla="*/ 152 w 287"/>
                <a:gd name="T25" fmla="*/ 3 h 118"/>
                <a:gd name="T26" fmla="*/ 172 w 287"/>
                <a:gd name="T27" fmla="*/ 7 h 118"/>
                <a:gd name="T28" fmla="*/ 189 w 287"/>
                <a:gd name="T29" fmla="*/ 14 h 118"/>
                <a:gd name="T30" fmla="*/ 205 w 287"/>
                <a:gd name="T31" fmla="*/ 21 h 118"/>
                <a:gd name="T32" fmla="*/ 219 w 287"/>
                <a:gd name="T33" fmla="*/ 30 h 118"/>
                <a:gd name="T34" fmla="*/ 234 w 287"/>
                <a:gd name="T35" fmla="*/ 37 h 118"/>
                <a:gd name="T36" fmla="*/ 247 w 287"/>
                <a:gd name="T37" fmla="*/ 45 h 118"/>
                <a:gd name="T38" fmla="*/ 260 w 287"/>
                <a:gd name="T39" fmla="*/ 50 h 118"/>
                <a:gd name="T40" fmla="*/ 273 w 287"/>
                <a:gd name="T41" fmla="*/ 53 h 118"/>
                <a:gd name="T42" fmla="*/ 283 w 287"/>
                <a:gd name="T43" fmla="*/ 56 h 118"/>
                <a:gd name="T44" fmla="*/ 287 w 287"/>
                <a:gd name="T45" fmla="*/ 60 h 118"/>
                <a:gd name="T46" fmla="*/ 284 w 287"/>
                <a:gd name="T47" fmla="*/ 66 h 118"/>
                <a:gd name="T48" fmla="*/ 277 w 287"/>
                <a:gd name="T49" fmla="*/ 72 h 118"/>
                <a:gd name="T50" fmla="*/ 266 w 287"/>
                <a:gd name="T51" fmla="*/ 78 h 118"/>
                <a:gd name="T52" fmla="*/ 251 w 287"/>
                <a:gd name="T53" fmla="*/ 82 h 118"/>
                <a:gd name="T54" fmla="*/ 232 w 287"/>
                <a:gd name="T55" fmla="*/ 85 h 118"/>
                <a:gd name="T56" fmla="*/ 212 w 287"/>
                <a:gd name="T57" fmla="*/ 86 h 118"/>
                <a:gd name="T58" fmla="*/ 201 w 287"/>
                <a:gd name="T59" fmla="*/ 86 h 118"/>
                <a:gd name="T60" fmla="*/ 186 w 287"/>
                <a:gd name="T61" fmla="*/ 88 h 118"/>
                <a:gd name="T62" fmla="*/ 169 w 287"/>
                <a:gd name="T63" fmla="*/ 91 h 118"/>
                <a:gd name="T64" fmla="*/ 152 w 287"/>
                <a:gd name="T65" fmla="*/ 95 h 118"/>
                <a:gd name="T66" fmla="*/ 133 w 287"/>
                <a:gd name="T67" fmla="*/ 98 h 118"/>
                <a:gd name="T68" fmla="*/ 114 w 287"/>
                <a:gd name="T69" fmla="*/ 102 h 118"/>
                <a:gd name="T70" fmla="*/ 95 w 287"/>
                <a:gd name="T71" fmla="*/ 107 h 118"/>
                <a:gd name="T72" fmla="*/ 77 w 287"/>
                <a:gd name="T73" fmla="*/ 111 h 118"/>
                <a:gd name="T74" fmla="*/ 59 w 287"/>
                <a:gd name="T75" fmla="*/ 114 h 118"/>
                <a:gd name="T76" fmla="*/ 42 w 287"/>
                <a:gd name="T77" fmla="*/ 117 h 118"/>
                <a:gd name="T78" fmla="*/ 29 w 287"/>
                <a:gd name="T79" fmla="*/ 118 h 118"/>
                <a:gd name="T80" fmla="*/ 16 w 287"/>
                <a:gd name="T81" fmla="*/ 118 h 118"/>
                <a:gd name="T82" fmla="*/ 7 w 287"/>
                <a:gd name="T83" fmla="*/ 117 h 118"/>
                <a:gd name="T84" fmla="*/ 2 w 287"/>
                <a:gd name="T85" fmla="*/ 112 h 118"/>
                <a:gd name="T86" fmla="*/ 0 w 287"/>
                <a:gd name="T87" fmla="*/ 107 h 118"/>
                <a:gd name="T88" fmla="*/ 3 w 287"/>
                <a:gd name="T89" fmla="*/ 9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7" h="118">
                  <a:moveTo>
                    <a:pt x="3" y="98"/>
                  </a:moveTo>
                  <a:lnTo>
                    <a:pt x="3" y="91"/>
                  </a:lnTo>
                  <a:lnTo>
                    <a:pt x="5" y="73"/>
                  </a:lnTo>
                  <a:lnTo>
                    <a:pt x="10" y="52"/>
                  </a:lnTo>
                  <a:lnTo>
                    <a:pt x="26" y="29"/>
                  </a:lnTo>
                  <a:lnTo>
                    <a:pt x="38" y="20"/>
                  </a:lnTo>
                  <a:lnTo>
                    <a:pt x="51" y="13"/>
                  </a:lnTo>
                  <a:lnTo>
                    <a:pt x="65" y="7"/>
                  </a:lnTo>
                  <a:lnTo>
                    <a:pt x="80" y="3"/>
                  </a:lnTo>
                  <a:lnTo>
                    <a:pt x="95" y="0"/>
                  </a:lnTo>
                  <a:lnTo>
                    <a:pt x="114" y="0"/>
                  </a:lnTo>
                  <a:lnTo>
                    <a:pt x="131" y="0"/>
                  </a:lnTo>
                  <a:lnTo>
                    <a:pt x="152" y="3"/>
                  </a:lnTo>
                  <a:lnTo>
                    <a:pt x="172" y="7"/>
                  </a:lnTo>
                  <a:lnTo>
                    <a:pt x="189" y="14"/>
                  </a:lnTo>
                  <a:lnTo>
                    <a:pt x="205" y="21"/>
                  </a:lnTo>
                  <a:lnTo>
                    <a:pt x="219" y="30"/>
                  </a:lnTo>
                  <a:lnTo>
                    <a:pt x="234" y="37"/>
                  </a:lnTo>
                  <a:lnTo>
                    <a:pt x="247" y="45"/>
                  </a:lnTo>
                  <a:lnTo>
                    <a:pt x="260" y="50"/>
                  </a:lnTo>
                  <a:lnTo>
                    <a:pt x="273" y="53"/>
                  </a:lnTo>
                  <a:lnTo>
                    <a:pt x="283" y="56"/>
                  </a:lnTo>
                  <a:lnTo>
                    <a:pt x="287" y="60"/>
                  </a:lnTo>
                  <a:lnTo>
                    <a:pt x="284" y="66"/>
                  </a:lnTo>
                  <a:lnTo>
                    <a:pt x="277" y="72"/>
                  </a:lnTo>
                  <a:lnTo>
                    <a:pt x="266" y="78"/>
                  </a:lnTo>
                  <a:lnTo>
                    <a:pt x="251" y="82"/>
                  </a:lnTo>
                  <a:lnTo>
                    <a:pt x="232" y="85"/>
                  </a:lnTo>
                  <a:lnTo>
                    <a:pt x="212" y="86"/>
                  </a:lnTo>
                  <a:lnTo>
                    <a:pt x="201" y="86"/>
                  </a:lnTo>
                  <a:lnTo>
                    <a:pt x="186" y="88"/>
                  </a:lnTo>
                  <a:lnTo>
                    <a:pt x="169" y="91"/>
                  </a:lnTo>
                  <a:lnTo>
                    <a:pt x="152" y="95"/>
                  </a:lnTo>
                  <a:lnTo>
                    <a:pt x="133" y="98"/>
                  </a:lnTo>
                  <a:lnTo>
                    <a:pt x="114" y="102"/>
                  </a:lnTo>
                  <a:lnTo>
                    <a:pt x="95" y="107"/>
                  </a:lnTo>
                  <a:lnTo>
                    <a:pt x="77" y="111"/>
                  </a:lnTo>
                  <a:lnTo>
                    <a:pt x="59" y="114"/>
                  </a:lnTo>
                  <a:lnTo>
                    <a:pt x="42" y="117"/>
                  </a:lnTo>
                  <a:lnTo>
                    <a:pt x="29" y="118"/>
                  </a:lnTo>
                  <a:lnTo>
                    <a:pt x="16" y="118"/>
                  </a:lnTo>
                  <a:lnTo>
                    <a:pt x="7" y="117"/>
                  </a:lnTo>
                  <a:lnTo>
                    <a:pt x="2" y="112"/>
                  </a:lnTo>
                  <a:lnTo>
                    <a:pt x="0" y="107"/>
                  </a:lnTo>
                  <a:lnTo>
                    <a:pt x="3" y="98"/>
                  </a:lnTo>
                  <a:close/>
                </a:path>
              </a:pathLst>
            </a:custGeom>
            <a:solidFill>
              <a:srgbClr val="E2C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75" name="Freeform 1333">
              <a:extLst>
                <a:ext uri="{FF2B5EF4-FFF2-40B4-BE49-F238E27FC236}">
                  <a16:creationId xmlns:a16="http://schemas.microsoft.com/office/drawing/2014/main" id="{390625CB-8C6A-6F71-0295-CAA0FF09002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33" y="10732"/>
              <a:ext cx="274" cy="116"/>
            </a:xfrm>
            <a:custGeom>
              <a:avLst/>
              <a:gdLst>
                <a:gd name="T0" fmla="*/ 0 w 274"/>
                <a:gd name="T1" fmla="*/ 97 h 116"/>
                <a:gd name="T2" fmla="*/ 0 w 274"/>
                <a:gd name="T3" fmla="*/ 90 h 116"/>
                <a:gd name="T4" fmla="*/ 2 w 274"/>
                <a:gd name="T5" fmla="*/ 72 h 116"/>
                <a:gd name="T6" fmla="*/ 8 w 274"/>
                <a:gd name="T7" fmla="*/ 51 h 116"/>
                <a:gd name="T8" fmla="*/ 24 w 274"/>
                <a:gd name="T9" fmla="*/ 29 h 116"/>
                <a:gd name="T10" fmla="*/ 35 w 274"/>
                <a:gd name="T11" fmla="*/ 20 h 116"/>
                <a:gd name="T12" fmla="*/ 47 w 274"/>
                <a:gd name="T13" fmla="*/ 13 h 116"/>
                <a:gd name="T14" fmla="*/ 60 w 274"/>
                <a:gd name="T15" fmla="*/ 8 h 116"/>
                <a:gd name="T16" fmla="*/ 74 w 274"/>
                <a:gd name="T17" fmla="*/ 3 h 116"/>
                <a:gd name="T18" fmla="*/ 90 w 274"/>
                <a:gd name="T19" fmla="*/ 0 h 116"/>
                <a:gd name="T20" fmla="*/ 107 w 274"/>
                <a:gd name="T21" fmla="*/ 0 h 116"/>
                <a:gd name="T22" fmla="*/ 126 w 274"/>
                <a:gd name="T23" fmla="*/ 0 h 116"/>
                <a:gd name="T24" fmla="*/ 145 w 274"/>
                <a:gd name="T25" fmla="*/ 3 h 116"/>
                <a:gd name="T26" fmla="*/ 163 w 274"/>
                <a:gd name="T27" fmla="*/ 8 h 116"/>
                <a:gd name="T28" fmla="*/ 181 w 274"/>
                <a:gd name="T29" fmla="*/ 13 h 116"/>
                <a:gd name="T30" fmla="*/ 197 w 274"/>
                <a:gd name="T31" fmla="*/ 22 h 116"/>
                <a:gd name="T32" fmla="*/ 211 w 274"/>
                <a:gd name="T33" fmla="*/ 29 h 116"/>
                <a:gd name="T34" fmla="*/ 224 w 274"/>
                <a:gd name="T35" fmla="*/ 38 h 116"/>
                <a:gd name="T36" fmla="*/ 237 w 274"/>
                <a:gd name="T37" fmla="*/ 44 h 116"/>
                <a:gd name="T38" fmla="*/ 248 w 274"/>
                <a:gd name="T39" fmla="*/ 49 h 116"/>
                <a:gd name="T40" fmla="*/ 261 w 274"/>
                <a:gd name="T41" fmla="*/ 52 h 116"/>
                <a:gd name="T42" fmla="*/ 272 w 274"/>
                <a:gd name="T43" fmla="*/ 55 h 116"/>
                <a:gd name="T44" fmla="*/ 274 w 274"/>
                <a:gd name="T45" fmla="*/ 59 h 116"/>
                <a:gd name="T46" fmla="*/ 273 w 274"/>
                <a:gd name="T47" fmla="*/ 65 h 116"/>
                <a:gd name="T48" fmla="*/ 267 w 274"/>
                <a:gd name="T49" fmla="*/ 71 h 116"/>
                <a:gd name="T50" fmla="*/ 256 w 274"/>
                <a:gd name="T51" fmla="*/ 77 h 116"/>
                <a:gd name="T52" fmla="*/ 241 w 274"/>
                <a:gd name="T53" fmla="*/ 81 h 116"/>
                <a:gd name="T54" fmla="*/ 223 w 274"/>
                <a:gd name="T55" fmla="*/ 84 h 116"/>
                <a:gd name="T56" fmla="*/ 202 w 274"/>
                <a:gd name="T57" fmla="*/ 84 h 116"/>
                <a:gd name="T58" fmla="*/ 176 w 274"/>
                <a:gd name="T59" fmla="*/ 87 h 116"/>
                <a:gd name="T60" fmla="*/ 143 w 274"/>
                <a:gd name="T61" fmla="*/ 93 h 116"/>
                <a:gd name="T62" fmla="*/ 107 w 274"/>
                <a:gd name="T63" fmla="*/ 101 h 116"/>
                <a:gd name="T64" fmla="*/ 71 w 274"/>
                <a:gd name="T65" fmla="*/ 108 h 116"/>
                <a:gd name="T66" fmla="*/ 39 w 274"/>
                <a:gd name="T67" fmla="*/ 114 h 116"/>
                <a:gd name="T68" fmla="*/ 13 w 274"/>
                <a:gd name="T69" fmla="*/ 116 h 116"/>
                <a:gd name="T70" fmla="*/ 0 w 274"/>
                <a:gd name="T71" fmla="*/ 111 h 116"/>
                <a:gd name="T72" fmla="*/ 0 w 274"/>
                <a:gd name="T73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4" h="116">
                  <a:moveTo>
                    <a:pt x="0" y="97"/>
                  </a:moveTo>
                  <a:lnTo>
                    <a:pt x="0" y="90"/>
                  </a:lnTo>
                  <a:lnTo>
                    <a:pt x="2" y="72"/>
                  </a:lnTo>
                  <a:lnTo>
                    <a:pt x="8" y="51"/>
                  </a:lnTo>
                  <a:lnTo>
                    <a:pt x="24" y="29"/>
                  </a:lnTo>
                  <a:lnTo>
                    <a:pt x="35" y="20"/>
                  </a:lnTo>
                  <a:lnTo>
                    <a:pt x="47" y="13"/>
                  </a:lnTo>
                  <a:lnTo>
                    <a:pt x="60" y="8"/>
                  </a:lnTo>
                  <a:lnTo>
                    <a:pt x="74" y="3"/>
                  </a:lnTo>
                  <a:lnTo>
                    <a:pt x="90" y="0"/>
                  </a:lnTo>
                  <a:lnTo>
                    <a:pt x="107" y="0"/>
                  </a:lnTo>
                  <a:lnTo>
                    <a:pt x="126" y="0"/>
                  </a:lnTo>
                  <a:lnTo>
                    <a:pt x="145" y="3"/>
                  </a:lnTo>
                  <a:lnTo>
                    <a:pt x="163" y="8"/>
                  </a:lnTo>
                  <a:lnTo>
                    <a:pt x="181" y="13"/>
                  </a:lnTo>
                  <a:lnTo>
                    <a:pt x="197" y="22"/>
                  </a:lnTo>
                  <a:lnTo>
                    <a:pt x="211" y="29"/>
                  </a:lnTo>
                  <a:lnTo>
                    <a:pt x="224" y="38"/>
                  </a:lnTo>
                  <a:lnTo>
                    <a:pt x="237" y="44"/>
                  </a:lnTo>
                  <a:lnTo>
                    <a:pt x="248" y="49"/>
                  </a:lnTo>
                  <a:lnTo>
                    <a:pt x="261" y="52"/>
                  </a:lnTo>
                  <a:lnTo>
                    <a:pt x="272" y="55"/>
                  </a:lnTo>
                  <a:lnTo>
                    <a:pt x="274" y="59"/>
                  </a:lnTo>
                  <a:lnTo>
                    <a:pt x="273" y="65"/>
                  </a:lnTo>
                  <a:lnTo>
                    <a:pt x="267" y="71"/>
                  </a:lnTo>
                  <a:lnTo>
                    <a:pt x="256" y="77"/>
                  </a:lnTo>
                  <a:lnTo>
                    <a:pt x="241" y="81"/>
                  </a:lnTo>
                  <a:lnTo>
                    <a:pt x="223" y="84"/>
                  </a:lnTo>
                  <a:lnTo>
                    <a:pt x="202" y="84"/>
                  </a:lnTo>
                  <a:lnTo>
                    <a:pt x="176" y="87"/>
                  </a:lnTo>
                  <a:lnTo>
                    <a:pt x="143" y="93"/>
                  </a:lnTo>
                  <a:lnTo>
                    <a:pt x="107" y="101"/>
                  </a:lnTo>
                  <a:lnTo>
                    <a:pt x="71" y="108"/>
                  </a:lnTo>
                  <a:lnTo>
                    <a:pt x="39" y="114"/>
                  </a:lnTo>
                  <a:lnTo>
                    <a:pt x="13" y="116"/>
                  </a:lnTo>
                  <a:lnTo>
                    <a:pt x="0" y="111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E0C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76" name="Freeform 1334">
              <a:extLst>
                <a:ext uri="{FF2B5EF4-FFF2-40B4-BE49-F238E27FC236}">
                  <a16:creationId xmlns:a16="http://schemas.microsoft.com/office/drawing/2014/main" id="{84BE262A-9D28-E5FA-2664-290878FFA85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36" y="10734"/>
              <a:ext cx="269" cy="112"/>
            </a:xfrm>
            <a:custGeom>
              <a:avLst/>
              <a:gdLst>
                <a:gd name="T0" fmla="*/ 0 w 269"/>
                <a:gd name="T1" fmla="*/ 93 h 112"/>
                <a:gd name="T2" fmla="*/ 0 w 269"/>
                <a:gd name="T3" fmla="*/ 86 h 112"/>
                <a:gd name="T4" fmla="*/ 2 w 269"/>
                <a:gd name="T5" fmla="*/ 70 h 112"/>
                <a:gd name="T6" fmla="*/ 8 w 269"/>
                <a:gd name="T7" fmla="*/ 49 h 112"/>
                <a:gd name="T8" fmla="*/ 23 w 269"/>
                <a:gd name="T9" fmla="*/ 29 h 112"/>
                <a:gd name="T10" fmla="*/ 35 w 269"/>
                <a:gd name="T11" fmla="*/ 20 h 112"/>
                <a:gd name="T12" fmla="*/ 46 w 269"/>
                <a:gd name="T13" fmla="*/ 13 h 112"/>
                <a:gd name="T14" fmla="*/ 59 w 269"/>
                <a:gd name="T15" fmla="*/ 7 h 112"/>
                <a:gd name="T16" fmla="*/ 74 w 269"/>
                <a:gd name="T17" fmla="*/ 3 h 112"/>
                <a:gd name="T18" fmla="*/ 88 w 269"/>
                <a:gd name="T19" fmla="*/ 0 h 112"/>
                <a:gd name="T20" fmla="*/ 106 w 269"/>
                <a:gd name="T21" fmla="*/ 0 h 112"/>
                <a:gd name="T22" fmla="*/ 123 w 269"/>
                <a:gd name="T23" fmla="*/ 0 h 112"/>
                <a:gd name="T24" fmla="*/ 142 w 269"/>
                <a:gd name="T25" fmla="*/ 3 h 112"/>
                <a:gd name="T26" fmla="*/ 160 w 269"/>
                <a:gd name="T27" fmla="*/ 7 h 112"/>
                <a:gd name="T28" fmla="*/ 176 w 269"/>
                <a:gd name="T29" fmla="*/ 13 h 112"/>
                <a:gd name="T30" fmla="*/ 192 w 269"/>
                <a:gd name="T31" fmla="*/ 20 h 112"/>
                <a:gd name="T32" fmla="*/ 205 w 269"/>
                <a:gd name="T33" fmla="*/ 29 h 112"/>
                <a:gd name="T34" fmla="*/ 218 w 269"/>
                <a:gd name="T35" fmla="*/ 36 h 112"/>
                <a:gd name="T36" fmla="*/ 231 w 269"/>
                <a:gd name="T37" fmla="*/ 43 h 112"/>
                <a:gd name="T38" fmla="*/ 243 w 269"/>
                <a:gd name="T39" fmla="*/ 49 h 112"/>
                <a:gd name="T40" fmla="*/ 256 w 269"/>
                <a:gd name="T41" fmla="*/ 52 h 112"/>
                <a:gd name="T42" fmla="*/ 264 w 269"/>
                <a:gd name="T43" fmla="*/ 55 h 112"/>
                <a:gd name="T44" fmla="*/ 269 w 269"/>
                <a:gd name="T45" fmla="*/ 59 h 112"/>
                <a:gd name="T46" fmla="*/ 266 w 269"/>
                <a:gd name="T47" fmla="*/ 63 h 112"/>
                <a:gd name="T48" fmla="*/ 260 w 269"/>
                <a:gd name="T49" fmla="*/ 69 h 112"/>
                <a:gd name="T50" fmla="*/ 248 w 269"/>
                <a:gd name="T51" fmla="*/ 75 h 112"/>
                <a:gd name="T52" fmla="*/ 235 w 269"/>
                <a:gd name="T53" fmla="*/ 79 h 112"/>
                <a:gd name="T54" fmla="*/ 218 w 269"/>
                <a:gd name="T55" fmla="*/ 82 h 112"/>
                <a:gd name="T56" fmla="*/ 198 w 269"/>
                <a:gd name="T57" fmla="*/ 82 h 112"/>
                <a:gd name="T58" fmla="*/ 173 w 269"/>
                <a:gd name="T59" fmla="*/ 83 h 112"/>
                <a:gd name="T60" fmla="*/ 140 w 269"/>
                <a:gd name="T61" fmla="*/ 89 h 112"/>
                <a:gd name="T62" fmla="*/ 106 w 269"/>
                <a:gd name="T63" fmla="*/ 98 h 112"/>
                <a:gd name="T64" fmla="*/ 70 w 269"/>
                <a:gd name="T65" fmla="*/ 105 h 112"/>
                <a:gd name="T66" fmla="*/ 38 w 269"/>
                <a:gd name="T67" fmla="*/ 111 h 112"/>
                <a:gd name="T68" fmla="*/ 13 w 269"/>
                <a:gd name="T69" fmla="*/ 112 h 112"/>
                <a:gd name="T70" fmla="*/ 0 w 269"/>
                <a:gd name="T71" fmla="*/ 106 h 112"/>
                <a:gd name="T72" fmla="*/ 0 w 269"/>
                <a:gd name="T73" fmla="*/ 9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9" h="112">
                  <a:moveTo>
                    <a:pt x="0" y="93"/>
                  </a:moveTo>
                  <a:lnTo>
                    <a:pt x="0" y="86"/>
                  </a:lnTo>
                  <a:lnTo>
                    <a:pt x="2" y="70"/>
                  </a:lnTo>
                  <a:lnTo>
                    <a:pt x="8" y="49"/>
                  </a:lnTo>
                  <a:lnTo>
                    <a:pt x="23" y="29"/>
                  </a:lnTo>
                  <a:lnTo>
                    <a:pt x="35" y="20"/>
                  </a:lnTo>
                  <a:lnTo>
                    <a:pt x="46" y="13"/>
                  </a:lnTo>
                  <a:lnTo>
                    <a:pt x="59" y="7"/>
                  </a:lnTo>
                  <a:lnTo>
                    <a:pt x="74" y="3"/>
                  </a:lnTo>
                  <a:lnTo>
                    <a:pt x="88" y="0"/>
                  </a:lnTo>
                  <a:lnTo>
                    <a:pt x="106" y="0"/>
                  </a:lnTo>
                  <a:lnTo>
                    <a:pt x="123" y="0"/>
                  </a:lnTo>
                  <a:lnTo>
                    <a:pt x="142" y="3"/>
                  </a:lnTo>
                  <a:lnTo>
                    <a:pt x="160" y="7"/>
                  </a:lnTo>
                  <a:lnTo>
                    <a:pt x="176" y="13"/>
                  </a:lnTo>
                  <a:lnTo>
                    <a:pt x="192" y="20"/>
                  </a:lnTo>
                  <a:lnTo>
                    <a:pt x="205" y="29"/>
                  </a:lnTo>
                  <a:lnTo>
                    <a:pt x="218" y="36"/>
                  </a:lnTo>
                  <a:lnTo>
                    <a:pt x="231" y="43"/>
                  </a:lnTo>
                  <a:lnTo>
                    <a:pt x="243" y="49"/>
                  </a:lnTo>
                  <a:lnTo>
                    <a:pt x="256" y="52"/>
                  </a:lnTo>
                  <a:lnTo>
                    <a:pt x="264" y="55"/>
                  </a:lnTo>
                  <a:lnTo>
                    <a:pt x="269" y="59"/>
                  </a:lnTo>
                  <a:lnTo>
                    <a:pt x="266" y="63"/>
                  </a:lnTo>
                  <a:lnTo>
                    <a:pt x="260" y="69"/>
                  </a:lnTo>
                  <a:lnTo>
                    <a:pt x="248" y="75"/>
                  </a:lnTo>
                  <a:lnTo>
                    <a:pt x="235" y="79"/>
                  </a:lnTo>
                  <a:lnTo>
                    <a:pt x="218" y="82"/>
                  </a:lnTo>
                  <a:lnTo>
                    <a:pt x="198" y="82"/>
                  </a:lnTo>
                  <a:lnTo>
                    <a:pt x="173" y="83"/>
                  </a:lnTo>
                  <a:lnTo>
                    <a:pt x="140" y="89"/>
                  </a:lnTo>
                  <a:lnTo>
                    <a:pt x="106" y="98"/>
                  </a:lnTo>
                  <a:lnTo>
                    <a:pt x="70" y="105"/>
                  </a:lnTo>
                  <a:lnTo>
                    <a:pt x="38" y="111"/>
                  </a:lnTo>
                  <a:lnTo>
                    <a:pt x="13" y="112"/>
                  </a:lnTo>
                  <a:lnTo>
                    <a:pt x="0" y="106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DDB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77" name="Freeform 1335">
              <a:extLst>
                <a:ext uri="{FF2B5EF4-FFF2-40B4-BE49-F238E27FC236}">
                  <a16:creationId xmlns:a16="http://schemas.microsoft.com/office/drawing/2014/main" id="{F6295F7F-5B36-B344-A8B2-16CD8B5B31F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41" y="10735"/>
              <a:ext cx="259" cy="110"/>
            </a:xfrm>
            <a:custGeom>
              <a:avLst/>
              <a:gdLst>
                <a:gd name="T0" fmla="*/ 0 w 259"/>
                <a:gd name="T1" fmla="*/ 91 h 110"/>
                <a:gd name="T2" fmla="*/ 0 w 259"/>
                <a:gd name="T3" fmla="*/ 85 h 110"/>
                <a:gd name="T4" fmla="*/ 1 w 259"/>
                <a:gd name="T5" fmla="*/ 68 h 110"/>
                <a:gd name="T6" fmla="*/ 7 w 259"/>
                <a:gd name="T7" fmla="*/ 48 h 110"/>
                <a:gd name="T8" fmla="*/ 21 w 259"/>
                <a:gd name="T9" fmla="*/ 28 h 110"/>
                <a:gd name="T10" fmla="*/ 31 w 259"/>
                <a:gd name="T11" fmla="*/ 19 h 110"/>
                <a:gd name="T12" fmla="*/ 43 w 259"/>
                <a:gd name="T13" fmla="*/ 13 h 110"/>
                <a:gd name="T14" fmla="*/ 56 w 259"/>
                <a:gd name="T15" fmla="*/ 7 h 110"/>
                <a:gd name="T16" fmla="*/ 70 w 259"/>
                <a:gd name="T17" fmla="*/ 5 h 110"/>
                <a:gd name="T18" fmla="*/ 85 w 259"/>
                <a:gd name="T19" fmla="*/ 2 h 110"/>
                <a:gd name="T20" fmla="*/ 101 w 259"/>
                <a:gd name="T21" fmla="*/ 0 h 110"/>
                <a:gd name="T22" fmla="*/ 118 w 259"/>
                <a:gd name="T23" fmla="*/ 2 h 110"/>
                <a:gd name="T24" fmla="*/ 137 w 259"/>
                <a:gd name="T25" fmla="*/ 3 h 110"/>
                <a:gd name="T26" fmla="*/ 154 w 259"/>
                <a:gd name="T27" fmla="*/ 7 h 110"/>
                <a:gd name="T28" fmla="*/ 170 w 259"/>
                <a:gd name="T29" fmla="*/ 13 h 110"/>
                <a:gd name="T30" fmla="*/ 184 w 259"/>
                <a:gd name="T31" fmla="*/ 20 h 110"/>
                <a:gd name="T32" fmla="*/ 199 w 259"/>
                <a:gd name="T33" fmla="*/ 29 h 110"/>
                <a:gd name="T34" fmla="*/ 210 w 259"/>
                <a:gd name="T35" fmla="*/ 36 h 110"/>
                <a:gd name="T36" fmla="*/ 223 w 259"/>
                <a:gd name="T37" fmla="*/ 42 h 110"/>
                <a:gd name="T38" fmla="*/ 235 w 259"/>
                <a:gd name="T39" fmla="*/ 48 h 110"/>
                <a:gd name="T40" fmla="*/ 246 w 259"/>
                <a:gd name="T41" fmla="*/ 51 h 110"/>
                <a:gd name="T42" fmla="*/ 255 w 259"/>
                <a:gd name="T43" fmla="*/ 54 h 110"/>
                <a:gd name="T44" fmla="*/ 259 w 259"/>
                <a:gd name="T45" fmla="*/ 58 h 110"/>
                <a:gd name="T46" fmla="*/ 258 w 259"/>
                <a:gd name="T47" fmla="*/ 62 h 110"/>
                <a:gd name="T48" fmla="*/ 251 w 259"/>
                <a:gd name="T49" fmla="*/ 67 h 110"/>
                <a:gd name="T50" fmla="*/ 240 w 259"/>
                <a:gd name="T51" fmla="*/ 72 h 110"/>
                <a:gd name="T52" fmla="*/ 226 w 259"/>
                <a:gd name="T53" fmla="*/ 77 h 110"/>
                <a:gd name="T54" fmla="*/ 210 w 259"/>
                <a:gd name="T55" fmla="*/ 79 h 110"/>
                <a:gd name="T56" fmla="*/ 191 w 259"/>
                <a:gd name="T57" fmla="*/ 79 h 110"/>
                <a:gd name="T58" fmla="*/ 167 w 259"/>
                <a:gd name="T59" fmla="*/ 81 h 110"/>
                <a:gd name="T60" fmla="*/ 135 w 259"/>
                <a:gd name="T61" fmla="*/ 87 h 110"/>
                <a:gd name="T62" fmla="*/ 101 w 259"/>
                <a:gd name="T63" fmla="*/ 95 h 110"/>
                <a:gd name="T64" fmla="*/ 67 w 259"/>
                <a:gd name="T65" fmla="*/ 103 h 110"/>
                <a:gd name="T66" fmla="*/ 36 w 259"/>
                <a:gd name="T67" fmla="*/ 108 h 110"/>
                <a:gd name="T68" fmla="*/ 13 w 259"/>
                <a:gd name="T69" fmla="*/ 110 h 110"/>
                <a:gd name="T70" fmla="*/ 0 w 259"/>
                <a:gd name="T71" fmla="*/ 104 h 110"/>
                <a:gd name="T72" fmla="*/ 0 w 259"/>
                <a:gd name="T73" fmla="*/ 9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9" h="110">
                  <a:moveTo>
                    <a:pt x="0" y="91"/>
                  </a:moveTo>
                  <a:lnTo>
                    <a:pt x="0" y="85"/>
                  </a:lnTo>
                  <a:lnTo>
                    <a:pt x="1" y="68"/>
                  </a:lnTo>
                  <a:lnTo>
                    <a:pt x="7" y="48"/>
                  </a:lnTo>
                  <a:lnTo>
                    <a:pt x="21" y="28"/>
                  </a:lnTo>
                  <a:lnTo>
                    <a:pt x="31" y="19"/>
                  </a:lnTo>
                  <a:lnTo>
                    <a:pt x="43" y="13"/>
                  </a:lnTo>
                  <a:lnTo>
                    <a:pt x="56" y="7"/>
                  </a:lnTo>
                  <a:lnTo>
                    <a:pt x="70" y="5"/>
                  </a:lnTo>
                  <a:lnTo>
                    <a:pt x="85" y="2"/>
                  </a:lnTo>
                  <a:lnTo>
                    <a:pt x="101" y="0"/>
                  </a:lnTo>
                  <a:lnTo>
                    <a:pt x="118" y="2"/>
                  </a:lnTo>
                  <a:lnTo>
                    <a:pt x="137" y="3"/>
                  </a:lnTo>
                  <a:lnTo>
                    <a:pt x="154" y="7"/>
                  </a:lnTo>
                  <a:lnTo>
                    <a:pt x="170" y="13"/>
                  </a:lnTo>
                  <a:lnTo>
                    <a:pt x="184" y="20"/>
                  </a:lnTo>
                  <a:lnTo>
                    <a:pt x="199" y="29"/>
                  </a:lnTo>
                  <a:lnTo>
                    <a:pt x="210" y="36"/>
                  </a:lnTo>
                  <a:lnTo>
                    <a:pt x="223" y="42"/>
                  </a:lnTo>
                  <a:lnTo>
                    <a:pt x="235" y="48"/>
                  </a:lnTo>
                  <a:lnTo>
                    <a:pt x="246" y="51"/>
                  </a:lnTo>
                  <a:lnTo>
                    <a:pt x="255" y="54"/>
                  </a:lnTo>
                  <a:lnTo>
                    <a:pt x="259" y="58"/>
                  </a:lnTo>
                  <a:lnTo>
                    <a:pt x="258" y="62"/>
                  </a:lnTo>
                  <a:lnTo>
                    <a:pt x="251" y="67"/>
                  </a:lnTo>
                  <a:lnTo>
                    <a:pt x="240" y="72"/>
                  </a:lnTo>
                  <a:lnTo>
                    <a:pt x="226" y="77"/>
                  </a:lnTo>
                  <a:lnTo>
                    <a:pt x="210" y="79"/>
                  </a:lnTo>
                  <a:lnTo>
                    <a:pt x="191" y="79"/>
                  </a:lnTo>
                  <a:lnTo>
                    <a:pt x="167" y="81"/>
                  </a:lnTo>
                  <a:lnTo>
                    <a:pt x="135" y="87"/>
                  </a:lnTo>
                  <a:lnTo>
                    <a:pt x="101" y="95"/>
                  </a:lnTo>
                  <a:lnTo>
                    <a:pt x="67" y="103"/>
                  </a:lnTo>
                  <a:lnTo>
                    <a:pt x="36" y="108"/>
                  </a:lnTo>
                  <a:lnTo>
                    <a:pt x="13" y="110"/>
                  </a:lnTo>
                  <a:lnTo>
                    <a:pt x="0" y="104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DBBA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78" name="Freeform 1336">
              <a:extLst>
                <a:ext uri="{FF2B5EF4-FFF2-40B4-BE49-F238E27FC236}">
                  <a16:creationId xmlns:a16="http://schemas.microsoft.com/office/drawing/2014/main" id="{FBF1E3B2-9C0C-A787-E424-966FFFFB0D3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67" y="8834"/>
              <a:ext cx="448" cy="492"/>
            </a:xfrm>
            <a:custGeom>
              <a:avLst/>
              <a:gdLst>
                <a:gd name="T0" fmla="*/ 235 w 448"/>
                <a:gd name="T1" fmla="*/ 490 h 492"/>
                <a:gd name="T2" fmla="*/ 191 w 448"/>
                <a:gd name="T3" fmla="*/ 492 h 492"/>
                <a:gd name="T4" fmla="*/ 127 w 448"/>
                <a:gd name="T5" fmla="*/ 483 h 492"/>
                <a:gd name="T6" fmla="*/ 62 w 448"/>
                <a:gd name="T7" fmla="*/ 450 h 492"/>
                <a:gd name="T8" fmla="*/ 17 w 448"/>
                <a:gd name="T9" fmla="*/ 385 h 492"/>
                <a:gd name="T10" fmla="*/ 0 w 448"/>
                <a:gd name="T11" fmla="*/ 322 h 492"/>
                <a:gd name="T12" fmla="*/ 7 w 448"/>
                <a:gd name="T13" fmla="*/ 267 h 492"/>
                <a:gd name="T14" fmla="*/ 37 w 448"/>
                <a:gd name="T15" fmla="*/ 221 h 492"/>
                <a:gd name="T16" fmla="*/ 89 w 448"/>
                <a:gd name="T17" fmla="*/ 183 h 492"/>
                <a:gd name="T18" fmla="*/ 160 w 448"/>
                <a:gd name="T19" fmla="*/ 151 h 492"/>
                <a:gd name="T20" fmla="*/ 225 w 448"/>
                <a:gd name="T21" fmla="*/ 124 h 492"/>
                <a:gd name="T22" fmla="*/ 252 w 448"/>
                <a:gd name="T23" fmla="*/ 95 h 492"/>
                <a:gd name="T24" fmla="*/ 216 w 448"/>
                <a:gd name="T25" fmla="*/ 43 h 492"/>
                <a:gd name="T26" fmla="*/ 204 w 448"/>
                <a:gd name="T27" fmla="*/ 6 h 492"/>
                <a:gd name="T28" fmla="*/ 233 w 448"/>
                <a:gd name="T29" fmla="*/ 2 h 492"/>
                <a:gd name="T30" fmla="*/ 279 w 448"/>
                <a:gd name="T31" fmla="*/ 17 h 492"/>
                <a:gd name="T32" fmla="*/ 324 w 448"/>
                <a:gd name="T33" fmla="*/ 46 h 492"/>
                <a:gd name="T34" fmla="*/ 376 w 448"/>
                <a:gd name="T35" fmla="*/ 91 h 492"/>
                <a:gd name="T36" fmla="*/ 424 w 448"/>
                <a:gd name="T37" fmla="*/ 144 h 492"/>
                <a:gd name="T38" fmla="*/ 448 w 448"/>
                <a:gd name="T39" fmla="*/ 196 h 492"/>
                <a:gd name="T40" fmla="*/ 432 w 448"/>
                <a:gd name="T41" fmla="*/ 236 h 492"/>
                <a:gd name="T42" fmla="*/ 385 w 448"/>
                <a:gd name="T43" fmla="*/ 274 h 492"/>
                <a:gd name="T44" fmla="*/ 328 w 448"/>
                <a:gd name="T45" fmla="*/ 309 h 492"/>
                <a:gd name="T46" fmla="*/ 285 w 448"/>
                <a:gd name="T47" fmla="*/ 335 h 492"/>
                <a:gd name="T48" fmla="*/ 274 w 448"/>
                <a:gd name="T49" fmla="*/ 355 h 492"/>
                <a:gd name="T50" fmla="*/ 284 w 448"/>
                <a:gd name="T51" fmla="*/ 373 h 492"/>
                <a:gd name="T52" fmla="*/ 307 w 448"/>
                <a:gd name="T53" fmla="*/ 394 h 492"/>
                <a:gd name="T54" fmla="*/ 334 w 448"/>
                <a:gd name="T55" fmla="*/ 412 h 492"/>
                <a:gd name="T56" fmla="*/ 356 w 448"/>
                <a:gd name="T57" fmla="*/ 431 h 492"/>
                <a:gd name="T58" fmla="*/ 366 w 448"/>
                <a:gd name="T59" fmla="*/ 453 h 492"/>
                <a:gd name="T60" fmla="*/ 349 w 448"/>
                <a:gd name="T61" fmla="*/ 473 h 492"/>
                <a:gd name="T62" fmla="*/ 290 w 448"/>
                <a:gd name="T63" fmla="*/ 487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8" h="492">
                  <a:moveTo>
                    <a:pt x="241" y="489"/>
                  </a:moveTo>
                  <a:lnTo>
                    <a:pt x="235" y="490"/>
                  </a:lnTo>
                  <a:lnTo>
                    <a:pt x="216" y="492"/>
                  </a:lnTo>
                  <a:lnTo>
                    <a:pt x="191" y="492"/>
                  </a:lnTo>
                  <a:lnTo>
                    <a:pt x="160" y="490"/>
                  </a:lnTo>
                  <a:lnTo>
                    <a:pt x="127" y="483"/>
                  </a:lnTo>
                  <a:lnTo>
                    <a:pt x="92" y="470"/>
                  </a:lnTo>
                  <a:lnTo>
                    <a:pt x="62" y="450"/>
                  </a:lnTo>
                  <a:lnTo>
                    <a:pt x="36" y="420"/>
                  </a:lnTo>
                  <a:lnTo>
                    <a:pt x="17" y="385"/>
                  </a:lnTo>
                  <a:lnTo>
                    <a:pt x="5" y="352"/>
                  </a:lnTo>
                  <a:lnTo>
                    <a:pt x="0" y="322"/>
                  </a:lnTo>
                  <a:lnTo>
                    <a:pt x="1" y="293"/>
                  </a:lnTo>
                  <a:lnTo>
                    <a:pt x="7" y="267"/>
                  </a:lnTo>
                  <a:lnTo>
                    <a:pt x="20" y="244"/>
                  </a:lnTo>
                  <a:lnTo>
                    <a:pt x="37" y="221"/>
                  </a:lnTo>
                  <a:lnTo>
                    <a:pt x="60" y="200"/>
                  </a:lnTo>
                  <a:lnTo>
                    <a:pt x="89" y="183"/>
                  </a:lnTo>
                  <a:lnTo>
                    <a:pt x="124" y="167"/>
                  </a:lnTo>
                  <a:lnTo>
                    <a:pt x="160" y="151"/>
                  </a:lnTo>
                  <a:lnTo>
                    <a:pt x="194" y="138"/>
                  </a:lnTo>
                  <a:lnTo>
                    <a:pt x="225" y="124"/>
                  </a:lnTo>
                  <a:lnTo>
                    <a:pt x="245" y="110"/>
                  </a:lnTo>
                  <a:lnTo>
                    <a:pt x="252" y="95"/>
                  </a:lnTo>
                  <a:lnTo>
                    <a:pt x="245" y="78"/>
                  </a:lnTo>
                  <a:lnTo>
                    <a:pt x="216" y="43"/>
                  </a:lnTo>
                  <a:lnTo>
                    <a:pt x="203" y="20"/>
                  </a:lnTo>
                  <a:lnTo>
                    <a:pt x="204" y="6"/>
                  </a:lnTo>
                  <a:lnTo>
                    <a:pt x="215" y="0"/>
                  </a:lnTo>
                  <a:lnTo>
                    <a:pt x="233" y="2"/>
                  </a:lnTo>
                  <a:lnTo>
                    <a:pt x="256" y="7"/>
                  </a:lnTo>
                  <a:lnTo>
                    <a:pt x="279" y="17"/>
                  </a:lnTo>
                  <a:lnTo>
                    <a:pt x="301" y="30"/>
                  </a:lnTo>
                  <a:lnTo>
                    <a:pt x="324" y="46"/>
                  </a:lnTo>
                  <a:lnTo>
                    <a:pt x="349" y="68"/>
                  </a:lnTo>
                  <a:lnTo>
                    <a:pt x="376" y="91"/>
                  </a:lnTo>
                  <a:lnTo>
                    <a:pt x="402" y="117"/>
                  </a:lnTo>
                  <a:lnTo>
                    <a:pt x="424" y="144"/>
                  </a:lnTo>
                  <a:lnTo>
                    <a:pt x="440" y="172"/>
                  </a:lnTo>
                  <a:lnTo>
                    <a:pt x="448" y="196"/>
                  </a:lnTo>
                  <a:lnTo>
                    <a:pt x="445" y="218"/>
                  </a:lnTo>
                  <a:lnTo>
                    <a:pt x="432" y="236"/>
                  </a:lnTo>
                  <a:lnTo>
                    <a:pt x="411" y="257"/>
                  </a:lnTo>
                  <a:lnTo>
                    <a:pt x="385" y="274"/>
                  </a:lnTo>
                  <a:lnTo>
                    <a:pt x="356" y="291"/>
                  </a:lnTo>
                  <a:lnTo>
                    <a:pt x="328" y="309"/>
                  </a:lnTo>
                  <a:lnTo>
                    <a:pt x="304" y="323"/>
                  </a:lnTo>
                  <a:lnTo>
                    <a:pt x="285" y="335"/>
                  </a:lnTo>
                  <a:lnTo>
                    <a:pt x="275" y="345"/>
                  </a:lnTo>
                  <a:lnTo>
                    <a:pt x="274" y="355"/>
                  </a:lnTo>
                  <a:lnTo>
                    <a:pt x="277" y="363"/>
                  </a:lnTo>
                  <a:lnTo>
                    <a:pt x="284" y="373"/>
                  </a:lnTo>
                  <a:lnTo>
                    <a:pt x="295" y="384"/>
                  </a:lnTo>
                  <a:lnTo>
                    <a:pt x="307" y="394"/>
                  </a:lnTo>
                  <a:lnTo>
                    <a:pt x="320" y="402"/>
                  </a:lnTo>
                  <a:lnTo>
                    <a:pt x="334" y="412"/>
                  </a:lnTo>
                  <a:lnTo>
                    <a:pt x="346" y="421"/>
                  </a:lnTo>
                  <a:lnTo>
                    <a:pt x="356" y="431"/>
                  </a:lnTo>
                  <a:lnTo>
                    <a:pt x="363" y="441"/>
                  </a:lnTo>
                  <a:lnTo>
                    <a:pt x="366" y="453"/>
                  </a:lnTo>
                  <a:lnTo>
                    <a:pt x="362" y="463"/>
                  </a:lnTo>
                  <a:lnTo>
                    <a:pt x="349" y="473"/>
                  </a:lnTo>
                  <a:lnTo>
                    <a:pt x="326" y="482"/>
                  </a:lnTo>
                  <a:lnTo>
                    <a:pt x="290" y="487"/>
                  </a:lnTo>
                  <a:lnTo>
                    <a:pt x="241" y="4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79" name="Freeform 1337">
              <a:extLst>
                <a:ext uri="{FF2B5EF4-FFF2-40B4-BE49-F238E27FC236}">
                  <a16:creationId xmlns:a16="http://schemas.microsoft.com/office/drawing/2014/main" id="{A96FAF1F-CCB9-26FE-B28E-D5F138A6180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70" y="8840"/>
              <a:ext cx="441" cy="481"/>
            </a:xfrm>
            <a:custGeom>
              <a:avLst/>
              <a:gdLst>
                <a:gd name="T0" fmla="*/ 89 w 441"/>
                <a:gd name="T1" fmla="*/ 177 h 481"/>
                <a:gd name="T2" fmla="*/ 158 w 441"/>
                <a:gd name="T3" fmla="*/ 147 h 481"/>
                <a:gd name="T4" fmla="*/ 220 w 441"/>
                <a:gd name="T5" fmla="*/ 120 h 481"/>
                <a:gd name="T6" fmla="*/ 249 w 441"/>
                <a:gd name="T7" fmla="*/ 91 h 481"/>
                <a:gd name="T8" fmla="*/ 217 w 441"/>
                <a:gd name="T9" fmla="*/ 42 h 481"/>
                <a:gd name="T10" fmla="*/ 206 w 441"/>
                <a:gd name="T11" fmla="*/ 6 h 481"/>
                <a:gd name="T12" fmla="*/ 235 w 441"/>
                <a:gd name="T13" fmla="*/ 0 h 481"/>
                <a:gd name="T14" fmla="*/ 278 w 441"/>
                <a:gd name="T15" fmla="*/ 14 h 481"/>
                <a:gd name="T16" fmla="*/ 304 w 441"/>
                <a:gd name="T17" fmla="*/ 29 h 481"/>
                <a:gd name="T18" fmla="*/ 321 w 441"/>
                <a:gd name="T19" fmla="*/ 42 h 481"/>
                <a:gd name="T20" fmla="*/ 343 w 441"/>
                <a:gd name="T21" fmla="*/ 58 h 481"/>
                <a:gd name="T22" fmla="*/ 364 w 441"/>
                <a:gd name="T23" fmla="*/ 78 h 481"/>
                <a:gd name="T24" fmla="*/ 390 w 441"/>
                <a:gd name="T25" fmla="*/ 104 h 481"/>
                <a:gd name="T26" fmla="*/ 416 w 441"/>
                <a:gd name="T27" fmla="*/ 135 h 481"/>
                <a:gd name="T28" fmla="*/ 435 w 441"/>
                <a:gd name="T29" fmla="*/ 166 h 481"/>
                <a:gd name="T30" fmla="*/ 441 w 441"/>
                <a:gd name="T31" fmla="*/ 194 h 481"/>
                <a:gd name="T32" fmla="*/ 425 w 441"/>
                <a:gd name="T33" fmla="*/ 228 h 481"/>
                <a:gd name="T34" fmla="*/ 377 w 441"/>
                <a:gd name="T35" fmla="*/ 264 h 481"/>
                <a:gd name="T36" fmla="*/ 321 w 441"/>
                <a:gd name="T37" fmla="*/ 297 h 481"/>
                <a:gd name="T38" fmla="*/ 278 w 441"/>
                <a:gd name="T39" fmla="*/ 321 h 481"/>
                <a:gd name="T40" fmla="*/ 266 w 441"/>
                <a:gd name="T41" fmla="*/ 340 h 481"/>
                <a:gd name="T42" fmla="*/ 276 w 441"/>
                <a:gd name="T43" fmla="*/ 360 h 481"/>
                <a:gd name="T44" fmla="*/ 298 w 441"/>
                <a:gd name="T45" fmla="*/ 380 h 481"/>
                <a:gd name="T46" fmla="*/ 325 w 441"/>
                <a:gd name="T47" fmla="*/ 401 h 481"/>
                <a:gd name="T48" fmla="*/ 347 w 441"/>
                <a:gd name="T49" fmla="*/ 419 h 481"/>
                <a:gd name="T50" fmla="*/ 357 w 441"/>
                <a:gd name="T51" fmla="*/ 441 h 481"/>
                <a:gd name="T52" fmla="*/ 349 w 441"/>
                <a:gd name="T53" fmla="*/ 457 h 481"/>
                <a:gd name="T54" fmla="*/ 333 w 441"/>
                <a:gd name="T55" fmla="*/ 465 h 481"/>
                <a:gd name="T56" fmla="*/ 305 w 441"/>
                <a:gd name="T57" fmla="*/ 474 h 481"/>
                <a:gd name="T58" fmla="*/ 265 w 441"/>
                <a:gd name="T59" fmla="*/ 478 h 481"/>
                <a:gd name="T60" fmla="*/ 232 w 441"/>
                <a:gd name="T61" fmla="*/ 480 h 481"/>
                <a:gd name="T62" fmla="*/ 188 w 441"/>
                <a:gd name="T63" fmla="*/ 481 h 481"/>
                <a:gd name="T64" fmla="*/ 125 w 441"/>
                <a:gd name="T65" fmla="*/ 473 h 481"/>
                <a:gd name="T66" fmla="*/ 62 w 441"/>
                <a:gd name="T67" fmla="*/ 439 h 481"/>
                <a:gd name="T68" fmla="*/ 17 w 441"/>
                <a:gd name="T69" fmla="*/ 375 h 481"/>
                <a:gd name="T70" fmla="*/ 0 w 441"/>
                <a:gd name="T71" fmla="*/ 313 h 481"/>
                <a:gd name="T72" fmla="*/ 8 w 441"/>
                <a:gd name="T73" fmla="*/ 259 h 481"/>
                <a:gd name="T74" fmla="*/ 37 w 441"/>
                <a:gd name="T75" fmla="*/ 215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41" h="481">
                  <a:moveTo>
                    <a:pt x="60" y="194"/>
                  </a:moveTo>
                  <a:lnTo>
                    <a:pt x="89" y="177"/>
                  </a:lnTo>
                  <a:lnTo>
                    <a:pt x="122" y="161"/>
                  </a:lnTo>
                  <a:lnTo>
                    <a:pt x="158" y="147"/>
                  </a:lnTo>
                  <a:lnTo>
                    <a:pt x="191" y="132"/>
                  </a:lnTo>
                  <a:lnTo>
                    <a:pt x="220" y="120"/>
                  </a:lnTo>
                  <a:lnTo>
                    <a:pt x="240" y="105"/>
                  </a:lnTo>
                  <a:lnTo>
                    <a:pt x="249" y="91"/>
                  </a:lnTo>
                  <a:lnTo>
                    <a:pt x="243" y="75"/>
                  </a:lnTo>
                  <a:lnTo>
                    <a:pt x="217" y="42"/>
                  </a:lnTo>
                  <a:lnTo>
                    <a:pt x="206" y="19"/>
                  </a:lnTo>
                  <a:lnTo>
                    <a:pt x="206" y="6"/>
                  </a:lnTo>
                  <a:lnTo>
                    <a:pt x="217" y="0"/>
                  </a:lnTo>
                  <a:lnTo>
                    <a:pt x="235" y="0"/>
                  </a:lnTo>
                  <a:lnTo>
                    <a:pt x="256" y="4"/>
                  </a:lnTo>
                  <a:lnTo>
                    <a:pt x="278" y="14"/>
                  </a:lnTo>
                  <a:lnTo>
                    <a:pt x="298" y="24"/>
                  </a:lnTo>
                  <a:lnTo>
                    <a:pt x="304" y="29"/>
                  </a:lnTo>
                  <a:lnTo>
                    <a:pt x="312" y="34"/>
                  </a:lnTo>
                  <a:lnTo>
                    <a:pt x="321" y="42"/>
                  </a:lnTo>
                  <a:lnTo>
                    <a:pt x="331" y="49"/>
                  </a:lnTo>
                  <a:lnTo>
                    <a:pt x="343" y="58"/>
                  </a:lnTo>
                  <a:lnTo>
                    <a:pt x="354" y="68"/>
                  </a:lnTo>
                  <a:lnTo>
                    <a:pt x="364" y="78"/>
                  </a:lnTo>
                  <a:lnTo>
                    <a:pt x="376" y="88"/>
                  </a:lnTo>
                  <a:lnTo>
                    <a:pt x="390" y="104"/>
                  </a:lnTo>
                  <a:lnTo>
                    <a:pt x="405" y="120"/>
                  </a:lnTo>
                  <a:lnTo>
                    <a:pt x="416" y="135"/>
                  </a:lnTo>
                  <a:lnTo>
                    <a:pt x="426" y="151"/>
                  </a:lnTo>
                  <a:lnTo>
                    <a:pt x="435" y="166"/>
                  </a:lnTo>
                  <a:lnTo>
                    <a:pt x="439" y="181"/>
                  </a:lnTo>
                  <a:lnTo>
                    <a:pt x="441" y="194"/>
                  </a:lnTo>
                  <a:lnTo>
                    <a:pt x="438" y="207"/>
                  </a:lnTo>
                  <a:lnTo>
                    <a:pt x="425" y="228"/>
                  </a:lnTo>
                  <a:lnTo>
                    <a:pt x="403" y="246"/>
                  </a:lnTo>
                  <a:lnTo>
                    <a:pt x="377" y="264"/>
                  </a:lnTo>
                  <a:lnTo>
                    <a:pt x="349" y="281"/>
                  </a:lnTo>
                  <a:lnTo>
                    <a:pt x="321" y="297"/>
                  </a:lnTo>
                  <a:lnTo>
                    <a:pt x="297" y="310"/>
                  </a:lnTo>
                  <a:lnTo>
                    <a:pt x="278" y="321"/>
                  </a:lnTo>
                  <a:lnTo>
                    <a:pt x="268" y="331"/>
                  </a:lnTo>
                  <a:lnTo>
                    <a:pt x="266" y="340"/>
                  </a:lnTo>
                  <a:lnTo>
                    <a:pt x="269" y="350"/>
                  </a:lnTo>
                  <a:lnTo>
                    <a:pt x="276" y="360"/>
                  </a:lnTo>
                  <a:lnTo>
                    <a:pt x="287" y="370"/>
                  </a:lnTo>
                  <a:lnTo>
                    <a:pt x="298" y="380"/>
                  </a:lnTo>
                  <a:lnTo>
                    <a:pt x="311" y="390"/>
                  </a:lnTo>
                  <a:lnTo>
                    <a:pt x="325" y="401"/>
                  </a:lnTo>
                  <a:lnTo>
                    <a:pt x="337" y="409"/>
                  </a:lnTo>
                  <a:lnTo>
                    <a:pt x="347" y="419"/>
                  </a:lnTo>
                  <a:lnTo>
                    <a:pt x="354" y="429"/>
                  </a:lnTo>
                  <a:lnTo>
                    <a:pt x="357" y="441"/>
                  </a:lnTo>
                  <a:lnTo>
                    <a:pt x="353" y="451"/>
                  </a:lnTo>
                  <a:lnTo>
                    <a:pt x="349" y="457"/>
                  </a:lnTo>
                  <a:lnTo>
                    <a:pt x="341" y="461"/>
                  </a:lnTo>
                  <a:lnTo>
                    <a:pt x="333" y="465"/>
                  </a:lnTo>
                  <a:lnTo>
                    <a:pt x="321" y="470"/>
                  </a:lnTo>
                  <a:lnTo>
                    <a:pt x="305" y="474"/>
                  </a:lnTo>
                  <a:lnTo>
                    <a:pt x="287" y="476"/>
                  </a:lnTo>
                  <a:lnTo>
                    <a:pt x="265" y="478"/>
                  </a:lnTo>
                  <a:lnTo>
                    <a:pt x="238" y="478"/>
                  </a:lnTo>
                  <a:lnTo>
                    <a:pt x="232" y="480"/>
                  </a:lnTo>
                  <a:lnTo>
                    <a:pt x="214" y="481"/>
                  </a:lnTo>
                  <a:lnTo>
                    <a:pt x="188" y="481"/>
                  </a:lnTo>
                  <a:lnTo>
                    <a:pt x="158" y="480"/>
                  </a:lnTo>
                  <a:lnTo>
                    <a:pt x="125" y="473"/>
                  </a:lnTo>
                  <a:lnTo>
                    <a:pt x="92" y="460"/>
                  </a:lnTo>
                  <a:lnTo>
                    <a:pt x="62" y="439"/>
                  </a:lnTo>
                  <a:lnTo>
                    <a:pt x="36" y="409"/>
                  </a:lnTo>
                  <a:lnTo>
                    <a:pt x="17" y="375"/>
                  </a:lnTo>
                  <a:lnTo>
                    <a:pt x="5" y="343"/>
                  </a:lnTo>
                  <a:lnTo>
                    <a:pt x="0" y="313"/>
                  </a:lnTo>
                  <a:lnTo>
                    <a:pt x="1" y="285"/>
                  </a:lnTo>
                  <a:lnTo>
                    <a:pt x="8" y="259"/>
                  </a:lnTo>
                  <a:lnTo>
                    <a:pt x="20" y="236"/>
                  </a:lnTo>
                  <a:lnTo>
                    <a:pt x="37" y="215"/>
                  </a:lnTo>
                  <a:lnTo>
                    <a:pt x="60" y="194"/>
                  </a:lnTo>
                  <a:close/>
                </a:path>
              </a:pathLst>
            </a:custGeom>
            <a:solidFill>
              <a:srgbClr val="FC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80" name="Freeform 1338">
              <a:extLst>
                <a:ext uri="{FF2B5EF4-FFF2-40B4-BE49-F238E27FC236}">
                  <a16:creationId xmlns:a16="http://schemas.microsoft.com/office/drawing/2014/main" id="{E3C1A548-98BC-76B3-32DC-E31EB91521F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74" y="8846"/>
              <a:ext cx="433" cy="470"/>
            </a:xfrm>
            <a:custGeom>
              <a:avLst/>
              <a:gdLst>
                <a:gd name="T0" fmla="*/ 88 w 433"/>
                <a:gd name="T1" fmla="*/ 170 h 470"/>
                <a:gd name="T2" fmla="*/ 153 w 433"/>
                <a:gd name="T3" fmla="*/ 141 h 470"/>
                <a:gd name="T4" fmla="*/ 215 w 433"/>
                <a:gd name="T5" fmla="*/ 115 h 470"/>
                <a:gd name="T6" fmla="*/ 244 w 433"/>
                <a:gd name="T7" fmla="*/ 88 h 470"/>
                <a:gd name="T8" fmla="*/ 216 w 433"/>
                <a:gd name="T9" fmla="*/ 40 h 470"/>
                <a:gd name="T10" fmla="*/ 208 w 433"/>
                <a:gd name="T11" fmla="*/ 5 h 470"/>
                <a:gd name="T12" fmla="*/ 235 w 433"/>
                <a:gd name="T13" fmla="*/ 0 h 470"/>
                <a:gd name="T14" fmla="*/ 274 w 433"/>
                <a:gd name="T15" fmla="*/ 11 h 470"/>
                <a:gd name="T16" fmla="*/ 297 w 433"/>
                <a:gd name="T17" fmla="*/ 21 h 470"/>
                <a:gd name="T18" fmla="*/ 313 w 433"/>
                <a:gd name="T19" fmla="*/ 31 h 470"/>
                <a:gd name="T20" fmla="*/ 333 w 433"/>
                <a:gd name="T21" fmla="*/ 47 h 470"/>
                <a:gd name="T22" fmla="*/ 356 w 433"/>
                <a:gd name="T23" fmla="*/ 66 h 470"/>
                <a:gd name="T24" fmla="*/ 383 w 433"/>
                <a:gd name="T25" fmla="*/ 92 h 470"/>
                <a:gd name="T26" fmla="*/ 409 w 433"/>
                <a:gd name="T27" fmla="*/ 124 h 470"/>
                <a:gd name="T28" fmla="*/ 427 w 433"/>
                <a:gd name="T29" fmla="*/ 155 h 470"/>
                <a:gd name="T30" fmla="*/ 433 w 433"/>
                <a:gd name="T31" fmla="*/ 184 h 470"/>
                <a:gd name="T32" fmla="*/ 417 w 433"/>
                <a:gd name="T33" fmla="*/ 217 h 470"/>
                <a:gd name="T34" fmla="*/ 369 w 433"/>
                <a:gd name="T35" fmla="*/ 253 h 470"/>
                <a:gd name="T36" fmla="*/ 313 w 433"/>
                <a:gd name="T37" fmla="*/ 284 h 470"/>
                <a:gd name="T38" fmla="*/ 268 w 433"/>
                <a:gd name="T39" fmla="*/ 308 h 470"/>
                <a:gd name="T40" fmla="*/ 257 w 433"/>
                <a:gd name="T41" fmla="*/ 327 h 470"/>
                <a:gd name="T42" fmla="*/ 267 w 433"/>
                <a:gd name="T43" fmla="*/ 347 h 470"/>
                <a:gd name="T44" fmla="*/ 288 w 433"/>
                <a:gd name="T45" fmla="*/ 367 h 470"/>
                <a:gd name="T46" fmla="*/ 314 w 433"/>
                <a:gd name="T47" fmla="*/ 387 h 470"/>
                <a:gd name="T48" fmla="*/ 336 w 433"/>
                <a:gd name="T49" fmla="*/ 406 h 470"/>
                <a:gd name="T50" fmla="*/ 346 w 433"/>
                <a:gd name="T51" fmla="*/ 428 h 470"/>
                <a:gd name="T52" fmla="*/ 339 w 433"/>
                <a:gd name="T53" fmla="*/ 444 h 470"/>
                <a:gd name="T54" fmla="*/ 326 w 433"/>
                <a:gd name="T55" fmla="*/ 454 h 470"/>
                <a:gd name="T56" fmla="*/ 301 w 433"/>
                <a:gd name="T57" fmla="*/ 461 h 470"/>
                <a:gd name="T58" fmla="*/ 261 w 433"/>
                <a:gd name="T59" fmla="*/ 467 h 470"/>
                <a:gd name="T60" fmla="*/ 228 w 433"/>
                <a:gd name="T61" fmla="*/ 468 h 470"/>
                <a:gd name="T62" fmla="*/ 186 w 433"/>
                <a:gd name="T63" fmla="*/ 470 h 470"/>
                <a:gd name="T64" fmla="*/ 122 w 433"/>
                <a:gd name="T65" fmla="*/ 461 h 470"/>
                <a:gd name="T66" fmla="*/ 59 w 433"/>
                <a:gd name="T67" fmla="*/ 428 h 470"/>
                <a:gd name="T68" fmla="*/ 16 w 433"/>
                <a:gd name="T69" fmla="*/ 363 h 470"/>
                <a:gd name="T70" fmla="*/ 0 w 433"/>
                <a:gd name="T71" fmla="*/ 302 h 470"/>
                <a:gd name="T72" fmla="*/ 9 w 433"/>
                <a:gd name="T73" fmla="*/ 250 h 470"/>
                <a:gd name="T74" fmla="*/ 39 w 433"/>
                <a:gd name="T75" fmla="*/ 207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3" h="470">
                  <a:moveTo>
                    <a:pt x="60" y="187"/>
                  </a:moveTo>
                  <a:lnTo>
                    <a:pt x="88" y="170"/>
                  </a:lnTo>
                  <a:lnTo>
                    <a:pt x="120" y="154"/>
                  </a:lnTo>
                  <a:lnTo>
                    <a:pt x="153" y="141"/>
                  </a:lnTo>
                  <a:lnTo>
                    <a:pt x="186" y="126"/>
                  </a:lnTo>
                  <a:lnTo>
                    <a:pt x="215" y="115"/>
                  </a:lnTo>
                  <a:lnTo>
                    <a:pt x="235" y="101"/>
                  </a:lnTo>
                  <a:lnTo>
                    <a:pt x="244" y="88"/>
                  </a:lnTo>
                  <a:lnTo>
                    <a:pt x="239" y="72"/>
                  </a:lnTo>
                  <a:lnTo>
                    <a:pt x="216" y="40"/>
                  </a:lnTo>
                  <a:lnTo>
                    <a:pt x="206" y="18"/>
                  </a:lnTo>
                  <a:lnTo>
                    <a:pt x="208" y="5"/>
                  </a:lnTo>
                  <a:lnTo>
                    <a:pt x="219" y="0"/>
                  </a:lnTo>
                  <a:lnTo>
                    <a:pt x="235" y="0"/>
                  </a:lnTo>
                  <a:lnTo>
                    <a:pt x="254" y="4"/>
                  </a:lnTo>
                  <a:lnTo>
                    <a:pt x="274" y="11"/>
                  </a:lnTo>
                  <a:lnTo>
                    <a:pt x="293" y="18"/>
                  </a:lnTo>
                  <a:lnTo>
                    <a:pt x="297" y="21"/>
                  </a:lnTo>
                  <a:lnTo>
                    <a:pt x="304" y="26"/>
                  </a:lnTo>
                  <a:lnTo>
                    <a:pt x="313" y="31"/>
                  </a:lnTo>
                  <a:lnTo>
                    <a:pt x="323" y="39"/>
                  </a:lnTo>
                  <a:lnTo>
                    <a:pt x="333" y="47"/>
                  </a:lnTo>
                  <a:lnTo>
                    <a:pt x="345" y="56"/>
                  </a:lnTo>
                  <a:lnTo>
                    <a:pt x="356" y="66"/>
                  </a:lnTo>
                  <a:lnTo>
                    <a:pt x="368" y="76"/>
                  </a:lnTo>
                  <a:lnTo>
                    <a:pt x="383" y="92"/>
                  </a:lnTo>
                  <a:lnTo>
                    <a:pt x="396" y="108"/>
                  </a:lnTo>
                  <a:lnTo>
                    <a:pt x="409" y="124"/>
                  </a:lnTo>
                  <a:lnTo>
                    <a:pt x="420" y="139"/>
                  </a:lnTo>
                  <a:lnTo>
                    <a:pt x="427" y="155"/>
                  </a:lnTo>
                  <a:lnTo>
                    <a:pt x="433" y="170"/>
                  </a:lnTo>
                  <a:lnTo>
                    <a:pt x="433" y="184"/>
                  </a:lnTo>
                  <a:lnTo>
                    <a:pt x="430" y="197"/>
                  </a:lnTo>
                  <a:lnTo>
                    <a:pt x="417" y="217"/>
                  </a:lnTo>
                  <a:lnTo>
                    <a:pt x="395" y="235"/>
                  </a:lnTo>
                  <a:lnTo>
                    <a:pt x="369" y="253"/>
                  </a:lnTo>
                  <a:lnTo>
                    <a:pt x="340" y="269"/>
                  </a:lnTo>
                  <a:lnTo>
                    <a:pt x="313" y="284"/>
                  </a:lnTo>
                  <a:lnTo>
                    <a:pt x="287" y="297"/>
                  </a:lnTo>
                  <a:lnTo>
                    <a:pt x="268" y="308"/>
                  </a:lnTo>
                  <a:lnTo>
                    <a:pt x="258" y="318"/>
                  </a:lnTo>
                  <a:lnTo>
                    <a:pt x="257" y="327"/>
                  </a:lnTo>
                  <a:lnTo>
                    <a:pt x="259" y="337"/>
                  </a:lnTo>
                  <a:lnTo>
                    <a:pt x="267" y="347"/>
                  </a:lnTo>
                  <a:lnTo>
                    <a:pt x="277" y="357"/>
                  </a:lnTo>
                  <a:lnTo>
                    <a:pt x="288" y="367"/>
                  </a:lnTo>
                  <a:lnTo>
                    <a:pt x="301" y="377"/>
                  </a:lnTo>
                  <a:lnTo>
                    <a:pt x="314" y="387"/>
                  </a:lnTo>
                  <a:lnTo>
                    <a:pt x="326" y="397"/>
                  </a:lnTo>
                  <a:lnTo>
                    <a:pt x="336" y="406"/>
                  </a:lnTo>
                  <a:lnTo>
                    <a:pt x="343" y="418"/>
                  </a:lnTo>
                  <a:lnTo>
                    <a:pt x="346" y="428"/>
                  </a:lnTo>
                  <a:lnTo>
                    <a:pt x="343" y="439"/>
                  </a:lnTo>
                  <a:lnTo>
                    <a:pt x="339" y="444"/>
                  </a:lnTo>
                  <a:lnTo>
                    <a:pt x="333" y="449"/>
                  </a:lnTo>
                  <a:lnTo>
                    <a:pt x="326" y="454"/>
                  </a:lnTo>
                  <a:lnTo>
                    <a:pt x="314" y="458"/>
                  </a:lnTo>
                  <a:lnTo>
                    <a:pt x="301" y="461"/>
                  </a:lnTo>
                  <a:lnTo>
                    <a:pt x="283" y="464"/>
                  </a:lnTo>
                  <a:lnTo>
                    <a:pt x="261" y="467"/>
                  </a:lnTo>
                  <a:lnTo>
                    <a:pt x="234" y="467"/>
                  </a:lnTo>
                  <a:lnTo>
                    <a:pt x="228" y="468"/>
                  </a:lnTo>
                  <a:lnTo>
                    <a:pt x="210" y="470"/>
                  </a:lnTo>
                  <a:lnTo>
                    <a:pt x="186" y="470"/>
                  </a:lnTo>
                  <a:lnTo>
                    <a:pt x="156" y="468"/>
                  </a:lnTo>
                  <a:lnTo>
                    <a:pt x="122" y="461"/>
                  </a:lnTo>
                  <a:lnTo>
                    <a:pt x="89" y="448"/>
                  </a:lnTo>
                  <a:lnTo>
                    <a:pt x="59" y="428"/>
                  </a:lnTo>
                  <a:lnTo>
                    <a:pt x="35" y="397"/>
                  </a:lnTo>
                  <a:lnTo>
                    <a:pt x="16" y="363"/>
                  </a:lnTo>
                  <a:lnTo>
                    <a:pt x="6" y="333"/>
                  </a:lnTo>
                  <a:lnTo>
                    <a:pt x="0" y="302"/>
                  </a:lnTo>
                  <a:lnTo>
                    <a:pt x="1" y="276"/>
                  </a:lnTo>
                  <a:lnTo>
                    <a:pt x="9" y="250"/>
                  </a:lnTo>
                  <a:lnTo>
                    <a:pt x="22" y="227"/>
                  </a:lnTo>
                  <a:lnTo>
                    <a:pt x="39" y="207"/>
                  </a:lnTo>
                  <a:lnTo>
                    <a:pt x="60" y="187"/>
                  </a:lnTo>
                  <a:close/>
                </a:path>
              </a:pathLst>
            </a:custGeom>
            <a:solidFill>
              <a:srgbClr val="F9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81" name="Freeform 1339">
              <a:extLst>
                <a:ext uri="{FF2B5EF4-FFF2-40B4-BE49-F238E27FC236}">
                  <a16:creationId xmlns:a16="http://schemas.microsoft.com/office/drawing/2014/main" id="{D1D95A59-214D-417A-2AB4-6DC31B127CF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78" y="8849"/>
              <a:ext cx="426" cy="462"/>
            </a:xfrm>
            <a:custGeom>
              <a:avLst/>
              <a:gdLst>
                <a:gd name="T0" fmla="*/ 87 w 426"/>
                <a:gd name="T1" fmla="*/ 168 h 462"/>
                <a:gd name="T2" fmla="*/ 150 w 426"/>
                <a:gd name="T3" fmla="*/ 139 h 462"/>
                <a:gd name="T4" fmla="*/ 209 w 426"/>
                <a:gd name="T5" fmla="*/ 113 h 462"/>
                <a:gd name="T6" fmla="*/ 240 w 426"/>
                <a:gd name="T7" fmla="*/ 87 h 462"/>
                <a:gd name="T8" fmla="*/ 215 w 426"/>
                <a:gd name="T9" fmla="*/ 41 h 462"/>
                <a:gd name="T10" fmla="*/ 211 w 426"/>
                <a:gd name="T11" fmla="*/ 7 h 462"/>
                <a:gd name="T12" fmla="*/ 237 w 426"/>
                <a:gd name="T13" fmla="*/ 0 h 462"/>
                <a:gd name="T14" fmla="*/ 271 w 426"/>
                <a:gd name="T15" fmla="*/ 10 h 462"/>
                <a:gd name="T16" fmla="*/ 290 w 426"/>
                <a:gd name="T17" fmla="*/ 17 h 462"/>
                <a:gd name="T18" fmla="*/ 304 w 426"/>
                <a:gd name="T19" fmla="*/ 25 h 462"/>
                <a:gd name="T20" fmla="*/ 325 w 426"/>
                <a:gd name="T21" fmla="*/ 40 h 462"/>
                <a:gd name="T22" fmla="*/ 349 w 426"/>
                <a:gd name="T23" fmla="*/ 60 h 462"/>
                <a:gd name="T24" fmla="*/ 375 w 426"/>
                <a:gd name="T25" fmla="*/ 85 h 462"/>
                <a:gd name="T26" fmla="*/ 403 w 426"/>
                <a:gd name="T27" fmla="*/ 116 h 462"/>
                <a:gd name="T28" fmla="*/ 420 w 426"/>
                <a:gd name="T29" fmla="*/ 149 h 462"/>
                <a:gd name="T30" fmla="*/ 426 w 426"/>
                <a:gd name="T31" fmla="*/ 180 h 462"/>
                <a:gd name="T32" fmla="*/ 410 w 426"/>
                <a:gd name="T33" fmla="*/ 211 h 462"/>
                <a:gd name="T34" fmla="*/ 362 w 426"/>
                <a:gd name="T35" fmla="*/ 246 h 462"/>
                <a:gd name="T36" fmla="*/ 304 w 426"/>
                <a:gd name="T37" fmla="*/ 276 h 462"/>
                <a:gd name="T38" fmla="*/ 260 w 426"/>
                <a:gd name="T39" fmla="*/ 299 h 462"/>
                <a:gd name="T40" fmla="*/ 248 w 426"/>
                <a:gd name="T41" fmla="*/ 318 h 462"/>
                <a:gd name="T42" fmla="*/ 257 w 426"/>
                <a:gd name="T43" fmla="*/ 338 h 462"/>
                <a:gd name="T44" fmla="*/ 279 w 426"/>
                <a:gd name="T45" fmla="*/ 358 h 462"/>
                <a:gd name="T46" fmla="*/ 303 w 426"/>
                <a:gd name="T47" fmla="*/ 379 h 462"/>
                <a:gd name="T48" fmla="*/ 325 w 426"/>
                <a:gd name="T49" fmla="*/ 399 h 462"/>
                <a:gd name="T50" fmla="*/ 335 w 426"/>
                <a:gd name="T51" fmla="*/ 420 h 462"/>
                <a:gd name="T52" fmla="*/ 330 w 426"/>
                <a:gd name="T53" fmla="*/ 436 h 462"/>
                <a:gd name="T54" fmla="*/ 319 w 426"/>
                <a:gd name="T55" fmla="*/ 446 h 462"/>
                <a:gd name="T56" fmla="*/ 297 w 426"/>
                <a:gd name="T57" fmla="*/ 454 h 462"/>
                <a:gd name="T58" fmla="*/ 257 w 426"/>
                <a:gd name="T59" fmla="*/ 459 h 462"/>
                <a:gd name="T60" fmla="*/ 224 w 426"/>
                <a:gd name="T61" fmla="*/ 461 h 462"/>
                <a:gd name="T62" fmla="*/ 182 w 426"/>
                <a:gd name="T63" fmla="*/ 462 h 462"/>
                <a:gd name="T64" fmla="*/ 120 w 426"/>
                <a:gd name="T65" fmla="*/ 454 h 462"/>
                <a:gd name="T66" fmla="*/ 58 w 426"/>
                <a:gd name="T67" fmla="*/ 422 h 462"/>
                <a:gd name="T68" fmla="*/ 16 w 426"/>
                <a:gd name="T69" fmla="*/ 358 h 462"/>
                <a:gd name="T70" fmla="*/ 0 w 426"/>
                <a:gd name="T71" fmla="*/ 298 h 462"/>
                <a:gd name="T72" fmla="*/ 9 w 426"/>
                <a:gd name="T73" fmla="*/ 247 h 462"/>
                <a:gd name="T74" fmla="*/ 39 w 426"/>
                <a:gd name="T75" fmla="*/ 20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6" h="462">
                  <a:moveTo>
                    <a:pt x="61" y="184"/>
                  </a:moveTo>
                  <a:lnTo>
                    <a:pt x="87" y="168"/>
                  </a:lnTo>
                  <a:lnTo>
                    <a:pt x="117" y="152"/>
                  </a:lnTo>
                  <a:lnTo>
                    <a:pt x="150" y="139"/>
                  </a:lnTo>
                  <a:lnTo>
                    <a:pt x="182" y="126"/>
                  </a:lnTo>
                  <a:lnTo>
                    <a:pt x="209" y="113"/>
                  </a:lnTo>
                  <a:lnTo>
                    <a:pt x="230" y="100"/>
                  </a:lnTo>
                  <a:lnTo>
                    <a:pt x="240" y="87"/>
                  </a:lnTo>
                  <a:lnTo>
                    <a:pt x="235" y="73"/>
                  </a:lnTo>
                  <a:lnTo>
                    <a:pt x="215" y="41"/>
                  </a:lnTo>
                  <a:lnTo>
                    <a:pt x="208" y="21"/>
                  </a:lnTo>
                  <a:lnTo>
                    <a:pt x="211" y="7"/>
                  </a:lnTo>
                  <a:lnTo>
                    <a:pt x="221" y="1"/>
                  </a:lnTo>
                  <a:lnTo>
                    <a:pt x="237" y="0"/>
                  </a:lnTo>
                  <a:lnTo>
                    <a:pt x="254" y="2"/>
                  </a:lnTo>
                  <a:lnTo>
                    <a:pt x="271" y="10"/>
                  </a:lnTo>
                  <a:lnTo>
                    <a:pt x="287" y="17"/>
                  </a:lnTo>
                  <a:lnTo>
                    <a:pt x="290" y="17"/>
                  </a:lnTo>
                  <a:lnTo>
                    <a:pt x="296" y="20"/>
                  </a:lnTo>
                  <a:lnTo>
                    <a:pt x="304" y="25"/>
                  </a:lnTo>
                  <a:lnTo>
                    <a:pt x="315" y="31"/>
                  </a:lnTo>
                  <a:lnTo>
                    <a:pt x="325" y="40"/>
                  </a:lnTo>
                  <a:lnTo>
                    <a:pt x="338" y="49"/>
                  </a:lnTo>
                  <a:lnTo>
                    <a:pt x="349" y="60"/>
                  </a:lnTo>
                  <a:lnTo>
                    <a:pt x="361" y="70"/>
                  </a:lnTo>
                  <a:lnTo>
                    <a:pt x="375" y="85"/>
                  </a:lnTo>
                  <a:lnTo>
                    <a:pt x="390" y="100"/>
                  </a:lnTo>
                  <a:lnTo>
                    <a:pt x="403" y="116"/>
                  </a:lnTo>
                  <a:lnTo>
                    <a:pt x="413" y="134"/>
                  </a:lnTo>
                  <a:lnTo>
                    <a:pt x="420" y="149"/>
                  </a:lnTo>
                  <a:lnTo>
                    <a:pt x="424" y="164"/>
                  </a:lnTo>
                  <a:lnTo>
                    <a:pt x="426" y="180"/>
                  </a:lnTo>
                  <a:lnTo>
                    <a:pt x="423" y="193"/>
                  </a:lnTo>
                  <a:lnTo>
                    <a:pt x="410" y="211"/>
                  </a:lnTo>
                  <a:lnTo>
                    <a:pt x="388" y="230"/>
                  </a:lnTo>
                  <a:lnTo>
                    <a:pt x="362" y="246"/>
                  </a:lnTo>
                  <a:lnTo>
                    <a:pt x="332" y="262"/>
                  </a:lnTo>
                  <a:lnTo>
                    <a:pt x="304" y="276"/>
                  </a:lnTo>
                  <a:lnTo>
                    <a:pt x="279" y="289"/>
                  </a:lnTo>
                  <a:lnTo>
                    <a:pt x="260" y="299"/>
                  </a:lnTo>
                  <a:lnTo>
                    <a:pt x="250" y="309"/>
                  </a:lnTo>
                  <a:lnTo>
                    <a:pt x="248" y="318"/>
                  </a:lnTo>
                  <a:lnTo>
                    <a:pt x="251" y="328"/>
                  </a:lnTo>
                  <a:lnTo>
                    <a:pt x="257" y="338"/>
                  </a:lnTo>
                  <a:lnTo>
                    <a:pt x="267" y="348"/>
                  </a:lnTo>
                  <a:lnTo>
                    <a:pt x="279" y="358"/>
                  </a:lnTo>
                  <a:lnTo>
                    <a:pt x="290" y="369"/>
                  </a:lnTo>
                  <a:lnTo>
                    <a:pt x="303" y="379"/>
                  </a:lnTo>
                  <a:lnTo>
                    <a:pt x="315" y="389"/>
                  </a:lnTo>
                  <a:lnTo>
                    <a:pt x="325" y="399"/>
                  </a:lnTo>
                  <a:lnTo>
                    <a:pt x="332" y="409"/>
                  </a:lnTo>
                  <a:lnTo>
                    <a:pt x="335" y="420"/>
                  </a:lnTo>
                  <a:lnTo>
                    <a:pt x="333" y="430"/>
                  </a:lnTo>
                  <a:lnTo>
                    <a:pt x="330" y="436"/>
                  </a:lnTo>
                  <a:lnTo>
                    <a:pt x="326" y="441"/>
                  </a:lnTo>
                  <a:lnTo>
                    <a:pt x="319" y="446"/>
                  </a:lnTo>
                  <a:lnTo>
                    <a:pt x="310" y="451"/>
                  </a:lnTo>
                  <a:lnTo>
                    <a:pt x="297" y="454"/>
                  </a:lnTo>
                  <a:lnTo>
                    <a:pt x="280" y="456"/>
                  </a:lnTo>
                  <a:lnTo>
                    <a:pt x="257" y="459"/>
                  </a:lnTo>
                  <a:lnTo>
                    <a:pt x="230" y="459"/>
                  </a:lnTo>
                  <a:lnTo>
                    <a:pt x="224" y="461"/>
                  </a:lnTo>
                  <a:lnTo>
                    <a:pt x="206" y="462"/>
                  </a:lnTo>
                  <a:lnTo>
                    <a:pt x="182" y="462"/>
                  </a:lnTo>
                  <a:lnTo>
                    <a:pt x="153" y="461"/>
                  </a:lnTo>
                  <a:lnTo>
                    <a:pt x="120" y="454"/>
                  </a:lnTo>
                  <a:lnTo>
                    <a:pt x="88" y="442"/>
                  </a:lnTo>
                  <a:lnTo>
                    <a:pt x="58" y="422"/>
                  </a:lnTo>
                  <a:lnTo>
                    <a:pt x="33" y="392"/>
                  </a:lnTo>
                  <a:lnTo>
                    <a:pt x="16" y="358"/>
                  </a:lnTo>
                  <a:lnTo>
                    <a:pt x="5" y="327"/>
                  </a:lnTo>
                  <a:lnTo>
                    <a:pt x="0" y="298"/>
                  </a:lnTo>
                  <a:lnTo>
                    <a:pt x="2" y="272"/>
                  </a:lnTo>
                  <a:lnTo>
                    <a:pt x="9" y="247"/>
                  </a:lnTo>
                  <a:lnTo>
                    <a:pt x="22" y="224"/>
                  </a:lnTo>
                  <a:lnTo>
                    <a:pt x="39" y="204"/>
                  </a:lnTo>
                  <a:lnTo>
                    <a:pt x="61" y="184"/>
                  </a:lnTo>
                  <a:close/>
                </a:path>
              </a:pathLst>
            </a:custGeom>
            <a:solidFill>
              <a:srgbClr val="F7F2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82" name="Freeform 1340">
              <a:extLst>
                <a:ext uri="{FF2B5EF4-FFF2-40B4-BE49-F238E27FC236}">
                  <a16:creationId xmlns:a16="http://schemas.microsoft.com/office/drawing/2014/main" id="{DEBAFF9C-A895-DA9E-2C2A-E7A9420BDBB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83" y="8854"/>
              <a:ext cx="416" cy="453"/>
            </a:xfrm>
            <a:custGeom>
              <a:avLst/>
              <a:gdLst>
                <a:gd name="T0" fmla="*/ 85 w 416"/>
                <a:gd name="T1" fmla="*/ 162 h 453"/>
                <a:gd name="T2" fmla="*/ 147 w 416"/>
                <a:gd name="T3" fmla="*/ 136 h 453"/>
                <a:gd name="T4" fmla="*/ 204 w 416"/>
                <a:gd name="T5" fmla="*/ 110 h 453"/>
                <a:gd name="T6" fmla="*/ 235 w 416"/>
                <a:gd name="T7" fmla="*/ 85 h 453"/>
                <a:gd name="T8" fmla="*/ 216 w 416"/>
                <a:gd name="T9" fmla="*/ 42 h 453"/>
                <a:gd name="T10" fmla="*/ 213 w 416"/>
                <a:gd name="T11" fmla="*/ 8 h 453"/>
                <a:gd name="T12" fmla="*/ 236 w 416"/>
                <a:gd name="T13" fmla="*/ 0 h 453"/>
                <a:gd name="T14" fmla="*/ 268 w 416"/>
                <a:gd name="T15" fmla="*/ 8 h 453"/>
                <a:gd name="T16" fmla="*/ 282 w 416"/>
                <a:gd name="T17" fmla="*/ 12 h 453"/>
                <a:gd name="T18" fmla="*/ 295 w 416"/>
                <a:gd name="T19" fmla="*/ 18 h 453"/>
                <a:gd name="T20" fmla="*/ 315 w 416"/>
                <a:gd name="T21" fmla="*/ 31 h 453"/>
                <a:gd name="T22" fmla="*/ 340 w 416"/>
                <a:gd name="T23" fmla="*/ 51 h 453"/>
                <a:gd name="T24" fmla="*/ 367 w 416"/>
                <a:gd name="T25" fmla="*/ 75 h 453"/>
                <a:gd name="T26" fmla="*/ 393 w 416"/>
                <a:gd name="T27" fmla="*/ 107 h 453"/>
                <a:gd name="T28" fmla="*/ 411 w 416"/>
                <a:gd name="T29" fmla="*/ 140 h 453"/>
                <a:gd name="T30" fmla="*/ 416 w 416"/>
                <a:gd name="T31" fmla="*/ 170 h 453"/>
                <a:gd name="T32" fmla="*/ 400 w 416"/>
                <a:gd name="T33" fmla="*/ 204 h 453"/>
                <a:gd name="T34" fmla="*/ 353 w 416"/>
                <a:gd name="T35" fmla="*/ 237 h 453"/>
                <a:gd name="T36" fmla="*/ 294 w 416"/>
                <a:gd name="T37" fmla="*/ 265 h 453"/>
                <a:gd name="T38" fmla="*/ 249 w 416"/>
                <a:gd name="T39" fmla="*/ 289 h 453"/>
                <a:gd name="T40" fmla="*/ 237 w 416"/>
                <a:gd name="T41" fmla="*/ 307 h 453"/>
                <a:gd name="T42" fmla="*/ 246 w 416"/>
                <a:gd name="T43" fmla="*/ 326 h 453"/>
                <a:gd name="T44" fmla="*/ 268 w 416"/>
                <a:gd name="T45" fmla="*/ 348 h 453"/>
                <a:gd name="T46" fmla="*/ 292 w 416"/>
                <a:gd name="T47" fmla="*/ 368 h 453"/>
                <a:gd name="T48" fmla="*/ 314 w 416"/>
                <a:gd name="T49" fmla="*/ 388 h 453"/>
                <a:gd name="T50" fmla="*/ 324 w 416"/>
                <a:gd name="T51" fmla="*/ 410 h 453"/>
                <a:gd name="T52" fmla="*/ 320 w 416"/>
                <a:gd name="T53" fmla="*/ 425 h 453"/>
                <a:gd name="T54" fmla="*/ 311 w 416"/>
                <a:gd name="T55" fmla="*/ 436 h 453"/>
                <a:gd name="T56" fmla="*/ 291 w 416"/>
                <a:gd name="T57" fmla="*/ 444 h 453"/>
                <a:gd name="T58" fmla="*/ 252 w 416"/>
                <a:gd name="T59" fmla="*/ 450 h 453"/>
                <a:gd name="T60" fmla="*/ 217 w 416"/>
                <a:gd name="T61" fmla="*/ 451 h 453"/>
                <a:gd name="T62" fmla="*/ 177 w 416"/>
                <a:gd name="T63" fmla="*/ 453 h 453"/>
                <a:gd name="T64" fmla="*/ 116 w 416"/>
                <a:gd name="T65" fmla="*/ 444 h 453"/>
                <a:gd name="T66" fmla="*/ 56 w 416"/>
                <a:gd name="T67" fmla="*/ 411 h 453"/>
                <a:gd name="T68" fmla="*/ 14 w 416"/>
                <a:gd name="T69" fmla="*/ 349 h 453"/>
                <a:gd name="T70" fmla="*/ 0 w 416"/>
                <a:gd name="T71" fmla="*/ 290 h 453"/>
                <a:gd name="T72" fmla="*/ 8 w 416"/>
                <a:gd name="T73" fmla="*/ 240 h 453"/>
                <a:gd name="T74" fmla="*/ 39 w 416"/>
                <a:gd name="T75" fmla="*/ 198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16" h="453">
                  <a:moveTo>
                    <a:pt x="60" y="178"/>
                  </a:moveTo>
                  <a:lnTo>
                    <a:pt x="85" y="162"/>
                  </a:lnTo>
                  <a:lnTo>
                    <a:pt x="115" y="149"/>
                  </a:lnTo>
                  <a:lnTo>
                    <a:pt x="147" y="136"/>
                  </a:lnTo>
                  <a:lnTo>
                    <a:pt x="177" y="123"/>
                  </a:lnTo>
                  <a:lnTo>
                    <a:pt x="204" y="110"/>
                  </a:lnTo>
                  <a:lnTo>
                    <a:pt x="223" y="98"/>
                  </a:lnTo>
                  <a:lnTo>
                    <a:pt x="235" y="85"/>
                  </a:lnTo>
                  <a:lnTo>
                    <a:pt x="232" y="71"/>
                  </a:lnTo>
                  <a:lnTo>
                    <a:pt x="216" y="42"/>
                  </a:lnTo>
                  <a:lnTo>
                    <a:pt x="210" y="20"/>
                  </a:lnTo>
                  <a:lnTo>
                    <a:pt x="213" y="8"/>
                  </a:lnTo>
                  <a:lnTo>
                    <a:pt x="222" y="2"/>
                  </a:lnTo>
                  <a:lnTo>
                    <a:pt x="236" y="0"/>
                  </a:lnTo>
                  <a:lnTo>
                    <a:pt x="252" y="2"/>
                  </a:lnTo>
                  <a:lnTo>
                    <a:pt x="268" y="8"/>
                  </a:lnTo>
                  <a:lnTo>
                    <a:pt x="281" y="13"/>
                  </a:lnTo>
                  <a:lnTo>
                    <a:pt x="282" y="12"/>
                  </a:lnTo>
                  <a:lnTo>
                    <a:pt x="287" y="13"/>
                  </a:lnTo>
                  <a:lnTo>
                    <a:pt x="295" y="18"/>
                  </a:lnTo>
                  <a:lnTo>
                    <a:pt x="304" y="23"/>
                  </a:lnTo>
                  <a:lnTo>
                    <a:pt x="315" y="31"/>
                  </a:lnTo>
                  <a:lnTo>
                    <a:pt x="327" y="41"/>
                  </a:lnTo>
                  <a:lnTo>
                    <a:pt x="340" y="51"/>
                  </a:lnTo>
                  <a:lnTo>
                    <a:pt x="351" y="61"/>
                  </a:lnTo>
                  <a:lnTo>
                    <a:pt x="367" y="75"/>
                  </a:lnTo>
                  <a:lnTo>
                    <a:pt x="380" y="91"/>
                  </a:lnTo>
                  <a:lnTo>
                    <a:pt x="393" y="107"/>
                  </a:lnTo>
                  <a:lnTo>
                    <a:pt x="403" y="124"/>
                  </a:lnTo>
                  <a:lnTo>
                    <a:pt x="411" y="140"/>
                  </a:lnTo>
                  <a:lnTo>
                    <a:pt x="416" y="156"/>
                  </a:lnTo>
                  <a:lnTo>
                    <a:pt x="416" y="170"/>
                  </a:lnTo>
                  <a:lnTo>
                    <a:pt x="413" y="185"/>
                  </a:lnTo>
                  <a:lnTo>
                    <a:pt x="400" y="204"/>
                  </a:lnTo>
                  <a:lnTo>
                    <a:pt x="379" y="221"/>
                  </a:lnTo>
                  <a:lnTo>
                    <a:pt x="353" y="237"/>
                  </a:lnTo>
                  <a:lnTo>
                    <a:pt x="323" y="253"/>
                  </a:lnTo>
                  <a:lnTo>
                    <a:pt x="294" y="265"/>
                  </a:lnTo>
                  <a:lnTo>
                    <a:pt x="268" y="278"/>
                  </a:lnTo>
                  <a:lnTo>
                    <a:pt x="249" y="289"/>
                  </a:lnTo>
                  <a:lnTo>
                    <a:pt x="239" y="299"/>
                  </a:lnTo>
                  <a:lnTo>
                    <a:pt x="237" y="307"/>
                  </a:lnTo>
                  <a:lnTo>
                    <a:pt x="240" y="316"/>
                  </a:lnTo>
                  <a:lnTo>
                    <a:pt x="246" y="326"/>
                  </a:lnTo>
                  <a:lnTo>
                    <a:pt x="256" y="336"/>
                  </a:lnTo>
                  <a:lnTo>
                    <a:pt x="268" y="348"/>
                  </a:lnTo>
                  <a:lnTo>
                    <a:pt x="279" y="358"/>
                  </a:lnTo>
                  <a:lnTo>
                    <a:pt x="292" y="368"/>
                  </a:lnTo>
                  <a:lnTo>
                    <a:pt x="304" y="378"/>
                  </a:lnTo>
                  <a:lnTo>
                    <a:pt x="314" y="388"/>
                  </a:lnTo>
                  <a:lnTo>
                    <a:pt x="320" y="398"/>
                  </a:lnTo>
                  <a:lnTo>
                    <a:pt x="324" y="410"/>
                  </a:lnTo>
                  <a:lnTo>
                    <a:pt x="323" y="420"/>
                  </a:lnTo>
                  <a:lnTo>
                    <a:pt x="320" y="425"/>
                  </a:lnTo>
                  <a:lnTo>
                    <a:pt x="317" y="430"/>
                  </a:lnTo>
                  <a:lnTo>
                    <a:pt x="311" y="436"/>
                  </a:lnTo>
                  <a:lnTo>
                    <a:pt x="302" y="440"/>
                  </a:lnTo>
                  <a:lnTo>
                    <a:pt x="291" y="444"/>
                  </a:lnTo>
                  <a:lnTo>
                    <a:pt x="274" y="447"/>
                  </a:lnTo>
                  <a:lnTo>
                    <a:pt x="252" y="450"/>
                  </a:lnTo>
                  <a:lnTo>
                    <a:pt x="223" y="450"/>
                  </a:lnTo>
                  <a:lnTo>
                    <a:pt x="217" y="451"/>
                  </a:lnTo>
                  <a:lnTo>
                    <a:pt x="201" y="453"/>
                  </a:lnTo>
                  <a:lnTo>
                    <a:pt x="177" y="453"/>
                  </a:lnTo>
                  <a:lnTo>
                    <a:pt x="148" y="450"/>
                  </a:lnTo>
                  <a:lnTo>
                    <a:pt x="116" y="444"/>
                  </a:lnTo>
                  <a:lnTo>
                    <a:pt x="85" y="431"/>
                  </a:lnTo>
                  <a:lnTo>
                    <a:pt x="56" y="411"/>
                  </a:lnTo>
                  <a:lnTo>
                    <a:pt x="31" y="382"/>
                  </a:lnTo>
                  <a:lnTo>
                    <a:pt x="14" y="349"/>
                  </a:lnTo>
                  <a:lnTo>
                    <a:pt x="2" y="319"/>
                  </a:lnTo>
                  <a:lnTo>
                    <a:pt x="0" y="290"/>
                  </a:lnTo>
                  <a:lnTo>
                    <a:pt x="1" y="264"/>
                  </a:lnTo>
                  <a:lnTo>
                    <a:pt x="8" y="240"/>
                  </a:lnTo>
                  <a:lnTo>
                    <a:pt x="21" y="218"/>
                  </a:lnTo>
                  <a:lnTo>
                    <a:pt x="39" y="198"/>
                  </a:lnTo>
                  <a:lnTo>
                    <a:pt x="60" y="178"/>
                  </a:lnTo>
                  <a:close/>
                </a:path>
              </a:pathLst>
            </a:custGeom>
            <a:solidFill>
              <a:srgbClr val="F4ED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83" name="Freeform 1341">
              <a:extLst>
                <a:ext uri="{FF2B5EF4-FFF2-40B4-BE49-F238E27FC236}">
                  <a16:creationId xmlns:a16="http://schemas.microsoft.com/office/drawing/2014/main" id="{F6B9795E-798D-FEF2-7F6B-75FCF4FACED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85" y="8859"/>
              <a:ext cx="411" cy="444"/>
            </a:xfrm>
            <a:custGeom>
              <a:avLst/>
              <a:gdLst>
                <a:gd name="T0" fmla="*/ 86 w 411"/>
                <a:gd name="T1" fmla="*/ 157 h 444"/>
                <a:gd name="T2" fmla="*/ 145 w 411"/>
                <a:gd name="T3" fmla="*/ 131 h 444"/>
                <a:gd name="T4" fmla="*/ 201 w 411"/>
                <a:gd name="T5" fmla="*/ 106 h 444"/>
                <a:gd name="T6" fmla="*/ 231 w 411"/>
                <a:gd name="T7" fmla="*/ 82 h 444"/>
                <a:gd name="T8" fmla="*/ 217 w 411"/>
                <a:gd name="T9" fmla="*/ 41 h 444"/>
                <a:gd name="T10" fmla="*/ 217 w 411"/>
                <a:gd name="T11" fmla="*/ 8 h 444"/>
                <a:gd name="T12" fmla="*/ 240 w 411"/>
                <a:gd name="T13" fmla="*/ 0 h 444"/>
                <a:gd name="T14" fmla="*/ 267 w 411"/>
                <a:gd name="T15" fmla="*/ 4 h 444"/>
                <a:gd name="T16" fmla="*/ 277 w 411"/>
                <a:gd name="T17" fmla="*/ 5 h 444"/>
                <a:gd name="T18" fmla="*/ 289 w 411"/>
                <a:gd name="T19" fmla="*/ 8 h 444"/>
                <a:gd name="T20" fmla="*/ 309 w 411"/>
                <a:gd name="T21" fmla="*/ 21 h 444"/>
                <a:gd name="T22" fmla="*/ 334 w 411"/>
                <a:gd name="T23" fmla="*/ 41 h 444"/>
                <a:gd name="T24" fmla="*/ 361 w 411"/>
                <a:gd name="T25" fmla="*/ 66 h 444"/>
                <a:gd name="T26" fmla="*/ 388 w 411"/>
                <a:gd name="T27" fmla="*/ 98 h 444"/>
                <a:gd name="T28" fmla="*/ 406 w 411"/>
                <a:gd name="T29" fmla="*/ 131 h 444"/>
                <a:gd name="T30" fmla="*/ 411 w 411"/>
                <a:gd name="T31" fmla="*/ 161 h 444"/>
                <a:gd name="T32" fmla="*/ 396 w 411"/>
                <a:gd name="T33" fmla="*/ 194 h 444"/>
                <a:gd name="T34" fmla="*/ 347 w 411"/>
                <a:gd name="T35" fmla="*/ 227 h 444"/>
                <a:gd name="T36" fmla="*/ 286 w 411"/>
                <a:gd name="T37" fmla="*/ 255 h 444"/>
                <a:gd name="T38" fmla="*/ 241 w 411"/>
                <a:gd name="T39" fmla="*/ 278 h 444"/>
                <a:gd name="T40" fmla="*/ 230 w 411"/>
                <a:gd name="T41" fmla="*/ 295 h 444"/>
                <a:gd name="T42" fmla="*/ 240 w 411"/>
                <a:gd name="T43" fmla="*/ 314 h 444"/>
                <a:gd name="T44" fmla="*/ 259 w 411"/>
                <a:gd name="T45" fmla="*/ 335 h 444"/>
                <a:gd name="T46" fmla="*/ 283 w 411"/>
                <a:gd name="T47" fmla="*/ 357 h 444"/>
                <a:gd name="T48" fmla="*/ 305 w 411"/>
                <a:gd name="T49" fmla="*/ 377 h 444"/>
                <a:gd name="T50" fmla="*/ 316 w 411"/>
                <a:gd name="T51" fmla="*/ 399 h 444"/>
                <a:gd name="T52" fmla="*/ 313 w 411"/>
                <a:gd name="T53" fmla="*/ 415 h 444"/>
                <a:gd name="T54" fmla="*/ 308 w 411"/>
                <a:gd name="T55" fmla="*/ 426 h 444"/>
                <a:gd name="T56" fmla="*/ 289 w 411"/>
                <a:gd name="T57" fmla="*/ 435 h 444"/>
                <a:gd name="T58" fmla="*/ 250 w 411"/>
                <a:gd name="T59" fmla="*/ 441 h 444"/>
                <a:gd name="T60" fmla="*/ 215 w 411"/>
                <a:gd name="T61" fmla="*/ 442 h 444"/>
                <a:gd name="T62" fmla="*/ 175 w 411"/>
                <a:gd name="T63" fmla="*/ 444 h 444"/>
                <a:gd name="T64" fmla="*/ 116 w 411"/>
                <a:gd name="T65" fmla="*/ 435 h 444"/>
                <a:gd name="T66" fmla="*/ 55 w 411"/>
                <a:gd name="T67" fmla="*/ 402 h 444"/>
                <a:gd name="T68" fmla="*/ 15 w 411"/>
                <a:gd name="T69" fmla="*/ 340 h 444"/>
                <a:gd name="T70" fmla="*/ 0 w 411"/>
                <a:gd name="T71" fmla="*/ 282 h 444"/>
                <a:gd name="T72" fmla="*/ 11 w 411"/>
                <a:gd name="T73" fmla="*/ 233 h 444"/>
                <a:gd name="T74" fmla="*/ 41 w 411"/>
                <a:gd name="T75" fmla="*/ 191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11" h="444">
                  <a:moveTo>
                    <a:pt x="62" y="173"/>
                  </a:moveTo>
                  <a:lnTo>
                    <a:pt x="86" y="157"/>
                  </a:lnTo>
                  <a:lnTo>
                    <a:pt x="114" y="144"/>
                  </a:lnTo>
                  <a:lnTo>
                    <a:pt x="145" y="131"/>
                  </a:lnTo>
                  <a:lnTo>
                    <a:pt x="175" y="118"/>
                  </a:lnTo>
                  <a:lnTo>
                    <a:pt x="201" y="106"/>
                  </a:lnTo>
                  <a:lnTo>
                    <a:pt x="220" y="95"/>
                  </a:lnTo>
                  <a:lnTo>
                    <a:pt x="231" y="82"/>
                  </a:lnTo>
                  <a:lnTo>
                    <a:pt x="230" y="69"/>
                  </a:lnTo>
                  <a:lnTo>
                    <a:pt x="217" y="41"/>
                  </a:lnTo>
                  <a:lnTo>
                    <a:pt x="214" y="21"/>
                  </a:lnTo>
                  <a:lnTo>
                    <a:pt x="217" y="8"/>
                  </a:lnTo>
                  <a:lnTo>
                    <a:pt x="227" y="1"/>
                  </a:lnTo>
                  <a:lnTo>
                    <a:pt x="240" y="0"/>
                  </a:lnTo>
                  <a:lnTo>
                    <a:pt x="253" y="1"/>
                  </a:lnTo>
                  <a:lnTo>
                    <a:pt x="267" y="4"/>
                  </a:lnTo>
                  <a:lnTo>
                    <a:pt x="277" y="8"/>
                  </a:lnTo>
                  <a:lnTo>
                    <a:pt x="277" y="5"/>
                  </a:lnTo>
                  <a:lnTo>
                    <a:pt x="282" y="5"/>
                  </a:lnTo>
                  <a:lnTo>
                    <a:pt x="289" y="8"/>
                  </a:lnTo>
                  <a:lnTo>
                    <a:pt x="297" y="14"/>
                  </a:lnTo>
                  <a:lnTo>
                    <a:pt x="309" y="21"/>
                  </a:lnTo>
                  <a:lnTo>
                    <a:pt x="322" y="30"/>
                  </a:lnTo>
                  <a:lnTo>
                    <a:pt x="334" y="41"/>
                  </a:lnTo>
                  <a:lnTo>
                    <a:pt x="347" y="52"/>
                  </a:lnTo>
                  <a:lnTo>
                    <a:pt x="361" y="66"/>
                  </a:lnTo>
                  <a:lnTo>
                    <a:pt x="375" y="82"/>
                  </a:lnTo>
                  <a:lnTo>
                    <a:pt x="388" y="98"/>
                  </a:lnTo>
                  <a:lnTo>
                    <a:pt x="398" y="113"/>
                  </a:lnTo>
                  <a:lnTo>
                    <a:pt x="406" y="131"/>
                  </a:lnTo>
                  <a:lnTo>
                    <a:pt x="410" y="147"/>
                  </a:lnTo>
                  <a:lnTo>
                    <a:pt x="411" y="161"/>
                  </a:lnTo>
                  <a:lnTo>
                    <a:pt x="409" y="175"/>
                  </a:lnTo>
                  <a:lnTo>
                    <a:pt x="396" y="194"/>
                  </a:lnTo>
                  <a:lnTo>
                    <a:pt x="374" y="211"/>
                  </a:lnTo>
                  <a:lnTo>
                    <a:pt x="347" y="227"/>
                  </a:lnTo>
                  <a:lnTo>
                    <a:pt x="316" y="242"/>
                  </a:lnTo>
                  <a:lnTo>
                    <a:pt x="286" y="255"/>
                  </a:lnTo>
                  <a:lnTo>
                    <a:pt x="260" y="266"/>
                  </a:lnTo>
                  <a:lnTo>
                    <a:pt x="241" y="278"/>
                  </a:lnTo>
                  <a:lnTo>
                    <a:pt x="231" y="286"/>
                  </a:lnTo>
                  <a:lnTo>
                    <a:pt x="230" y="295"/>
                  </a:lnTo>
                  <a:lnTo>
                    <a:pt x="233" y="304"/>
                  </a:lnTo>
                  <a:lnTo>
                    <a:pt x="240" y="314"/>
                  </a:lnTo>
                  <a:lnTo>
                    <a:pt x="248" y="324"/>
                  </a:lnTo>
                  <a:lnTo>
                    <a:pt x="259" y="335"/>
                  </a:lnTo>
                  <a:lnTo>
                    <a:pt x="272" y="347"/>
                  </a:lnTo>
                  <a:lnTo>
                    <a:pt x="283" y="357"/>
                  </a:lnTo>
                  <a:lnTo>
                    <a:pt x="295" y="367"/>
                  </a:lnTo>
                  <a:lnTo>
                    <a:pt x="305" y="377"/>
                  </a:lnTo>
                  <a:lnTo>
                    <a:pt x="312" y="387"/>
                  </a:lnTo>
                  <a:lnTo>
                    <a:pt x="316" y="399"/>
                  </a:lnTo>
                  <a:lnTo>
                    <a:pt x="315" y="409"/>
                  </a:lnTo>
                  <a:lnTo>
                    <a:pt x="313" y="415"/>
                  </a:lnTo>
                  <a:lnTo>
                    <a:pt x="312" y="420"/>
                  </a:lnTo>
                  <a:lnTo>
                    <a:pt x="308" y="426"/>
                  </a:lnTo>
                  <a:lnTo>
                    <a:pt x="300" y="431"/>
                  </a:lnTo>
                  <a:lnTo>
                    <a:pt x="289" y="435"/>
                  </a:lnTo>
                  <a:lnTo>
                    <a:pt x="273" y="438"/>
                  </a:lnTo>
                  <a:lnTo>
                    <a:pt x="250" y="441"/>
                  </a:lnTo>
                  <a:lnTo>
                    <a:pt x="221" y="441"/>
                  </a:lnTo>
                  <a:lnTo>
                    <a:pt x="215" y="442"/>
                  </a:lnTo>
                  <a:lnTo>
                    <a:pt x="199" y="444"/>
                  </a:lnTo>
                  <a:lnTo>
                    <a:pt x="175" y="444"/>
                  </a:lnTo>
                  <a:lnTo>
                    <a:pt x="146" y="441"/>
                  </a:lnTo>
                  <a:lnTo>
                    <a:pt x="116" y="435"/>
                  </a:lnTo>
                  <a:lnTo>
                    <a:pt x="84" y="422"/>
                  </a:lnTo>
                  <a:lnTo>
                    <a:pt x="55" y="402"/>
                  </a:lnTo>
                  <a:lnTo>
                    <a:pt x="32" y="373"/>
                  </a:lnTo>
                  <a:lnTo>
                    <a:pt x="15" y="340"/>
                  </a:lnTo>
                  <a:lnTo>
                    <a:pt x="5" y="310"/>
                  </a:lnTo>
                  <a:lnTo>
                    <a:pt x="0" y="282"/>
                  </a:lnTo>
                  <a:lnTo>
                    <a:pt x="3" y="256"/>
                  </a:lnTo>
                  <a:lnTo>
                    <a:pt x="11" y="233"/>
                  </a:lnTo>
                  <a:lnTo>
                    <a:pt x="24" y="211"/>
                  </a:lnTo>
                  <a:lnTo>
                    <a:pt x="41" y="191"/>
                  </a:lnTo>
                  <a:lnTo>
                    <a:pt x="62" y="173"/>
                  </a:lnTo>
                  <a:close/>
                </a:path>
              </a:pathLst>
            </a:custGeom>
            <a:solidFill>
              <a:srgbClr val="F4EA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84" name="Freeform 1342">
              <a:extLst>
                <a:ext uri="{FF2B5EF4-FFF2-40B4-BE49-F238E27FC236}">
                  <a16:creationId xmlns:a16="http://schemas.microsoft.com/office/drawing/2014/main" id="{D9C596C6-DE70-9933-19FD-1979F8E6390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90" y="8862"/>
              <a:ext cx="402" cy="435"/>
            </a:xfrm>
            <a:custGeom>
              <a:avLst/>
              <a:gdLst>
                <a:gd name="T0" fmla="*/ 83 w 402"/>
                <a:gd name="T1" fmla="*/ 154 h 435"/>
                <a:gd name="T2" fmla="*/ 140 w 402"/>
                <a:gd name="T3" fmla="*/ 128 h 435"/>
                <a:gd name="T4" fmla="*/ 194 w 402"/>
                <a:gd name="T5" fmla="*/ 105 h 435"/>
                <a:gd name="T6" fmla="*/ 226 w 402"/>
                <a:gd name="T7" fmla="*/ 82 h 435"/>
                <a:gd name="T8" fmla="*/ 216 w 402"/>
                <a:gd name="T9" fmla="*/ 43 h 435"/>
                <a:gd name="T10" fmla="*/ 219 w 402"/>
                <a:gd name="T11" fmla="*/ 11 h 435"/>
                <a:gd name="T12" fmla="*/ 239 w 402"/>
                <a:gd name="T13" fmla="*/ 2 h 435"/>
                <a:gd name="T14" fmla="*/ 264 w 402"/>
                <a:gd name="T15" fmla="*/ 4 h 435"/>
                <a:gd name="T16" fmla="*/ 269 w 402"/>
                <a:gd name="T17" fmla="*/ 1 h 435"/>
                <a:gd name="T18" fmla="*/ 278 w 402"/>
                <a:gd name="T19" fmla="*/ 2 h 435"/>
                <a:gd name="T20" fmla="*/ 300 w 402"/>
                <a:gd name="T21" fmla="*/ 14 h 435"/>
                <a:gd name="T22" fmla="*/ 324 w 402"/>
                <a:gd name="T23" fmla="*/ 34 h 435"/>
                <a:gd name="T24" fmla="*/ 352 w 402"/>
                <a:gd name="T25" fmla="*/ 59 h 435"/>
                <a:gd name="T26" fmla="*/ 379 w 402"/>
                <a:gd name="T27" fmla="*/ 90 h 435"/>
                <a:gd name="T28" fmla="*/ 398 w 402"/>
                <a:gd name="T29" fmla="*/ 123 h 435"/>
                <a:gd name="T30" fmla="*/ 402 w 402"/>
                <a:gd name="T31" fmla="*/ 155 h 435"/>
                <a:gd name="T32" fmla="*/ 386 w 402"/>
                <a:gd name="T33" fmla="*/ 188 h 435"/>
                <a:gd name="T34" fmla="*/ 337 w 402"/>
                <a:gd name="T35" fmla="*/ 220 h 435"/>
                <a:gd name="T36" fmla="*/ 277 w 402"/>
                <a:gd name="T37" fmla="*/ 246 h 435"/>
                <a:gd name="T38" fmla="*/ 232 w 402"/>
                <a:gd name="T39" fmla="*/ 268 h 435"/>
                <a:gd name="T40" fmla="*/ 220 w 402"/>
                <a:gd name="T41" fmla="*/ 285 h 435"/>
                <a:gd name="T42" fmla="*/ 229 w 402"/>
                <a:gd name="T43" fmla="*/ 304 h 435"/>
                <a:gd name="T44" fmla="*/ 248 w 402"/>
                <a:gd name="T45" fmla="*/ 327 h 435"/>
                <a:gd name="T46" fmla="*/ 271 w 402"/>
                <a:gd name="T47" fmla="*/ 348 h 435"/>
                <a:gd name="T48" fmla="*/ 292 w 402"/>
                <a:gd name="T49" fmla="*/ 368 h 435"/>
                <a:gd name="T50" fmla="*/ 304 w 402"/>
                <a:gd name="T51" fmla="*/ 390 h 435"/>
                <a:gd name="T52" fmla="*/ 304 w 402"/>
                <a:gd name="T53" fmla="*/ 405 h 435"/>
                <a:gd name="T54" fmla="*/ 300 w 402"/>
                <a:gd name="T55" fmla="*/ 416 h 435"/>
                <a:gd name="T56" fmla="*/ 284 w 402"/>
                <a:gd name="T57" fmla="*/ 426 h 435"/>
                <a:gd name="T58" fmla="*/ 245 w 402"/>
                <a:gd name="T59" fmla="*/ 430 h 435"/>
                <a:gd name="T60" fmla="*/ 210 w 402"/>
                <a:gd name="T61" fmla="*/ 433 h 435"/>
                <a:gd name="T62" fmla="*/ 171 w 402"/>
                <a:gd name="T63" fmla="*/ 435 h 435"/>
                <a:gd name="T64" fmla="*/ 112 w 402"/>
                <a:gd name="T65" fmla="*/ 426 h 435"/>
                <a:gd name="T66" fmla="*/ 53 w 402"/>
                <a:gd name="T67" fmla="*/ 394 h 435"/>
                <a:gd name="T68" fmla="*/ 14 w 402"/>
                <a:gd name="T69" fmla="*/ 332 h 435"/>
                <a:gd name="T70" fmla="*/ 0 w 402"/>
                <a:gd name="T71" fmla="*/ 276 h 435"/>
                <a:gd name="T72" fmla="*/ 10 w 402"/>
                <a:gd name="T73" fmla="*/ 229 h 435"/>
                <a:gd name="T74" fmla="*/ 40 w 402"/>
                <a:gd name="T75" fmla="*/ 187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02" h="435">
                  <a:moveTo>
                    <a:pt x="60" y="168"/>
                  </a:moveTo>
                  <a:lnTo>
                    <a:pt x="83" y="154"/>
                  </a:lnTo>
                  <a:lnTo>
                    <a:pt x="111" y="141"/>
                  </a:lnTo>
                  <a:lnTo>
                    <a:pt x="140" y="128"/>
                  </a:lnTo>
                  <a:lnTo>
                    <a:pt x="168" y="116"/>
                  </a:lnTo>
                  <a:lnTo>
                    <a:pt x="194" y="105"/>
                  </a:lnTo>
                  <a:lnTo>
                    <a:pt x="215" y="93"/>
                  </a:lnTo>
                  <a:lnTo>
                    <a:pt x="226" y="82"/>
                  </a:lnTo>
                  <a:lnTo>
                    <a:pt x="226" y="69"/>
                  </a:lnTo>
                  <a:lnTo>
                    <a:pt x="216" y="43"/>
                  </a:lnTo>
                  <a:lnTo>
                    <a:pt x="215" y="24"/>
                  </a:lnTo>
                  <a:lnTo>
                    <a:pt x="219" y="11"/>
                  </a:lnTo>
                  <a:lnTo>
                    <a:pt x="228" y="5"/>
                  </a:lnTo>
                  <a:lnTo>
                    <a:pt x="239" y="2"/>
                  </a:lnTo>
                  <a:lnTo>
                    <a:pt x="252" y="2"/>
                  </a:lnTo>
                  <a:lnTo>
                    <a:pt x="264" y="4"/>
                  </a:lnTo>
                  <a:lnTo>
                    <a:pt x="272" y="7"/>
                  </a:lnTo>
                  <a:lnTo>
                    <a:pt x="269" y="1"/>
                  </a:lnTo>
                  <a:lnTo>
                    <a:pt x="272" y="0"/>
                  </a:lnTo>
                  <a:lnTo>
                    <a:pt x="278" y="2"/>
                  </a:lnTo>
                  <a:lnTo>
                    <a:pt x="288" y="7"/>
                  </a:lnTo>
                  <a:lnTo>
                    <a:pt x="300" y="14"/>
                  </a:lnTo>
                  <a:lnTo>
                    <a:pt x="311" y="24"/>
                  </a:lnTo>
                  <a:lnTo>
                    <a:pt x="324" y="34"/>
                  </a:lnTo>
                  <a:lnTo>
                    <a:pt x="337" y="44"/>
                  </a:lnTo>
                  <a:lnTo>
                    <a:pt x="352" y="59"/>
                  </a:lnTo>
                  <a:lnTo>
                    <a:pt x="366" y="74"/>
                  </a:lnTo>
                  <a:lnTo>
                    <a:pt x="379" y="90"/>
                  </a:lnTo>
                  <a:lnTo>
                    <a:pt x="389" y="106"/>
                  </a:lnTo>
                  <a:lnTo>
                    <a:pt x="398" y="123"/>
                  </a:lnTo>
                  <a:lnTo>
                    <a:pt x="402" y="139"/>
                  </a:lnTo>
                  <a:lnTo>
                    <a:pt x="402" y="155"/>
                  </a:lnTo>
                  <a:lnTo>
                    <a:pt x="399" y="170"/>
                  </a:lnTo>
                  <a:lnTo>
                    <a:pt x="386" y="188"/>
                  </a:lnTo>
                  <a:lnTo>
                    <a:pt x="365" y="204"/>
                  </a:lnTo>
                  <a:lnTo>
                    <a:pt x="337" y="220"/>
                  </a:lnTo>
                  <a:lnTo>
                    <a:pt x="307" y="233"/>
                  </a:lnTo>
                  <a:lnTo>
                    <a:pt x="277" y="246"/>
                  </a:lnTo>
                  <a:lnTo>
                    <a:pt x="251" y="257"/>
                  </a:lnTo>
                  <a:lnTo>
                    <a:pt x="232" y="268"/>
                  </a:lnTo>
                  <a:lnTo>
                    <a:pt x="222" y="276"/>
                  </a:lnTo>
                  <a:lnTo>
                    <a:pt x="220" y="285"/>
                  </a:lnTo>
                  <a:lnTo>
                    <a:pt x="223" y="294"/>
                  </a:lnTo>
                  <a:lnTo>
                    <a:pt x="229" y="304"/>
                  </a:lnTo>
                  <a:lnTo>
                    <a:pt x="238" y="315"/>
                  </a:lnTo>
                  <a:lnTo>
                    <a:pt x="248" y="327"/>
                  </a:lnTo>
                  <a:lnTo>
                    <a:pt x="259" y="337"/>
                  </a:lnTo>
                  <a:lnTo>
                    <a:pt x="271" y="348"/>
                  </a:lnTo>
                  <a:lnTo>
                    <a:pt x="282" y="358"/>
                  </a:lnTo>
                  <a:lnTo>
                    <a:pt x="292" y="368"/>
                  </a:lnTo>
                  <a:lnTo>
                    <a:pt x="300" y="380"/>
                  </a:lnTo>
                  <a:lnTo>
                    <a:pt x="304" y="390"/>
                  </a:lnTo>
                  <a:lnTo>
                    <a:pt x="304" y="399"/>
                  </a:lnTo>
                  <a:lnTo>
                    <a:pt x="304" y="405"/>
                  </a:lnTo>
                  <a:lnTo>
                    <a:pt x="304" y="410"/>
                  </a:lnTo>
                  <a:lnTo>
                    <a:pt x="300" y="416"/>
                  </a:lnTo>
                  <a:lnTo>
                    <a:pt x="294" y="422"/>
                  </a:lnTo>
                  <a:lnTo>
                    <a:pt x="284" y="426"/>
                  </a:lnTo>
                  <a:lnTo>
                    <a:pt x="268" y="429"/>
                  </a:lnTo>
                  <a:lnTo>
                    <a:pt x="245" y="430"/>
                  </a:lnTo>
                  <a:lnTo>
                    <a:pt x="216" y="432"/>
                  </a:lnTo>
                  <a:lnTo>
                    <a:pt x="210" y="433"/>
                  </a:lnTo>
                  <a:lnTo>
                    <a:pt x="194" y="435"/>
                  </a:lnTo>
                  <a:lnTo>
                    <a:pt x="171" y="435"/>
                  </a:lnTo>
                  <a:lnTo>
                    <a:pt x="143" y="433"/>
                  </a:lnTo>
                  <a:lnTo>
                    <a:pt x="112" y="426"/>
                  </a:lnTo>
                  <a:lnTo>
                    <a:pt x="82" y="415"/>
                  </a:lnTo>
                  <a:lnTo>
                    <a:pt x="53" y="394"/>
                  </a:lnTo>
                  <a:lnTo>
                    <a:pt x="30" y="366"/>
                  </a:lnTo>
                  <a:lnTo>
                    <a:pt x="14" y="332"/>
                  </a:lnTo>
                  <a:lnTo>
                    <a:pt x="4" y="304"/>
                  </a:lnTo>
                  <a:lnTo>
                    <a:pt x="0" y="276"/>
                  </a:lnTo>
                  <a:lnTo>
                    <a:pt x="3" y="252"/>
                  </a:lnTo>
                  <a:lnTo>
                    <a:pt x="10" y="229"/>
                  </a:lnTo>
                  <a:lnTo>
                    <a:pt x="23" y="207"/>
                  </a:lnTo>
                  <a:lnTo>
                    <a:pt x="40" y="187"/>
                  </a:lnTo>
                  <a:lnTo>
                    <a:pt x="60" y="168"/>
                  </a:lnTo>
                  <a:close/>
                </a:path>
              </a:pathLst>
            </a:custGeom>
            <a:solidFill>
              <a:srgbClr val="F2E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85" name="Freeform 1343">
              <a:extLst>
                <a:ext uri="{FF2B5EF4-FFF2-40B4-BE49-F238E27FC236}">
                  <a16:creationId xmlns:a16="http://schemas.microsoft.com/office/drawing/2014/main" id="{D0EBE1E2-A539-3968-AAA6-1324682D780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94" y="8863"/>
              <a:ext cx="395" cy="432"/>
            </a:xfrm>
            <a:custGeom>
              <a:avLst/>
              <a:gdLst>
                <a:gd name="T0" fmla="*/ 82 w 395"/>
                <a:gd name="T1" fmla="*/ 156 h 432"/>
                <a:gd name="T2" fmla="*/ 134 w 395"/>
                <a:gd name="T3" fmla="*/ 133 h 432"/>
                <a:gd name="T4" fmla="*/ 186 w 395"/>
                <a:gd name="T5" fmla="*/ 111 h 432"/>
                <a:gd name="T6" fmla="*/ 219 w 395"/>
                <a:gd name="T7" fmla="*/ 88 h 432"/>
                <a:gd name="T8" fmla="*/ 212 w 395"/>
                <a:gd name="T9" fmla="*/ 52 h 432"/>
                <a:gd name="T10" fmla="*/ 216 w 395"/>
                <a:gd name="T11" fmla="*/ 23 h 432"/>
                <a:gd name="T12" fmla="*/ 237 w 395"/>
                <a:gd name="T13" fmla="*/ 11 h 432"/>
                <a:gd name="T14" fmla="*/ 260 w 395"/>
                <a:gd name="T15" fmla="*/ 9 h 432"/>
                <a:gd name="T16" fmla="*/ 263 w 395"/>
                <a:gd name="T17" fmla="*/ 3 h 432"/>
                <a:gd name="T18" fmla="*/ 270 w 395"/>
                <a:gd name="T19" fmla="*/ 1 h 432"/>
                <a:gd name="T20" fmla="*/ 291 w 395"/>
                <a:gd name="T21" fmla="*/ 13 h 432"/>
                <a:gd name="T22" fmla="*/ 317 w 395"/>
                <a:gd name="T23" fmla="*/ 32 h 432"/>
                <a:gd name="T24" fmla="*/ 345 w 395"/>
                <a:gd name="T25" fmla="*/ 58 h 432"/>
                <a:gd name="T26" fmla="*/ 372 w 395"/>
                <a:gd name="T27" fmla="*/ 89 h 432"/>
                <a:gd name="T28" fmla="*/ 389 w 395"/>
                <a:gd name="T29" fmla="*/ 122 h 432"/>
                <a:gd name="T30" fmla="*/ 395 w 395"/>
                <a:gd name="T31" fmla="*/ 154 h 432"/>
                <a:gd name="T32" fmla="*/ 379 w 395"/>
                <a:gd name="T33" fmla="*/ 187 h 432"/>
                <a:gd name="T34" fmla="*/ 329 w 395"/>
                <a:gd name="T35" fmla="*/ 218 h 432"/>
                <a:gd name="T36" fmla="*/ 268 w 395"/>
                <a:gd name="T37" fmla="*/ 244 h 432"/>
                <a:gd name="T38" fmla="*/ 222 w 395"/>
                <a:gd name="T39" fmla="*/ 264 h 432"/>
                <a:gd name="T40" fmla="*/ 211 w 395"/>
                <a:gd name="T41" fmla="*/ 281 h 432"/>
                <a:gd name="T42" fmla="*/ 219 w 395"/>
                <a:gd name="T43" fmla="*/ 300 h 432"/>
                <a:gd name="T44" fmla="*/ 238 w 395"/>
                <a:gd name="T45" fmla="*/ 323 h 432"/>
                <a:gd name="T46" fmla="*/ 261 w 395"/>
                <a:gd name="T47" fmla="*/ 346 h 432"/>
                <a:gd name="T48" fmla="*/ 281 w 395"/>
                <a:gd name="T49" fmla="*/ 366 h 432"/>
                <a:gd name="T50" fmla="*/ 294 w 395"/>
                <a:gd name="T51" fmla="*/ 388 h 432"/>
                <a:gd name="T52" fmla="*/ 296 w 395"/>
                <a:gd name="T53" fmla="*/ 402 h 432"/>
                <a:gd name="T54" fmla="*/ 294 w 395"/>
                <a:gd name="T55" fmla="*/ 414 h 432"/>
                <a:gd name="T56" fmla="*/ 280 w 395"/>
                <a:gd name="T57" fmla="*/ 424 h 432"/>
                <a:gd name="T58" fmla="*/ 242 w 395"/>
                <a:gd name="T59" fmla="*/ 428 h 432"/>
                <a:gd name="T60" fmla="*/ 206 w 395"/>
                <a:gd name="T61" fmla="*/ 431 h 432"/>
                <a:gd name="T62" fmla="*/ 167 w 395"/>
                <a:gd name="T63" fmla="*/ 432 h 432"/>
                <a:gd name="T64" fmla="*/ 110 w 395"/>
                <a:gd name="T65" fmla="*/ 424 h 432"/>
                <a:gd name="T66" fmla="*/ 52 w 395"/>
                <a:gd name="T67" fmla="*/ 393 h 432"/>
                <a:gd name="T68" fmla="*/ 13 w 395"/>
                <a:gd name="T69" fmla="*/ 333 h 432"/>
                <a:gd name="T70" fmla="*/ 0 w 395"/>
                <a:gd name="T71" fmla="*/ 277 h 432"/>
                <a:gd name="T72" fmla="*/ 10 w 395"/>
                <a:gd name="T73" fmla="*/ 229 h 432"/>
                <a:gd name="T74" fmla="*/ 39 w 395"/>
                <a:gd name="T75" fmla="*/ 189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5" h="432">
                  <a:moveTo>
                    <a:pt x="61" y="170"/>
                  </a:moveTo>
                  <a:lnTo>
                    <a:pt x="82" y="156"/>
                  </a:lnTo>
                  <a:lnTo>
                    <a:pt x="107" y="144"/>
                  </a:lnTo>
                  <a:lnTo>
                    <a:pt x="134" y="133"/>
                  </a:lnTo>
                  <a:lnTo>
                    <a:pt x="162" y="121"/>
                  </a:lnTo>
                  <a:lnTo>
                    <a:pt x="186" y="111"/>
                  </a:lnTo>
                  <a:lnTo>
                    <a:pt x="206" y="99"/>
                  </a:lnTo>
                  <a:lnTo>
                    <a:pt x="219" y="88"/>
                  </a:lnTo>
                  <a:lnTo>
                    <a:pt x="222" y="75"/>
                  </a:lnTo>
                  <a:lnTo>
                    <a:pt x="212" y="52"/>
                  </a:lnTo>
                  <a:lnTo>
                    <a:pt x="211" y="35"/>
                  </a:lnTo>
                  <a:lnTo>
                    <a:pt x="216" y="23"/>
                  </a:lnTo>
                  <a:lnTo>
                    <a:pt x="225" y="16"/>
                  </a:lnTo>
                  <a:lnTo>
                    <a:pt x="237" y="11"/>
                  </a:lnTo>
                  <a:lnTo>
                    <a:pt x="250" y="9"/>
                  </a:lnTo>
                  <a:lnTo>
                    <a:pt x="260" y="9"/>
                  </a:lnTo>
                  <a:lnTo>
                    <a:pt x="267" y="10"/>
                  </a:lnTo>
                  <a:lnTo>
                    <a:pt x="263" y="3"/>
                  </a:lnTo>
                  <a:lnTo>
                    <a:pt x="264" y="0"/>
                  </a:lnTo>
                  <a:lnTo>
                    <a:pt x="270" y="1"/>
                  </a:lnTo>
                  <a:lnTo>
                    <a:pt x="280" y="6"/>
                  </a:lnTo>
                  <a:lnTo>
                    <a:pt x="291" y="13"/>
                  </a:lnTo>
                  <a:lnTo>
                    <a:pt x="304" y="22"/>
                  </a:lnTo>
                  <a:lnTo>
                    <a:pt x="317" y="32"/>
                  </a:lnTo>
                  <a:lnTo>
                    <a:pt x="330" y="43"/>
                  </a:lnTo>
                  <a:lnTo>
                    <a:pt x="345" y="58"/>
                  </a:lnTo>
                  <a:lnTo>
                    <a:pt x="359" y="72"/>
                  </a:lnTo>
                  <a:lnTo>
                    <a:pt x="372" y="89"/>
                  </a:lnTo>
                  <a:lnTo>
                    <a:pt x="382" y="105"/>
                  </a:lnTo>
                  <a:lnTo>
                    <a:pt x="389" y="122"/>
                  </a:lnTo>
                  <a:lnTo>
                    <a:pt x="394" y="138"/>
                  </a:lnTo>
                  <a:lnTo>
                    <a:pt x="395" y="154"/>
                  </a:lnTo>
                  <a:lnTo>
                    <a:pt x="392" y="169"/>
                  </a:lnTo>
                  <a:lnTo>
                    <a:pt x="379" y="187"/>
                  </a:lnTo>
                  <a:lnTo>
                    <a:pt x="358" y="203"/>
                  </a:lnTo>
                  <a:lnTo>
                    <a:pt x="329" y="218"/>
                  </a:lnTo>
                  <a:lnTo>
                    <a:pt x="299" y="231"/>
                  </a:lnTo>
                  <a:lnTo>
                    <a:pt x="268" y="244"/>
                  </a:lnTo>
                  <a:lnTo>
                    <a:pt x="242" y="254"/>
                  </a:lnTo>
                  <a:lnTo>
                    <a:pt x="222" y="264"/>
                  </a:lnTo>
                  <a:lnTo>
                    <a:pt x="212" y="272"/>
                  </a:lnTo>
                  <a:lnTo>
                    <a:pt x="211" y="281"/>
                  </a:lnTo>
                  <a:lnTo>
                    <a:pt x="214" y="290"/>
                  </a:lnTo>
                  <a:lnTo>
                    <a:pt x="219" y="300"/>
                  </a:lnTo>
                  <a:lnTo>
                    <a:pt x="228" y="311"/>
                  </a:lnTo>
                  <a:lnTo>
                    <a:pt x="238" y="323"/>
                  </a:lnTo>
                  <a:lnTo>
                    <a:pt x="250" y="334"/>
                  </a:lnTo>
                  <a:lnTo>
                    <a:pt x="261" y="346"/>
                  </a:lnTo>
                  <a:lnTo>
                    <a:pt x="273" y="356"/>
                  </a:lnTo>
                  <a:lnTo>
                    <a:pt x="281" y="366"/>
                  </a:lnTo>
                  <a:lnTo>
                    <a:pt x="290" y="376"/>
                  </a:lnTo>
                  <a:lnTo>
                    <a:pt x="294" y="388"/>
                  </a:lnTo>
                  <a:lnTo>
                    <a:pt x="294" y="396"/>
                  </a:lnTo>
                  <a:lnTo>
                    <a:pt x="296" y="402"/>
                  </a:lnTo>
                  <a:lnTo>
                    <a:pt x="296" y="408"/>
                  </a:lnTo>
                  <a:lnTo>
                    <a:pt x="294" y="414"/>
                  </a:lnTo>
                  <a:lnTo>
                    <a:pt x="288" y="419"/>
                  </a:lnTo>
                  <a:lnTo>
                    <a:pt x="280" y="424"/>
                  </a:lnTo>
                  <a:lnTo>
                    <a:pt x="264" y="427"/>
                  </a:lnTo>
                  <a:lnTo>
                    <a:pt x="242" y="428"/>
                  </a:lnTo>
                  <a:lnTo>
                    <a:pt x="212" y="429"/>
                  </a:lnTo>
                  <a:lnTo>
                    <a:pt x="206" y="431"/>
                  </a:lnTo>
                  <a:lnTo>
                    <a:pt x="190" y="432"/>
                  </a:lnTo>
                  <a:lnTo>
                    <a:pt x="167" y="432"/>
                  </a:lnTo>
                  <a:lnTo>
                    <a:pt x="140" y="431"/>
                  </a:lnTo>
                  <a:lnTo>
                    <a:pt x="110" y="424"/>
                  </a:lnTo>
                  <a:lnTo>
                    <a:pt x="79" y="412"/>
                  </a:lnTo>
                  <a:lnTo>
                    <a:pt x="52" y="393"/>
                  </a:lnTo>
                  <a:lnTo>
                    <a:pt x="29" y="365"/>
                  </a:lnTo>
                  <a:lnTo>
                    <a:pt x="13" y="333"/>
                  </a:lnTo>
                  <a:lnTo>
                    <a:pt x="3" y="303"/>
                  </a:lnTo>
                  <a:lnTo>
                    <a:pt x="0" y="277"/>
                  </a:lnTo>
                  <a:lnTo>
                    <a:pt x="2" y="252"/>
                  </a:lnTo>
                  <a:lnTo>
                    <a:pt x="10" y="229"/>
                  </a:lnTo>
                  <a:lnTo>
                    <a:pt x="23" y="209"/>
                  </a:lnTo>
                  <a:lnTo>
                    <a:pt x="39" y="189"/>
                  </a:lnTo>
                  <a:lnTo>
                    <a:pt x="61" y="170"/>
                  </a:lnTo>
                  <a:close/>
                </a:path>
              </a:pathLst>
            </a:custGeom>
            <a:solidFill>
              <a:srgbClr val="EFE0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86" name="Freeform 1344">
              <a:extLst>
                <a:ext uri="{FF2B5EF4-FFF2-40B4-BE49-F238E27FC236}">
                  <a16:creationId xmlns:a16="http://schemas.microsoft.com/office/drawing/2014/main" id="{72B18CB5-6EE9-C196-5D1D-48CE25CC138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98" y="8864"/>
              <a:ext cx="387" cy="431"/>
            </a:xfrm>
            <a:custGeom>
              <a:avLst/>
              <a:gdLst>
                <a:gd name="T0" fmla="*/ 81 w 387"/>
                <a:gd name="T1" fmla="*/ 160 h 431"/>
                <a:gd name="T2" fmla="*/ 132 w 387"/>
                <a:gd name="T3" fmla="*/ 137 h 431"/>
                <a:gd name="T4" fmla="*/ 182 w 387"/>
                <a:gd name="T5" fmla="*/ 117 h 431"/>
                <a:gd name="T6" fmla="*/ 215 w 387"/>
                <a:gd name="T7" fmla="*/ 96 h 431"/>
                <a:gd name="T8" fmla="*/ 212 w 387"/>
                <a:gd name="T9" fmla="*/ 61 h 431"/>
                <a:gd name="T10" fmla="*/ 217 w 387"/>
                <a:gd name="T11" fmla="*/ 34 h 431"/>
                <a:gd name="T12" fmla="*/ 237 w 387"/>
                <a:gd name="T13" fmla="*/ 21 h 431"/>
                <a:gd name="T14" fmla="*/ 256 w 387"/>
                <a:gd name="T15" fmla="*/ 16 h 431"/>
                <a:gd name="T16" fmla="*/ 256 w 387"/>
                <a:gd name="T17" fmla="*/ 5 h 431"/>
                <a:gd name="T18" fmla="*/ 261 w 387"/>
                <a:gd name="T19" fmla="*/ 0 h 431"/>
                <a:gd name="T20" fmla="*/ 282 w 387"/>
                <a:gd name="T21" fmla="*/ 12 h 431"/>
                <a:gd name="T22" fmla="*/ 309 w 387"/>
                <a:gd name="T23" fmla="*/ 31 h 431"/>
                <a:gd name="T24" fmla="*/ 336 w 387"/>
                <a:gd name="T25" fmla="*/ 57 h 431"/>
                <a:gd name="T26" fmla="*/ 364 w 387"/>
                <a:gd name="T27" fmla="*/ 88 h 431"/>
                <a:gd name="T28" fmla="*/ 383 w 387"/>
                <a:gd name="T29" fmla="*/ 121 h 431"/>
                <a:gd name="T30" fmla="*/ 387 w 387"/>
                <a:gd name="T31" fmla="*/ 153 h 431"/>
                <a:gd name="T32" fmla="*/ 371 w 387"/>
                <a:gd name="T33" fmla="*/ 186 h 431"/>
                <a:gd name="T34" fmla="*/ 321 w 387"/>
                <a:gd name="T35" fmla="*/ 217 h 431"/>
                <a:gd name="T36" fmla="*/ 260 w 387"/>
                <a:gd name="T37" fmla="*/ 241 h 431"/>
                <a:gd name="T38" fmla="*/ 212 w 387"/>
                <a:gd name="T39" fmla="*/ 261 h 431"/>
                <a:gd name="T40" fmla="*/ 201 w 387"/>
                <a:gd name="T41" fmla="*/ 277 h 431"/>
                <a:gd name="T42" fmla="*/ 210 w 387"/>
                <a:gd name="T43" fmla="*/ 297 h 431"/>
                <a:gd name="T44" fmla="*/ 228 w 387"/>
                <a:gd name="T45" fmla="*/ 320 h 431"/>
                <a:gd name="T46" fmla="*/ 251 w 387"/>
                <a:gd name="T47" fmla="*/ 343 h 431"/>
                <a:gd name="T48" fmla="*/ 272 w 387"/>
                <a:gd name="T49" fmla="*/ 365 h 431"/>
                <a:gd name="T50" fmla="*/ 284 w 387"/>
                <a:gd name="T51" fmla="*/ 385 h 431"/>
                <a:gd name="T52" fmla="*/ 287 w 387"/>
                <a:gd name="T53" fmla="*/ 400 h 431"/>
                <a:gd name="T54" fmla="*/ 287 w 387"/>
                <a:gd name="T55" fmla="*/ 411 h 431"/>
                <a:gd name="T56" fmla="*/ 274 w 387"/>
                <a:gd name="T57" fmla="*/ 421 h 431"/>
                <a:gd name="T58" fmla="*/ 238 w 387"/>
                <a:gd name="T59" fmla="*/ 427 h 431"/>
                <a:gd name="T60" fmla="*/ 202 w 387"/>
                <a:gd name="T61" fmla="*/ 430 h 431"/>
                <a:gd name="T62" fmla="*/ 165 w 387"/>
                <a:gd name="T63" fmla="*/ 431 h 431"/>
                <a:gd name="T64" fmla="*/ 107 w 387"/>
                <a:gd name="T65" fmla="*/ 423 h 431"/>
                <a:gd name="T66" fmla="*/ 49 w 387"/>
                <a:gd name="T67" fmla="*/ 392 h 431"/>
                <a:gd name="T68" fmla="*/ 12 w 387"/>
                <a:gd name="T69" fmla="*/ 332 h 431"/>
                <a:gd name="T70" fmla="*/ 0 w 387"/>
                <a:gd name="T71" fmla="*/ 277 h 431"/>
                <a:gd name="T72" fmla="*/ 11 w 387"/>
                <a:gd name="T73" fmla="*/ 231 h 431"/>
                <a:gd name="T74" fmla="*/ 41 w 387"/>
                <a:gd name="T75" fmla="*/ 192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7" h="431">
                  <a:moveTo>
                    <a:pt x="61" y="173"/>
                  </a:moveTo>
                  <a:lnTo>
                    <a:pt x="81" y="160"/>
                  </a:lnTo>
                  <a:lnTo>
                    <a:pt x="106" y="149"/>
                  </a:lnTo>
                  <a:lnTo>
                    <a:pt x="132" y="137"/>
                  </a:lnTo>
                  <a:lnTo>
                    <a:pt x="158" y="127"/>
                  </a:lnTo>
                  <a:lnTo>
                    <a:pt x="182" y="117"/>
                  </a:lnTo>
                  <a:lnTo>
                    <a:pt x="201" y="106"/>
                  </a:lnTo>
                  <a:lnTo>
                    <a:pt x="215" y="96"/>
                  </a:lnTo>
                  <a:lnTo>
                    <a:pt x="220" y="83"/>
                  </a:lnTo>
                  <a:lnTo>
                    <a:pt x="212" y="61"/>
                  </a:lnTo>
                  <a:lnTo>
                    <a:pt x="212" y="45"/>
                  </a:lnTo>
                  <a:lnTo>
                    <a:pt x="217" y="34"/>
                  </a:lnTo>
                  <a:lnTo>
                    <a:pt x="225" y="25"/>
                  </a:lnTo>
                  <a:lnTo>
                    <a:pt x="237" y="21"/>
                  </a:lnTo>
                  <a:lnTo>
                    <a:pt x="247" y="18"/>
                  </a:lnTo>
                  <a:lnTo>
                    <a:pt x="256" y="16"/>
                  </a:lnTo>
                  <a:lnTo>
                    <a:pt x="261" y="15"/>
                  </a:lnTo>
                  <a:lnTo>
                    <a:pt x="256" y="5"/>
                  </a:lnTo>
                  <a:lnTo>
                    <a:pt x="256" y="0"/>
                  </a:lnTo>
                  <a:lnTo>
                    <a:pt x="261" y="0"/>
                  </a:lnTo>
                  <a:lnTo>
                    <a:pt x="270" y="5"/>
                  </a:lnTo>
                  <a:lnTo>
                    <a:pt x="282" y="12"/>
                  </a:lnTo>
                  <a:lnTo>
                    <a:pt x="295" y="21"/>
                  </a:lnTo>
                  <a:lnTo>
                    <a:pt x="309" y="31"/>
                  </a:lnTo>
                  <a:lnTo>
                    <a:pt x="322" y="42"/>
                  </a:lnTo>
                  <a:lnTo>
                    <a:pt x="336" y="57"/>
                  </a:lnTo>
                  <a:lnTo>
                    <a:pt x="351" y="71"/>
                  </a:lnTo>
                  <a:lnTo>
                    <a:pt x="364" y="88"/>
                  </a:lnTo>
                  <a:lnTo>
                    <a:pt x="374" y="104"/>
                  </a:lnTo>
                  <a:lnTo>
                    <a:pt x="383" y="121"/>
                  </a:lnTo>
                  <a:lnTo>
                    <a:pt x="387" y="137"/>
                  </a:lnTo>
                  <a:lnTo>
                    <a:pt x="387" y="153"/>
                  </a:lnTo>
                  <a:lnTo>
                    <a:pt x="384" y="169"/>
                  </a:lnTo>
                  <a:lnTo>
                    <a:pt x="371" y="186"/>
                  </a:lnTo>
                  <a:lnTo>
                    <a:pt x="349" y="202"/>
                  </a:lnTo>
                  <a:lnTo>
                    <a:pt x="321" y="217"/>
                  </a:lnTo>
                  <a:lnTo>
                    <a:pt x="290" y="230"/>
                  </a:lnTo>
                  <a:lnTo>
                    <a:pt x="260" y="241"/>
                  </a:lnTo>
                  <a:lnTo>
                    <a:pt x="233" y="251"/>
                  </a:lnTo>
                  <a:lnTo>
                    <a:pt x="212" y="261"/>
                  </a:lnTo>
                  <a:lnTo>
                    <a:pt x="202" y="270"/>
                  </a:lnTo>
                  <a:lnTo>
                    <a:pt x="201" y="277"/>
                  </a:lnTo>
                  <a:lnTo>
                    <a:pt x="204" y="287"/>
                  </a:lnTo>
                  <a:lnTo>
                    <a:pt x="210" y="297"/>
                  </a:lnTo>
                  <a:lnTo>
                    <a:pt x="218" y="309"/>
                  </a:lnTo>
                  <a:lnTo>
                    <a:pt x="228" y="320"/>
                  </a:lnTo>
                  <a:lnTo>
                    <a:pt x="240" y="332"/>
                  </a:lnTo>
                  <a:lnTo>
                    <a:pt x="251" y="343"/>
                  </a:lnTo>
                  <a:lnTo>
                    <a:pt x="261" y="354"/>
                  </a:lnTo>
                  <a:lnTo>
                    <a:pt x="272" y="365"/>
                  </a:lnTo>
                  <a:lnTo>
                    <a:pt x="280" y="375"/>
                  </a:lnTo>
                  <a:lnTo>
                    <a:pt x="284" y="385"/>
                  </a:lnTo>
                  <a:lnTo>
                    <a:pt x="284" y="394"/>
                  </a:lnTo>
                  <a:lnTo>
                    <a:pt x="287" y="400"/>
                  </a:lnTo>
                  <a:lnTo>
                    <a:pt x="289" y="405"/>
                  </a:lnTo>
                  <a:lnTo>
                    <a:pt x="287" y="411"/>
                  </a:lnTo>
                  <a:lnTo>
                    <a:pt x="283" y="417"/>
                  </a:lnTo>
                  <a:lnTo>
                    <a:pt x="274" y="421"/>
                  </a:lnTo>
                  <a:lnTo>
                    <a:pt x="260" y="426"/>
                  </a:lnTo>
                  <a:lnTo>
                    <a:pt x="238" y="427"/>
                  </a:lnTo>
                  <a:lnTo>
                    <a:pt x="208" y="428"/>
                  </a:lnTo>
                  <a:lnTo>
                    <a:pt x="202" y="430"/>
                  </a:lnTo>
                  <a:lnTo>
                    <a:pt x="186" y="431"/>
                  </a:lnTo>
                  <a:lnTo>
                    <a:pt x="165" y="431"/>
                  </a:lnTo>
                  <a:lnTo>
                    <a:pt x="137" y="430"/>
                  </a:lnTo>
                  <a:lnTo>
                    <a:pt x="107" y="423"/>
                  </a:lnTo>
                  <a:lnTo>
                    <a:pt x="77" y="411"/>
                  </a:lnTo>
                  <a:lnTo>
                    <a:pt x="49" y="392"/>
                  </a:lnTo>
                  <a:lnTo>
                    <a:pt x="28" y="364"/>
                  </a:lnTo>
                  <a:lnTo>
                    <a:pt x="12" y="332"/>
                  </a:lnTo>
                  <a:lnTo>
                    <a:pt x="3" y="303"/>
                  </a:lnTo>
                  <a:lnTo>
                    <a:pt x="0" y="277"/>
                  </a:lnTo>
                  <a:lnTo>
                    <a:pt x="3" y="253"/>
                  </a:lnTo>
                  <a:lnTo>
                    <a:pt x="11" y="231"/>
                  </a:lnTo>
                  <a:lnTo>
                    <a:pt x="24" y="211"/>
                  </a:lnTo>
                  <a:lnTo>
                    <a:pt x="41" y="192"/>
                  </a:lnTo>
                  <a:lnTo>
                    <a:pt x="61" y="173"/>
                  </a:lnTo>
                  <a:close/>
                </a:path>
              </a:pathLst>
            </a:custGeom>
            <a:solidFill>
              <a:srgbClr val="EDD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87" name="Freeform 1345">
              <a:extLst>
                <a:ext uri="{FF2B5EF4-FFF2-40B4-BE49-F238E27FC236}">
                  <a16:creationId xmlns:a16="http://schemas.microsoft.com/office/drawing/2014/main" id="{2AF3D512-73BF-68EA-7426-C21A78328B4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01" y="8866"/>
              <a:ext cx="381" cy="429"/>
            </a:xfrm>
            <a:custGeom>
              <a:avLst/>
              <a:gdLst>
                <a:gd name="T0" fmla="*/ 81 w 381"/>
                <a:gd name="T1" fmla="*/ 163 h 429"/>
                <a:gd name="T2" fmla="*/ 129 w 381"/>
                <a:gd name="T3" fmla="*/ 141 h 429"/>
                <a:gd name="T4" fmla="*/ 178 w 381"/>
                <a:gd name="T5" fmla="*/ 121 h 429"/>
                <a:gd name="T6" fmla="*/ 211 w 381"/>
                <a:gd name="T7" fmla="*/ 99 h 429"/>
                <a:gd name="T8" fmla="*/ 212 w 381"/>
                <a:gd name="T9" fmla="*/ 68 h 429"/>
                <a:gd name="T10" fmla="*/ 219 w 381"/>
                <a:gd name="T11" fmla="*/ 42 h 429"/>
                <a:gd name="T12" fmla="*/ 238 w 381"/>
                <a:gd name="T13" fmla="*/ 27 h 429"/>
                <a:gd name="T14" fmla="*/ 254 w 381"/>
                <a:gd name="T15" fmla="*/ 20 h 429"/>
                <a:gd name="T16" fmla="*/ 250 w 381"/>
                <a:gd name="T17" fmla="*/ 6 h 429"/>
                <a:gd name="T18" fmla="*/ 254 w 381"/>
                <a:gd name="T19" fmla="*/ 0 h 429"/>
                <a:gd name="T20" fmla="*/ 274 w 381"/>
                <a:gd name="T21" fmla="*/ 10 h 429"/>
                <a:gd name="T22" fmla="*/ 302 w 381"/>
                <a:gd name="T23" fmla="*/ 29 h 429"/>
                <a:gd name="T24" fmla="*/ 329 w 381"/>
                <a:gd name="T25" fmla="*/ 55 h 429"/>
                <a:gd name="T26" fmla="*/ 356 w 381"/>
                <a:gd name="T27" fmla="*/ 86 h 429"/>
                <a:gd name="T28" fmla="*/ 375 w 381"/>
                <a:gd name="T29" fmla="*/ 121 h 429"/>
                <a:gd name="T30" fmla="*/ 381 w 381"/>
                <a:gd name="T31" fmla="*/ 153 h 429"/>
                <a:gd name="T32" fmla="*/ 365 w 381"/>
                <a:gd name="T33" fmla="*/ 186 h 429"/>
                <a:gd name="T34" fmla="*/ 315 w 381"/>
                <a:gd name="T35" fmla="*/ 215 h 429"/>
                <a:gd name="T36" fmla="*/ 253 w 381"/>
                <a:gd name="T37" fmla="*/ 238 h 429"/>
                <a:gd name="T38" fmla="*/ 205 w 381"/>
                <a:gd name="T39" fmla="*/ 258 h 429"/>
                <a:gd name="T40" fmla="*/ 194 w 381"/>
                <a:gd name="T41" fmla="*/ 274 h 429"/>
                <a:gd name="T42" fmla="*/ 201 w 381"/>
                <a:gd name="T43" fmla="*/ 294 h 429"/>
                <a:gd name="T44" fmla="*/ 218 w 381"/>
                <a:gd name="T45" fmla="*/ 317 h 429"/>
                <a:gd name="T46" fmla="*/ 241 w 381"/>
                <a:gd name="T47" fmla="*/ 340 h 429"/>
                <a:gd name="T48" fmla="*/ 261 w 381"/>
                <a:gd name="T49" fmla="*/ 362 h 429"/>
                <a:gd name="T50" fmla="*/ 274 w 381"/>
                <a:gd name="T51" fmla="*/ 382 h 429"/>
                <a:gd name="T52" fmla="*/ 279 w 381"/>
                <a:gd name="T53" fmla="*/ 398 h 429"/>
                <a:gd name="T54" fmla="*/ 281 w 381"/>
                <a:gd name="T55" fmla="*/ 409 h 429"/>
                <a:gd name="T56" fmla="*/ 271 w 381"/>
                <a:gd name="T57" fmla="*/ 419 h 429"/>
                <a:gd name="T58" fmla="*/ 235 w 381"/>
                <a:gd name="T59" fmla="*/ 425 h 429"/>
                <a:gd name="T60" fmla="*/ 198 w 381"/>
                <a:gd name="T61" fmla="*/ 428 h 429"/>
                <a:gd name="T62" fmla="*/ 162 w 381"/>
                <a:gd name="T63" fmla="*/ 429 h 429"/>
                <a:gd name="T64" fmla="*/ 106 w 381"/>
                <a:gd name="T65" fmla="*/ 421 h 429"/>
                <a:gd name="T66" fmla="*/ 49 w 381"/>
                <a:gd name="T67" fmla="*/ 390 h 429"/>
                <a:gd name="T68" fmla="*/ 12 w 381"/>
                <a:gd name="T69" fmla="*/ 330 h 429"/>
                <a:gd name="T70" fmla="*/ 0 w 381"/>
                <a:gd name="T71" fmla="*/ 277 h 429"/>
                <a:gd name="T72" fmla="*/ 12 w 381"/>
                <a:gd name="T73" fmla="*/ 232 h 429"/>
                <a:gd name="T74" fmla="*/ 42 w 381"/>
                <a:gd name="T75" fmla="*/ 194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1" h="429">
                  <a:moveTo>
                    <a:pt x="62" y="176"/>
                  </a:moveTo>
                  <a:lnTo>
                    <a:pt x="81" y="163"/>
                  </a:lnTo>
                  <a:lnTo>
                    <a:pt x="104" y="151"/>
                  </a:lnTo>
                  <a:lnTo>
                    <a:pt x="129" y="141"/>
                  </a:lnTo>
                  <a:lnTo>
                    <a:pt x="155" y="131"/>
                  </a:lnTo>
                  <a:lnTo>
                    <a:pt x="178" y="121"/>
                  </a:lnTo>
                  <a:lnTo>
                    <a:pt x="196" y="111"/>
                  </a:lnTo>
                  <a:lnTo>
                    <a:pt x="211" y="99"/>
                  </a:lnTo>
                  <a:lnTo>
                    <a:pt x="217" y="88"/>
                  </a:lnTo>
                  <a:lnTo>
                    <a:pt x="212" y="68"/>
                  </a:lnTo>
                  <a:lnTo>
                    <a:pt x="214" y="53"/>
                  </a:lnTo>
                  <a:lnTo>
                    <a:pt x="219" y="42"/>
                  </a:lnTo>
                  <a:lnTo>
                    <a:pt x="228" y="33"/>
                  </a:lnTo>
                  <a:lnTo>
                    <a:pt x="238" y="27"/>
                  </a:lnTo>
                  <a:lnTo>
                    <a:pt x="247" y="23"/>
                  </a:lnTo>
                  <a:lnTo>
                    <a:pt x="254" y="20"/>
                  </a:lnTo>
                  <a:lnTo>
                    <a:pt x="257" y="17"/>
                  </a:lnTo>
                  <a:lnTo>
                    <a:pt x="250" y="6"/>
                  </a:lnTo>
                  <a:lnTo>
                    <a:pt x="248" y="1"/>
                  </a:lnTo>
                  <a:lnTo>
                    <a:pt x="254" y="0"/>
                  </a:lnTo>
                  <a:lnTo>
                    <a:pt x="263" y="3"/>
                  </a:lnTo>
                  <a:lnTo>
                    <a:pt x="274" y="10"/>
                  </a:lnTo>
                  <a:lnTo>
                    <a:pt x="287" y="19"/>
                  </a:lnTo>
                  <a:lnTo>
                    <a:pt x="302" y="29"/>
                  </a:lnTo>
                  <a:lnTo>
                    <a:pt x="315" y="40"/>
                  </a:lnTo>
                  <a:lnTo>
                    <a:pt x="329" y="55"/>
                  </a:lnTo>
                  <a:lnTo>
                    <a:pt x="343" y="70"/>
                  </a:lnTo>
                  <a:lnTo>
                    <a:pt x="356" y="86"/>
                  </a:lnTo>
                  <a:lnTo>
                    <a:pt x="367" y="104"/>
                  </a:lnTo>
                  <a:lnTo>
                    <a:pt x="375" y="121"/>
                  </a:lnTo>
                  <a:lnTo>
                    <a:pt x="380" y="137"/>
                  </a:lnTo>
                  <a:lnTo>
                    <a:pt x="381" y="153"/>
                  </a:lnTo>
                  <a:lnTo>
                    <a:pt x="378" y="168"/>
                  </a:lnTo>
                  <a:lnTo>
                    <a:pt x="365" y="186"/>
                  </a:lnTo>
                  <a:lnTo>
                    <a:pt x="342" y="202"/>
                  </a:lnTo>
                  <a:lnTo>
                    <a:pt x="315" y="215"/>
                  </a:lnTo>
                  <a:lnTo>
                    <a:pt x="283" y="228"/>
                  </a:lnTo>
                  <a:lnTo>
                    <a:pt x="253" y="238"/>
                  </a:lnTo>
                  <a:lnTo>
                    <a:pt x="225" y="248"/>
                  </a:lnTo>
                  <a:lnTo>
                    <a:pt x="205" y="258"/>
                  </a:lnTo>
                  <a:lnTo>
                    <a:pt x="195" y="266"/>
                  </a:lnTo>
                  <a:lnTo>
                    <a:pt x="194" y="274"/>
                  </a:lnTo>
                  <a:lnTo>
                    <a:pt x="195" y="282"/>
                  </a:lnTo>
                  <a:lnTo>
                    <a:pt x="201" y="294"/>
                  </a:lnTo>
                  <a:lnTo>
                    <a:pt x="209" y="304"/>
                  </a:lnTo>
                  <a:lnTo>
                    <a:pt x="218" y="317"/>
                  </a:lnTo>
                  <a:lnTo>
                    <a:pt x="230" y="328"/>
                  </a:lnTo>
                  <a:lnTo>
                    <a:pt x="241" y="340"/>
                  </a:lnTo>
                  <a:lnTo>
                    <a:pt x="251" y="352"/>
                  </a:lnTo>
                  <a:lnTo>
                    <a:pt x="261" y="362"/>
                  </a:lnTo>
                  <a:lnTo>
                    <a:pt x="270" y="373"/>
                  </a:lnTo>
                  <a:lnTo>
                    <a:pt x="274" y="382"/>
                  </a:lnTo>
                  <a:lnTo>
                    <a:pt x="276" y="390"/>
                  </a:lnTo>
                  <a:lnTo>
                    <a:pt x="279" y="398"/>
                  </a:lnTo>
                  <a:lnTo>
                    <a:pt x="281" y="403"/>
                  </a:lnTo>
                  <a:lnTo>
                    <a:pt x="281" y="409"/>
                  </a:lnTo>
                  <a:lnTo>
                    <a:pt x="279" y="415"/>
                  </a:lnTo>
                  <a:lnTo>
                    <a:pt x="271" y="419"/>
                  </a:lnTo>
                  <a:lnTo>
                    <a:pt x="257" y="424"/>
                  </a:lnTo>
                  <a:lnTo>
                    <a:pt x="235" y="425"/>
                  </a:lnTo>
                  <a:lnTo>
                    <a:pt x="204" y="426"/>
                  </a:lnTo>
                  <a:lnTo>
                    <a:pt x="198" y="428"/>
                  </a:lnTo>
                  <a:lnTo>
                    <a:pt x="183" y="429"/>
                  </a:lnTo>
                  <a:lnTo>
                    <a:pt x="162" y="429"/>
                  </a:lnTo>
                  <a:lnTo>
                    <a:pt x="134" y="428"/>
                  </a:lnTo>
                  <a:lnTo>
                    <a:pt x="106" y="421"/>
                  </a:lnTo>
                  <a:lnTo>
                    <a:pt x="77" y="409"/>
                  </a:lnTo>
                  <a:lnTo>
                    <a:pt x="49" y="390"/>
                  </a:lnTo>
                  <a:lnTo>
                    <a:pt x="28" y="362"/>
                  </a:lnTo>
                  <a:lnTo>
                    <a:pt x="12" y="330"/>
                  </a:lnTo>
                  <a:lnTo>
                    <a:pt x="3" y="303"/>
                  </a:lnTo>
                  <a:lnTo>
                    <a:pt x="0" y="277"/>
                  </a:lnTo>
                  <a:lnTo>
                    <a:pt x="3" y="253"/>
                  </a:lnTo>
                  <a:lnTo>
                    <a:pt x="12" y="232"/>
                  </a:lnTo>
                  <a:lnTo>
                    <a:pt x="25" y="212"/>
                  </a:lnTo>
                  <a:lnTo>
                    <a:pt x="42" y="194"/>
                  </a:lnTo>
                  <a:lnTo>
                    <a:pt x="62" y="176"/>
                  </a:lnTo>
                  <a:close/>
                </a:path>
              </a:pathLst>
            </a:custGeom>
            <a:solidFill>
              <a:srgbClr val="EAD8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88" name="Freeform 1346">
              <a:extLst>
                <a:ext uri="{FF2B5EF4-FFF2-40B4-BE49-F238E27FC236}">
                  <a16:creationId xmlns:a16="http://schemas.microsoft.com/office/drawing/2014/main" id="{8726296A-CA31-35AB-8F92-AFA51B19B0E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06" y="8867"/>
              <a:ext cx="372" cy="430"/>
            </a:xfrm>
            <a:custGeom>
              <a:avLst/>
              <a:gdLst>
                <a:gd name="T0" fmla="*/ 79 w 372"/>
                <a:gd name="T1" fmla="*/ 167 h 430"/>
                <a:gd name="T2" fmla="*/ 124 w 372"/>
                <a:gd name="T3" fmla="*/ 146 h 430"/>
                <a:gd name="T4" fmla="*/ 171 w 372"/>
                <a:gd name="T5" fmla="*/ 127 h 430"/>
                <a:gd name="T6" fmla="*/ 204 w 372"/>
                <a:gd name="T7" fmla="*/ 107 h 430"/>
                <a:gd name="T8" fmla="*/ 212 w 372"/>
                <a:gd name="T9" fmla="*/ 78 h 430"/>
                <a:gd name="T10" fmla="*/ 220 w 372"/>
                <a:gd name="T11" fmla="*/ 52 h 430"/>
                <a:gd name="T12" fmla="*/ 238 w 372"/>
                <a:gd name="T13" fmla="*/ 36 h 430"/>
                <a:gd name="T14" fmla="*/ 251 w 372"/>
                <a:gd name="T15" fmla="*/ 26 h 430"/>
                <a:gd name="T16" fmla="*/ 242 w 372"/>
                <a:gd name="T17" fmla="*/ 9 h 430"/>
                <a:gd name="T18" fmla="*/ 243 w 372"/>
                <a:gd name="T19" fmla="*/ 0 h 430"/>
                <a:gd name="T20" fmla="*/ 264 w 372"/>
                <a:gd name="T21" fmla="*/ 10 h 430"/>
                <a:gd name="T22" fmla="*/ 292 w 372"/>
                <a:gd name="T23" fmla="*/ 29 h 430"/>
                <a:gd name="T24" fmla="*/ 321 w 372"/>
                <a:gd name="T25" fmla="*/ 55 h 430"/>
                <a:gd name="T26" fmla="*/ 349 w 372"/>
                <a:gd name="T27" fmla="*/ 87 h 430"/>
                <a:gd name="T28" fmla="*/ 367 w 372"/>
                <a:gd name="T29" fmla="*/ 121 h 430"/>
                <a:gd name="T30" fmla="*/ 372 w 372"/>
                <a:gd name="T31" fmla="*/ 154 h 430"/>
                <a:gd name="T32" fmla="*/ 356 w 372"/>
                <a:gd name="T33" fmla="*/ 188 h 430"/>
                <a:gd name="T34" fmla="*/ 305 w 372"/>
                <a:gd name="T35" fmla="*/ 215 h 430"/>
                <a:gd name="T36" fmla="*/ 242 w 372"/>
                <a:gd name="T37" fmla="*/ 237 h 430"/>
                <a:gd name="T38" fmla="*/ 194 w 372"/>
                <a:gd name="T39" fmla="*/ 255 h 430"/>
                <a:gd name="T40" fmla="*/ 183 w 372"/>
                <a:gd name="T41" fmla="*/ 271 h 430"/>
                <a:gd name="T42" fmla="*/ 191 w 372"/>
                <a:gd name="T43" fmla="*/ 291 h 430"/>
                <a:gd name="T44" fmla="*/ 209 w 372"/>
                <a:gd name="T45" fmla="*/ 314 h 430"/>
                <a:gd name="T46" fmla="*/ 230 w 372"/>
                <a:gd name="T47" fmla="*/ 339 h 430"/>
                <a:gd name="T48" fmla="*/ 249 w 372"/>
                <a:gd name="T49" fmla="*/ 361 h 430"/>
                <a:gd name="T50" fmla="*/ 264 w 372"/>
                <a:gd name="T51" fmla="*/ 381 h 430"/>
                <a:gd name="T52" fmla="*/ 269 w 372"/>
                <a:gd name="T53" fmla="*/ 395 h 430"/>
                <a:gd name="T54" fmla="*/ 275 w 372"/>
                <a:gd name="T55" fmla="*/ 408 h 430"/>
                <a:gd name="T56" fmla="*/ 266 w 372"/>
                <a:gd name="T57" fmla="*/ 420 h 430"/>
                <a:gd name="T58" fmla="*/ 230 w 372"/>
                <a:gd name="T59" fmla="*/ 425 h 430"/>
                <a:gd name="T60" fmla="*/ 193 w 372"/>
                <a:gd name="T61" fmla="*/ 428 h 430"/>
                <a:gd name="T62" fmla="*/ 157 w 372"/>
                <a:gd name="T63" fmla="*/ 430 h 430"/>
                <a:gd name="T64" fmla="*/ 102 w 372"/>
                <a:gd name="T65" fmla="*/ 421 h 430"/>
                <a:gd name="T66" fmla="*/ 47 w 372"/>
                <a:gd name="T67" fmla="*/ 389 h 430"/>
                <a:gd name="T68" fmla="*/ 10 w 372"/>
                <a:gd name="T69" fmla="*/ 330 h 430"/>
                <a:gd name="T70" fmla="*/ 0 w 372"/>
                <a:gd name="T71" fmla="*/ 278 h 430"/>
                <a:gd name="T72" fmla="*/ 11 w 372"/>
                <a:gd name="T73" fmla="*/ 235 h 430"/>
                <a:gd name="T74" fmla="*/ 40 w 372"/>
                <a:gd name="T75" fmla="*/ 196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2" h="430">
                  <a:moveTo>
                    <a:pt x="60" y="179"/>
                  </a:moveTo>
                  <a:lnTo>
                    <a:pt x="79" y="167"/>
                  </a:lnTo>
                  <a:lnTo>
                    <a:pt x="101" y="156"/>
                  </a:lnTo>
                  <a:lnTo>
                    <a:pt x="124" y="146"/>
                  </a:lnTo>
                  <a:lnTo>
                    <a:pt x="148" y="137"/>
                  </a:lnTo>
                  <a:lnTo>
                    <a:pt x="171" y="127"/>
                  </a:lnTo>
                  <a:lnTo>
                    <a:pt x="190" y="117"/>
                  </a:lnTo>
                  <a:lnTo>
                    <a:pt x="204" y="107"/>
                  </a:lnTo>
                  <a:lnTo>
                    <a:pt x="213" y="95"/>
                  </a:lnTo>
                  <a:lnTo>
                    <a:pt x="212" y="78"/>
                  </a:lnTo>
                  <a:lnTo>
                    <a:pt x="214" y="64"/>
                  </a:lnTo>
                  <a:lnTo>
                    <a:pt x="220" y="52"/>
                  </a:lnTo>
                  <a:lnTo>
                    <a:pt x="229" y="44"/>
                  </a:lnTo>
                  <a:lnTo>
                    <a:pt x="238" y="36"/>
                  </a:lnTo>
                  <a:lnTo>
                    <a:pt x="245" y="32"/>
                  </a:lnTo>
                  <a:lnTo>
                    <a:pt x="251" y="26"/>
                  </a:lnTo>
                  <a:lnTo>
                    <a:pt x="252" y="22"/>
                  </a:lnTo>
                  <a:lnTo>
                    <a:pt x="242" y="9"/>
                  </a:lnTo>
                  <a:lnTo>
                    <a:pt x="240" y="2"/>
                  </a:lnTo>
                  <a:lnTo>
                    <a:pt x="243" y="0"/>
                  </a:lnTo>
                  <a:lnTo>
                    <a:pt x="252" y="3"/>
                  </a:lnTo>
                  <a:lnTo>
                    <a:pt x="264" y="10"/>
                  </a:lnTo>
                  <a:lnTo>
                    <a:pt x="278" y="19"/>
                  </a:lnTo>
                  <a:lnTo>
                    <a:pt x="292" y="29"/>
                  </a:lnTo>
                  <a:lnTo>
                    <a:pt x="307" y="41"/>
                  </a:lnTo>
                  <a:lnTo>
                    <a:pt x="321" y="55"/>
                  </a:lnTo>
                  <a:lnTo>
                    <a:pt x="336" y="69"/>
                  </a:lnTo>
                  <a:lnTo>
                    <a:pt x="349" y="87"/>
                  </a:lnTo>
                  <a:lnTo>
                    <a:pt x="359" y="103"/>
                  </a:lnTo>
                  <a:lnTo>
                    <a:pt x="367" y="121"/>
                  </a:lnTo>
                  <a:lnTo>
                    <a:pt x="372" y="137"/>
                  </a:lnTo>
                  <a:lnTo>
                    <a:pt x="372" y="154"/>
                  </a:lnTo>
                  <a:lnTo>
                    <a:pt x="369" y="170"/>
                  </a:lnTo>
                  <a:lnTo>
                    <a:pt x="356" y="188"/>
                  </a:lnTo>
                  <a:lnTo>
                    <a:pt x="334" y="202"/>
                  </a:lnTo>
                  <a:lnTo>
                    <a:pt x="305" y="215"/>
                  </a:lnTo>
                  <a:lnTo>
                    <a:pt x="274" y="227"/>
                  </a:lnTo>
                  <a:lnTo>
                    <a:pt x="242" y="237"/>
                  </a:lnTo>
                  <a:lnTo>
                    <a:pt x="214" y="247"/>
                  </a:lnTo>
                  <a:lnTo>
                    <a:pt x="194" y="255"/>
                  </a:lnTo>
                  <a:lnTo>
                    <a:pt x="184" y="264"/>
                  </a:lnTo>
                  <a:lnTo>
                    <a:pt x="183" y="271"/>
                  </a:lnTo>
                  <a:lnTo>
                    <a:pt x="186" y="280"/>
                  </a:lnTo>
                  <a:lnTo>
                    <a:pt x="191" y="291"/>
                  </a:lnTo>
                  <a:lnTo>
                    <a:pt x="199" y="303"/>
                  </a:lnTo>
                  <a:lnTo>
                    <a:pt x="209" y="314"/>
                  </a:lnTo>
                  <a:lnTo>
                    <a:pt x="219" y="326"/>
                  </a:lnTo>
                  <a:lnTo>
                    <a:pt x="230" y="339"/>
                  </a:lnTo>
                  <a:lnTo>
                    <a:pt x="240" y="351"/>
                  </a:lnTo>
                  <a:lnTo>
                    <a:pt x="249" y="361"/>
                  </a:lnTo>
                  <a:lnTo>
                    <a:pt x="258" y="371"/>
                  </a:lnTo>
                  <a:lnTo>
                    <a:pt x="264" y="381"/>
                  </a:lnTo>
                  <a:lnTo>
                    <a:pt x="265" y="388"/>
                  </a:lnTo>
                  <a:lnTo>
                    <a:pt x="269" y="395"/>
                  </a:lnTo>
                  <a:lnTo>
                    <a:pt x="272" y="401"/>
                  </a:lnTo>
                  <a:lnTo>
                    <a:pt x="275" y="408"/>
                  </a:lnTo>
                  <a:lnTo>
                    <a:pt x="274" y="414"/>
                  </a:lnTo>
                  <a:lnTo>
                    <a:pt x="266" y="420"/>
                  </a:lnTo>
                  <a:lnTo>
                    <a:pt x="252" y="423"/>
                  </a:lnTo>
                  <a:lnTo>
                    <a:pt x="230" y="425"/>
                  </a:lnTo>
                  <a:lnTo>
                    <a:pt x="199" y="427"/>
                  </a:lnTo>
                  <a:lnTo>
                    <a:pt x="193" y="428"/>
                  </a:lnTo>
                  <a:lnTo>
                    <a:pt x="178" y="430"/>
                  </a:lnTo>
                  <a:lnTo>
                    <a:pt x="157" y="430"/>
                  </a:lnTo>
                  <a:lnTo>
                    <a:pt x="131" y="427"/>
                  </a:lnTo>
                  <a:lnTo>
                    <a:pt x="102" y="421"/>
                  </a:lnTo>
                  <a:lnTo>
                    <a:pt x="73" y="410"/>
                  </a:lnTo>
                  <a:lnTo>
                    <a:pt x="47" y="389"/>
                  </a:lnTo>
                  <a:lnTo>
                    <a:pt x="26" y="362"/>
                  </a:lnTo>
                  <a:lnTo>
                    <a:pt x="10" y="330"/>
                  </a:lnTo>
                  <a:lnTo>
                    <a:pt x="3" y="303"/>
                  </a:lnTo>
                  <a:lnTo>
                    <a:pt x="0" y="278"/>
                  </a:lnTo>
                  <a:lnTo>
                    <a:pt x="3" y="255"/>
                  </a:lnTo>
                  <a:lnTo>
                    <a:pt x="11" y="235"/>
                  </a:lnTo>
                  <a:lnTo>
                    <a:pt x="24" y="215"/>
                  </a:lnTo>
                  <a:lnTo>
                    <a:pt x="40" y="196"/>
                  </a:lnTo>
                  <a:lnTo>
                    <a:pt x="60" y="179"/>
                  </a:lnTo>
                  <a:close/>
                </a:path>
              </a:pathLst>
            </a:custGeom>
            <a:solidFill>
              <a:srgbClr val="E8D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89" name="Freeform 1347">
              <a:extLst>
                <a:ext uri="{FF2B5EF4-FFF2-40B4-BE49-F238E27FC236}">
                  <a16:creationId xmlns:a16="http://schemas.microsoft.com/office/drawing/2014/main" id="{34F3FE40-EA14-D462-F6C3-9F2FF295283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10" y="8867"/>
              <a:ext cx="365" cy="430"/>
            </a:xfrm>
            <a:custGeom>
              <a:avLst/>
              <a:gdLst>
                <a:gd name="T0" fmla="*/ 78 w 365"/>
                <a:gd name="T1" fmla="*/ 172 h 430"/>
                <a:gd name="T2" fmla="*/ 121 w 365"/>
                <a:gd name="T3" fmla="*/ 152 h 430"/>
                <a:gd name="T4" fmla="*/ 166 w 365"/>
                <a:gd name="T5" fmla="*/ 134 h 430"/>
                <a:gd name="T6" fmla="*/ 200 w 365"/>
                <a:gd name="T7" fmla="*/ 114 h 430"/>
                <a:gd name="T8" fmla="*/ 210 w 365"/>
                <a:gd name="T9" fmla="*/ 88 h 430"/>
                <a:gd name="T10" fmla="*/ 222 w 365"/>
                <a:gd name="T11" fmla="*/ 64 h 430"/>
                <a:gd name="T12" fmla="*/ 238 w 365"/>
                <a:gd name="T13" fmla="*/ 46 h 430"/>
                <a:gd name="T14" fmla="*/ 248 w 365"/>
                <a:gd name="T15" fmla="*/ 33 h 430"/>
                <a:gd name="T16" fmla="*/ 236 w 365"/>
                <a:gd name="T17" fmla="*/ 12 h 430"/>
                <a:gd name="T18" fmla="*/ 238 w 365"/>
                <a:gd name="T19" fmla="*/ 0 h 430"/>
                <a:gd name="T20" fmla="*/ 257 w 365"/>
                <a:gd name="T21" fmla="*/ 9 h 430"/>
                <a:gd name="T22" fmla="*/ 284 w 365"/>
                <a:gd name="T23" fmla="*/ 31 h 430"/>
                <a:gd name="T24" fmla="*/ 313 w 365"/>
                <a:gd name="T25" fmla="*/ 55 h 430"/>
                <a:gd name="T26" fmla="*/ 340 w 365"/>
                <a:gd name="T27" fmla="*/ 87 h 430"/>
                <a:gd name="T28" fmla="*/ 359 w 365"/>
                <a:gd name="T29" fmla="*/ 121 h 430"/>
                <a:gd name="T30" fmla="*/ 365 w 365"/>
                <a:gd name="T31" fmla="*/ 156 h 430"/>
                <a:gd name="T32" fmla="*/ 349 w 365"/>
                <a:gd name="T33" fmla="*/ 189 h 430"/>
                <a:gd name="T34" fmla="*/ 297 w 365"/>
                <a:gd name="T35" fmla="*/ 215 h 430"/>
                <a:gd name="T36" fmla="*/ 234 w 365"/>
                <a:gd name="T37" fmla="*/ 235 h 430"/>
                <a:gd name="T38" fmla="*/ 185 w 365"/>
                <a:gd name="T39" fmla="*/ 252 h 430"/>
                <a:gd name="T40" fmla="*/ 173 w 365"/>
                <a:gd name="T41" fmla="*/ 268 h 430"/>
                <a:gd name="T42" fmla="*/ 182 w 365"/>
                <a:gd name="T43" fmla="*/ 289 h 430"/>
                <a:gd name="T44" fmla="*/ 198 w 365"/>
                <a:gd name="T45" fmla="*/ 313 h 430"/>
                <a:gd name="T46" fmla="*/ 219 w 365"/>
                <a:gd name="T47" fmla="*/ 338 h 430"/>
                <a:gd name="T48" fmla="*/ 238 w 365"/>
                <a:gd name="T49" fmla="*/ 359 h 430"/>
                <a:gd name="T50" fmla="*/ 252 w 365"/>
                <a:gd name="T51" fmla="*/ 379 h 430"/>
                <a:gd name="T52" fmla="*/ 260 w 365"/>
                <a:gd name="T53" fmla="*/ 394 h 430"/>
                <a:gd name="T54" fmla="*/ 268 w 365"/>
                <a:gd name="T55" fmla="*/ 408 h 430"/>
                <a:gd name="T56" fmla="*/ 262 w 365"/>
                <a:gd name="T57" fmla="*/ 420 h 430"/>
                <a:gd name="T58" fmla="*/ 228 w 365"/>
                <a:gd name="T59" fmla="*/ 425 h 430"/>
                <a:gd name="T60" fmla="*/ 189 w 365"/>
                <a:gd name="T61" fmla="*/ 428 h 430"/>
                <a:gd name="T62" fmla="*/ 154 w 365"/>
                <a:gd name="T63" fmla="*/ 430 h 430"/>
                <a:gd name="T64" fmla="*/ 99 w 365"/>
                <a:gd name="T65" fmla="*/ 421 h 430"/>
                <a:gd name="T66" fmla="*/ 46 w 365"/>
                <a:gd name="T67" fmla="*/ 391 h 430"/>
                <a:gd name="T68" fmla="*/ 10 w 365"/>
                <a:gd name="T69" fmla="*/ 332 h 430"/>
                <a:gd name="T70" fmla="*/ 0 w 365"/>
                <a:gd name="T71" fmla="*/ 280 h 430"/>
                <a:gd name="T72" fmla="*/ 12 w 365"/>
                <a:gd name="T73" fmla="*/ 238 h 430"/>
                <a:gd name="T74" fmla="*/ 40 w 365"/>
                <a:gd name="T75" fmla="*/ 201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5" h="430">
                  <a:moveTo>
                    <a:pt x="61" y="183"/>
                  </a:moveTo>
                  <a:lnTo>
                    <a:pt x="78" y="172"/>
                  </a:lnTo>
                  <a:lnTo>
                    <a:pt x="98" y="162"/>
                  </a:lnTo>
                  <a:lnTo>
                    <a:pt x="121" y="152"/>
                  </a:lnTo>
                  <a:lnTo>
                    <a:pt x="144" y="143"/>
                  </a:lnTo>
                  <a:lnTo>
                    <a:pt x="166" y="134"/>
                  </a:lnTo>
                  <a:lnTo>
                    <a:pt x="185" y="124"/>
                  </a:lnTo>
                  <a:lnTo>
                    <a:pt x="200" y="114"/>
                  </a:lnTo>
                  <a:lnTo>
                    <a:pt x="209" y="104"/>
                  </a:lnTo>
                  <a:lnTo>
                    <a:pt x="210" y="88"/>
                  </a:lnTo>
                  <a:lnTo>
                    <a:pt x="215" y="74"/>
                  </a:lnTo>
                  <a:lnTo>
                    <a:pt x="222" y="64"/>
                  </a:lnTo>
                  <a:lnTo>
                    <a:pt x="231" y="55"/>
                  </a:lnTo>
                  <a:lnTo>
                    <a:pt x="238" y="46"/>
                  </a:lnTo>
                  <a:lnTo>
                    <a:pt x="245" y="41"/>
                  </a:lnTo>
                  <a:lnTo>
                    <a:pt x="248" y="33"/>
                  </a:lnTo>
                  <a:lnTo>
                    <a:pt x="247" y="28"/>
                  </a:lnTo>
                  <a:lnTo>
                    <a:pt x="236" y="12"/>
                  </a:lnTo>
                  <a:lnTo>
                    <a:pt x="235" y="3"/>
                  </a:lnTo>
                  <a:lnTo>
                    <a:pt x="238" y="0"/>
                  </a:lnTo>
                  <a:lnTo>
                    <a:pt x="245" y="3"/>
                  </a:lnTo>
                  <a:lnTo>
                    <a:pt x="257" y="9"/>
                  </a:lnTo>
                  <a:lnTo>
                    <a:pt x="270" y="19"/>
                  </a:lnTo>
                  <a:lnTo>
                    <a:pt x="284" y="31"/>
                  </a:lnTo>
                  <a:lnTo>
                    <a:pt x="298" y="42"/>
                  </a:lnTo>
                  <a:lnTo>
                    <a:pt x="313" y="55"/>
                  </a:lnTo>
                  <a:lnTo>
                    <a:pt x="327" y="71"/>
                  </a:lnTo>
                  <a:lnTo>
                    <a:pt x="340" y="87"/>
                  </a:lnTo>
                  <a:lnTo>
                    <a:pt x="352" y="104"/>
                  </a:lnTo>
                  <a:lnTo>
                    <a:pt x="359" y="121"/>
                  </a:lnTo>
                  <a:lnTo>
                    <a:pt x="365" y="139"/>
                  </a:lnTo>
                  <a:lnTo>
                    <a:pt x="365" y="156"/>
                  </a:lnTo>
                  <a:lnTo>
                    <a:pt x="362" y="172"/>
                  </a:lnTo>
                  <a:lnTo>
                    <a:pt x="349" y="189"/>
                  </a:lnTo>
                  <a:lnTo>
                    <a:pt x="326" y="202"/>
                  </a:lnTo>
                  <a:lnTo>
                    <a:pt x="297" y="215"/>
                  </a:lnTo>
                  <a:lnTo>
                    <a:pt x="265" y="227"/>
                  </a:lnTo>
                  <a:lnTo>
                    <a:pt x="234" y="235"/>
                  </a:lnTo>
                  <a:lnTo>
                    <a:pt x="205" y="245"/>
                  </a:lnTo>
                  <a:lnTo>
                    <a:pt x="185" y="252"/>
                  </a:lnTo>
                  <a:lnTo>
                    <a:pt x="174" y="261"/>
                  </a:lnTo>
                  <a:lnTo>
                    <a:pt x="173" y="268"/>
                  </a:lnTo>
                  <a:lnTo>
                    <a:pt x="176" y="278"/>
                  </a:lnTo>
                  <a:lnTo>
                    <a:pt x="182" y="289"/>
                  </a:lnTo>
                  <a:lnTo>
                    <a:pt x="189" y="300"/>
                  </a:lnTo>
                  <a:lnTo>
                    <a:pt x="198" y="313"/>
                  </a:lnTo>
                  <a:lnTo>
                    <a:pt x="208" y="325"/>
                  </a:lnTo>
                  <a:lnTo>
                    <a:pt x="219" y="338"/>
                  </a:lnTo>
                  <a:lnTo>
                    <a:pt x="229" y="349"/>
                  </a:lnTo>
                  <a:lnTo>
                    <a:pt x="238" y="359"/>
                  </a:lnTo>
                  <a:lnTo>
                    <a:pt x="247" y="369"/>
                  </a:lnTo>
                  <a:lnTo>
                    <a:pt x="252" y="379"/>
                  </a:lnTo>
                  <a:lnTo>
                    <a:pt x="255" y="387"/>
                  </a:lnTo>
                  <a:lnTo>
                    <a:pt x="260" y="394"/>
                  </a:lnTo>
                  <a:lnTo>
                    <a:pt x="265" y="401"/>
                  </a:lnTo>
                  <a:lnTo>
                    <a:pt x="268" y="408"/>
                  </a:lnTo>
                  <a:lnTo>
                    <a:pt x="268" y="414"/>
                  </a:lnTo>
                  <a:lnTo>
                    <a:pt x="262" y="420"/>
                  </a:lnTo>
                  <a:lnTo>
                    <a:pt x="249" y="423"/>
                  </a:lnTo>
                  <a:lnTo>
                    <a:pt x="228" y="425"/>
                  </a:lnTo>
                  <a:lnTo>
                    <a:pt x="195" y="427"/>
                  </a:lnTo>
                  <a:lnTo>
                    <a:pt x="189" y="428"/>
                  </a:lnTo>
                  <a:lnTo>
                    <a:pt x="174" y="430"/>
                  </a:lnTo>
                  <a:lnTo>
                    <a:pt x="154" y="430"/>
                  </a:lnTo>
                  <a:lnTo>
                    <a:pt x="128" y="427"/>
                  </a:lnTo>
                  <a:lnTo>
                    <a:pt x="99" y="421"/>
                  </a:lnTo>
                  <a:lnTo>
                    <a:pt x="72" y="410"/>
                  </a:lnTo>
                  <a:lnTo>
                    <a:pt x="46" y="391"/>
                  </a:lnTo>
                  <a:lnTo>
                    <a:pt x="24" y="363"/>
                  </a:lnTo>
                  <a:lnTo>
                    <a:pt x="10" y="332"/>
                  </a:lnTo>
                  <a:lnTo>
                    <a:pt x="1" y="304"/>
                  </a:lnTo>
                  <a:lnTo>
                    <a:pt x="0" y="280"/>
                  </a:lnTo>
                  <a:lnTo>
                    <a:pt x="3" y="258"/>
                  </a:lnTo>
                  <a:lnTo>
                    <a:pt x="12" y="238"/>
                  </a:lnTo>
                  <a:lnTo>
                    <a:pt x="24" y="218"/>
                  </a:lnTo>
                  <a:lnTo>
                    <a:pt x="40" y="201"/>
                  </a:lnTo>
                  <a:lnTo>
                    <a:pt x="61" y="183"/>
                  </a:lnTo>
                  <a:close/>
                </a:path>
              </a:pathLst>
            </a:custGeom>
            <a:solidFill>
              <a:srgbClr val="E5C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90" name="Freeform 1348">
              <a:extLst>
                <a:ext uri="{FF2B5EF4-FFF2-40B4-BE49-F238E27FC236}">
                  <a16:creationId xmlns:a16="http://schemas.microsoft.com/office/drawing/2014/main" id="{17EEB694-79A7-A6A3-F1BD-C8249F7C515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13" y="8870"/>
              <a:ext cx="357" cy="427"/>
            </a:xfrm>
            <a:custGeom>
              <a:avLst/>
              <a:gdLst>
                <a:gd name="T0" fmla="*/ 78 w 357"/>
                <a:gd name="T1" fmla="*/ 175 h 427"/>
                <a:gd name="T2" fmla="*/ 118 w 357"/>
                <a:gd name="T3" fmla="*/ 154 h 427"/>
                <a:gd name="T4" fmla="*/ 161 w 357"/>
                <a:gd name="T5" fmla="*/ 137 h 427"/>
                <a:gd name="T6" fmla="*/ 196 w 357"/>
                <a:gd name="T7" fmla="*/ 118 h 427"/>
                <a:gd name="T8" fmla="*/ 210 w 357"/>
                <a:gd name="T9" fmla="*/ 94 h 427"/>
                <a:gd name="T10" fmla="*/ 225 w 357"/>
                <a:gd name="T11" fmla="*/ 71 h 427"/>
                <a:gd name="T12" fmla="*/ 239 w 357"/>
                <a:gd name="T13" fmla="*/ 53 h 427"/>
                <a:gd name="T14" fmla="*/ 245 w 357"/>
                <a:gd name="T15" fmla="*/ 38 h 427"/>
                <a:gd name="T16" fmla="*/ 231 w 357"/>
                <a:gd name="T17" fmla="*/ 13 h 427"/>
                <a:gd name="T18" fmla="*/ 229 w 357"/>
                <a:gd name="T19" fmla="*/ 0 h 427"/>
                <a:gd name="T20" fmla="*/ 249 w 357"/>
                <a:gd name="T21" fmla="*/ 7 h 427"/>
                <a:gd name="T22" fmla="*/ 278 w 357"/>
                <a:gd name="T23" fmla="*/ 28 h 427"/>
                <a:gd name="T24" fmla="*/ 307 w 357"/>
                <a:gd name="T25" fmla="*/ 52 h 427"/>
                <a:gd name="T26" fmla="*/ 333 w 357"/>
                <a:gd name="T27" fmla="*/ 84 h 427"/>
                <a:gd name="T28" fmla="*/ 352 w 357"/>
                <a:gd name="T29" fmla="*/ 118 h 427"/>
                <a:gd name="T30" fmla="*/ 357 w 357"/>
                <a:gd name="T31" fmla="*/ 153 h 427"/>
                <a:gd name="T32" fmla="*/ 342 w 357"/>
                <a:gd name="T33" fmla="*/ 186 h 427"/>
                <a:gd name="T34" fmla="*/ 290 w 357"/>
                <a:gd name="T35" fmla="*/ 212 h 427"/>
                <a:gd name="T36" fmla="*/ 226 w 357"/>
                <a:gd name="T37" fmla="*/ 232 h 427"/>
                <a:gd name="T38" fmla="*/ 177 w 357"/>
                <a:gd name="T39" fmla="*/ 248 h 427"/>
                <a:gd name="T40" fmla="*/ 166 w 357"/>
                <a:gd name="T41" fmla="*/ 264 h 427"/>
                <a:gd name="T42" fmla="*/ 173 w 357"/>
                <a:gd name="T43" fmla="*/ 284 h 427"/>
                <a:gd name="T44" fmla="*/ 189 w 357"/>
                <a:gd name="T45" fmla="*/ 307 h 427"/>
                <a:gd name="T46" fmla="*/ 209 w 357"/>
                <a:gd name="T47" fmla="*/ 333 h 427"/>
                <a:gd name="T48" fmla="*/ 228 w 357"/>
                <a:gd name="T49" fmla="*/ 356 h 427"/>
                <a:gd name="T50" fmla="*/ 242 w 357"/>
                <a:gd name="T51" fmla="*/ 375 h 427"/>
                <a:gd name="T52" fmla="*/ 252 w 357"/>
                <a:gd name="T53" fmla="*/ 389 h 427"/>
                <a:gd name="T54" fmla="*/ 262 w 357"/>
                <a:gd name="T55" fmla="*/ 404 h 427"/>
                <a:gd name="T56" fmla="*/ 258 w 357"/>
                <a:gd name="T57" fmla="*/ 415 h 427"/>
                <a:gd name="T58" fmla="*/ 225 w 357"/>
                <a:gd name="T59" fmla="*/ 422 h 427"/>
                <a:gd name="T60" fmla="*/ 186 w 357"/>
                <a:gd name="T61" fmla="*/ 425 h 427"/>
                <a:gd name="T62" fmla="*/ 151 w 357"/>
                <a:gd name="T63" fmla="*/ 427 h 427"/>
                <a:gd name="T64" fmla="*/ 98 w 357"/>
                <a:gd name="T65" fmla="*/ 418 h 427"/>
                <a:gd name="T66" fmla="*/ 45 w 357"/>
                <a:gd name="T67" fmla="*/ 388 h 427"/>
                <a:gd name="T68" fmla="*/ 10 w 357"/>
                <a:gd name="T69" fmla="*/ 330 h 427"/>
                <a:gd name="T70" fmla="*/ 0 w 357"/>
                <a:gd name="T71" fmla="*/ 278 h 427"/>
                <a:gd name="T72" fmla="*/ 13 w 357"/>
                <a:gd name="T73" fmla="*/ 238 h 427"/>
                <a:gd name="T74" fmla="*/ 43 w 357"/>
                <a:gd name="T75" fmla="*/ 202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57" h="427">
                  <a:moveTo>
                    <a:pt x="62" y="185"/>
                  </a:moveTo>
                  <a:lnTo>
                    <a:pt x="78" y="175"/>
                  </a:lnTo>
                  <a:lnTo>
                    <a:pt x="96" y="164"/>
                  </a:lnTo>
                  <a:lnTo>
                    <a:pt x="118" y="154"/>
                  </a:lnTo>
                  <a:lnTo>
                    <a:pt x="140" y="146"/>
                  </a:lnTo>
                  <a:lnTo>
                    <a:pt x="161" y="137"/>
                  </a:lnTo>
                  <a:lnTo>
                    <a:pt x="180" y="128"/>
                  </a:lnTo>
                  <a:lnTo>
                    <a:pt x="196" y="118"/>
                  </a:lnTo>
                  <a:lnTo>
                    <a:pt x="206" y="108"/>
                  </a:lnTo>
                  <a:lnTo>
                    <a:pt x="210" y="94"/>
                  </a:lnTo>
                  <a:lnTo>
                    <a:pt x="216" y="81"/>
                  </a:lnTo>
                  <a:lnTo>
                    <a:pt x="225" y="71"/>
                  </a:lnTo>
                  <a:lnTo>
                    <a:pt x="232" y="62"/>
                  </a:lnTo>
                  <a:lnTo>
                    <a:pt x="239" y="53"/>
                  </a:lnTo>
                  <a:lnTo>
                    <a:pt x="244" y="46"/>
                  </a:lnTo>
                  <a:lnTo>
                    <a:pt x="245" y="38"/>
                  </a:lnTo>
                  <a:lnTo>
                    <a:pt x="242" y="30"/>
                  </a:lnTo>
                  <a:lnTo>
                    <a:pt x="231" y="13"/>
                  </a:lnTo>
                  <a:lnTo>
                    <a:pt x="226" y="3"/>
                  </a:lnTo>
                  <a:lnTo>
                    <a:pt x="229" y="0"/>
                  </a:lnTo>
                  <a:lnTo>
                    <a:pt x="238" y="2"/>
                  </a:lnTo>
                  <a:lnTo>
                    <a:pt x="249" y="7"/>
                  </a:lnTo>
                  <a:lnTo>
                    <a:pt x="262" y="16"/>
                  </a:lnTo>
                  <a:lnTo>
                    <a:pt x="278" y="28"/>
                  </a:lnTo>
                  <a:lnTo>
                    <a:pt x="293" y="39"/>
                  </a:lnTo>
                  <a:lnTo>
                    <a:pt x="307" y="52"/>
                  </a:lnTo>
                  <a:lnTo>
                    <a:pt x="321" y="68"/>
                  </a:lnTo>
                  <a:lnTo>
                    <a:pt x="333" y="84"/>
                  </a:lnTo>
                  <a:lnTo>
                    <a:pt x="344" y="101"/>
                  </a:lnTo>
                  <a:lnTo>
                    <a:pt x="352" y="118"/>
                  </a:lnTo>
                  <a:lnTo>
                    <a:pt x="357" y="136"/>
                  </a:lnTo>
                  <a:lnTo>
                    <a:pt x="357" y="153"/>
                  </a:lnTo>
                  <a:lnTo>
                    <a:pt x="355" y="169"/>
                  </a:lnTo>
                  <a:lnTo>
                    <a:pt x="342" y="186"/>
                  </a:lnTo>
                  <a:lnTo>
                    <a:pt x="319" y="200"/>
                  </a:lnTo>
                  <a:lnTo>
                    <a:pt x="290" y="212"/>
                  </a:lnTo>
                  <a:lnTo>
                    <a:pt x="258" y="224"/>
                  </a:lnTo>
                  <a:lnTo>
                    <a:pt x="226" y="232"/>
                  </a:lnTo>
                  <a:lnTo>
                    <a:pt x="197" y="241"/>
                  </a:lnTo>
                  <a:lnTo>
                    <a:pt x="177" y="248"/>
                  </a:lnTo>
                  <a:lnTo>
                    <a:pt x="167" y="257"/>
                  </a:lnTo>
                  <a:lnTo>
                    <a:pt x="166" y="264"/>
                  </a:lnTo>
                  <a:lnTo>
                    <a:pt x="169" y="273"/>
                  </a:lnTo>
                  <a:lnTo>
                    <a:pt x="173" y="284"/>
                  </a:lnTo>
                  <a:lnTo>
                    <a:pt x="180" y="296"/>
                  </a:lnTo>
                  <a:lnTo>
                    <a:pt x="189" y="307"/>
                  </a:lnTo>
                  <a:lnTo>
                    <a:pt x="199" y="320"/>
                  </a:lnTo>
                  <a:lnTo>
                    <a:pt x="209" y="333"/>
                  </a:lnTo>
                  <a:lnTo>
                    <a:pt x="219" y="345"/>
                  </a:lnTo>
                  <a:lnTo>
                    <a:pt x="228" y="356"/>
                  </a:lnTo>
                  <a:lnTo>
                    <a:pt x="236" y="366"/>
                  </a:lnTo>
                  <a:lnTo>
                    <a:pt x="242" y="375"/>
                  </a:lnTo>
                  <a:lnTo>
                    <a:pt x="246" y="382"/>
                  </a:lnTo>
                  <a:lnTo>
                    <a:pt x="252" y="389"/>
                  </a:lnTo>
                  <a:lnTo>
                    <a:pt x="258" y="397"/>
                  </a:lnTo>
                  <a:lnTo>
                    <a:pt x="262" y="404"/>
                  </a:lnTo>
                  <a:lnTo>
                    <a:pt x="264" y="409"/>
                  </a:lnTo>
                  <a:lnTo>
                    <a:pt x="258" y="415"/>
                  </a:lnTo>
                  <a:lnTo>
                    <a:pt x="246" y="420"/>
                  </a:lnTo>
                  <a:lnTo>
                    <a:pt x="225" y="422"/>
                  </a:lnTo>
                  <a:lnTo>
                    <a:pt x="192" y="424"/>
                  </a:lnTo>
                  <a:lnTo>
                    <a:pt x="186" y="425"/>
                  </a:lnTo>
                  <a:lnTo>
                    <a:pt x="173" y="427"/>
                  </a:lnTo>
                  <a:lnTo>
                    <a:pt x="151" y="427"/>
                  </a:lnTo>
                  <a:lnTo>
                    <a:pt x="125" y="424"/>
                  </a:lnTo>
                  <a:lnTo>
                    <a:pt x="98" y="418"/>
                  </a:lnTo>
                  <a:lnTo>
                    <a:pt x="71" y="407"/>
                  </a:lnTo>
                  <a:lnTo>
                    <a:pt x="45" y="388"/>
                  </a:lnTo>
                  <a:lnTo>
                    <a:pt x="24" y="360"/>
                  </a:lnTo>
                  <a:lnTo>
                    <a:pt x="10" y="330"/>
                  </a:lnTo>
                  <a:lnTo>
                    <a:pt x="1" y="303"/>
                  </a:lnTo>
                  <a:lnTo>
                    <a:pt x="0" y="278"/>
                  </a:lnTo>
                  <a:lnTo>
                    <a:pt x="4" y="257"/>
                  </a:lnTo>
                  <a:lnTo>
                    <a:pt x="13" y="238"/>
                  </a:lnTo>
                  <a:lnTo>
                    <a:pt x="26" y="219"/>
                  </a:lnTo>
                  <a:lnTo>
                    <a:pt x="43" y="202"/>
                  </a:lnTo>
                  <a:lnTo>
                    <a:pt x="62" y="185"/>
                  </a:lnTo>
                  <a:close/>
                </a:path>
              </a:pathLst>
            </a:custGeom>
            <a:solidFill>
              <a:srgbClr val="E2C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91" name="Freeform 1349">
              <a:extLst>
                <a:ext uri="{FF2B5EF4-FFF2-40B4-BE49-F238E27FC236}">
                  <a16:creationId xmlns:a16="http://schemas.microsoft.com/office/drawing/2014/main" id="{D0480804-1365-BA23-F47F-6384C832C55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17" y="8870"/>
              <a:ext cx="351" cy="425"/>
            </a:xfrm>
            <a:custGeom>
              <a:avLst/>
              <a:gdLst>
                <a:gd name="T0" fmla="*/ 77 w 351"/>
                <a:gd name="T1" fmla="*/ 179 h 425"/>
                <a:gd name="T2" fmla="*/ 114 w 351"/>
                <a:gd name="T3" fmla="*/ 160 h 425"/>
                <a:gd name="T4" fmla="*/ 156 w 351"/>
                <a:gd name="T5" fmla="*/ 143 h 425"/>
                <a:gd name="T6" fmla="*/ 191 w 351"/>
                <a:gd name="T7" fmla="*/ 126 h 425"/>
                <a:gd name="T8" fmla="*/ 209 w 351"/>
                <a:gd name="T9" fmla="*/ 104 h 425"/>
                <a:gd name="T10" fmla="*/ 227 w 351"/>
                <a:gd name="T11" fmla="*/ 82 h 425"/>
                <a:gd name="T12" fmla="*/ 240 w 351"/>
                <a:gd name="T13" fmla="*/ 64 h 425"/>
                <a:gd name="T14" fmla="*/ 242 w 351"/>
                <a:gd name="T15" fmla="*/ 46 h 425"/>
                <a:gd name="T16" fmla="*/ 222 w 351"/>
                <a:gd name="T17" fmla="*/ 17 h 425"/>
                <a:gd name="T18" fmla="*/ 219 w 351"/>
                <a:gd name="T19" fmla="*/ 0 h 425"/>
                <a:gd name="T20" fmla="*/ 240 w 351"/>
                <a:gd name="T21" fmla="*/ 7 h 425"/>
                <a:gd name="T22" fmla="*/ 270 w 351"/>
                <a:gd name="T23" fmla="*/ 28 h 425"/>
                <a:gd name="T24" fmla="*/ 299 w 351"/>
                <a:gd name="T25" fmla="*/ 52 h 425"/>
                <a:gd name="T26" fmla="*/ 326 w 351"/>
                <a:gd name="T27" fmla="*/ 84 h 425"/>
                <a:gd name="T28" fmla="*/ 345 w 351"/>
                <a:gd name="T29" fmla="*/ 118 h 425"/>
                <a:gd name="T30" fmla="*/ 351 w 351"/>
                <a:gd name="T31" fmla="*/ 153 h 425"/>
                <a:gd name="T32" fmla="*/ 333 w 351"/>
                <a:gd name="T33" fmla="*/ 186 h 425"/>
                <a:gd name="T34" fmla="*/ 281 w 351"/>
                <a:gd name="T35" fmla="*/ 212 h 425"/>
                <a:gd name="T36" fmla="*/ 216 w 351"/>
                <a:gd name="T37" fmla="*/ 231 h 425"/>
                <a:gd name="T38" fmla="*/ 167 w 351"/>
                <a:gd name="T39" fmla="*/ 247 h 425"/>
                <a:gd name="T40" fmla="*/ 156 w 351"/>
                <a:gd name="T41" fmla="*/ 261 h 425"/>
                <a:gd name="T42" fmla="*/ 163 w 351"/>
                <a:gd name="T43" fmla="*/ 281 h 425"/>
                <a:gd name="T44" fmla="*/ 179 w 351"/>
                <a:gd name="T45" fmla="*/ 306 h 425"/>
                <a:gd name="T46" fmla="*/ 199 w 351"/>
                <a:gd name="T47" fmla="*/ 332 h 425"/>
                <a:gd name="T48" fmla="*/ 218 w 351"/>
                <a:gd name="T49" fmla="*/ 355 h 425"/>
                <a:gd name="T50" fmla="*/ 232 w 351"/>
                <a:gd name="T51" fmla="*/ 373 h 425"/>
                <a:gd name="T52" fmla="*/ 242 w 351"/>
                <a:gd name="T53" fmla="*/ 389 h 425"/>
                <a:gd name="T54" fmla="*/ 255 w 351"/>
                <a:gd name="T55" fmla="*/ 404 h 425"/>
                <a:gd name="T56" fmla="*/ 254 w 351"/>
                <a:gd name="T57" fmla="*/ 415 h 425"/>
                <a:gd name="T58" fmla="*/ 221 w 351"/>
                <a:gd name="T59" fmla="*/ 421 h 425"/>
                <a:gd name="T60" fmla="*/ 182 w 351"/>
                <a:gd name="T61" fmla="*/ 424 h 425"/>
                <a:gd name="T62" fmla="*/ 147 w 351"/>
                <a:gd name="T63" fmla="*/ 425 h 425"/>
                <a:gd name="T64" fmla="*/ 95 w 351"/>
                <a:gd name="T65" fmla="*/ 418 h 425"/>
                <a:gd name="T66" fmla="*/ 43 w 351"/>
                <a:gd name="T67" fmla="*/ 388 h 425"/>
                <a:gd name="T68" fmla="*/ 9 w 351"/>
                <a:gd name="T69" fmla="*/ 330 h 425"/>
                <a:gd name="T70" fmla="*/ 0 w 351"/>
                <a:gd name="T71" fmla="*/ 281 h 425"/>
                <a:gd name="T72" fmla="*/ 13 w 351"/>
                <a:gd name="T73" fmla="*/ 241 h 425"/>
                <a:gd name="T74" fmla="*/ 43 w 351"/>
                <a:gd name="T75" fmla="*/ 206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51" h="425">
                  <a:moveTo>
                    <a:pt x="62" y="189"/>
                  </a:moveTo>
                  <a:lnTo>
                    <a:pt x="77" y="179"/>
                  </a:lnTo>
                  <a:lnTo>
                    <a:pt x="94" y="169"/>
                  </a:lnTo>
                  <a:lnTo>
                    <a:pt x="114" y="160"/>
                  </a:lnTo>
                  <a:lnTo>
                    <a:pt x="136" y="151"/>
                  </a:lnTo>
                  <a:lnTo>
                    <a:pt x="156" y="143"/>
                  </a:lnTo>
                  <a:lnTo>
                    <a:pt x="175" y="136"/>
                  </a:lnTo>
                  <a:lnTo>
                    <a:pt x="191" y="126"/>
                  </a:lnTo>
                  <a:lnTo>
                    <a:pt x="203" y="117"/>
                  </a:lnTo>
                  <a:lnTo>
                    <a:pt x="209" y="104"/>
                  </a:lnTo>
                  <a:lnTo>
                    <a:pt x="218" y="92"/>
                  </a:lnTo>
                  <a:lnTo>
                    <a:pt x="227" y="82"/>
                  </a:lnTo>
                  <a:lnTo>
                    <a:pt x="234" y="72"/>
                  </a:lnTo>
                  <a:lnTo>
                    <a:pt x="240" y="64"/>
                  </a:lnTo>
                  <a:lnTo>
                    <a:pt x="242" y="55"/>
                  </a:lnTo>
                  <a:lnTo>
                    <a:pt x="242" y="46"/>
                  </a:lnTo>
                  <a:lnTo>
                    <a:pt x="237" y="36"/>
                  </a:lnTo>
                  <a:lnTo>
                    <a:pt x="222" y="17"/>
                  </a:lnTo>
                  <a:lnTo>
                    <a:pt x="218" y="6"/>
                  </a:lnTo>
                  <a:lnTo>
                    <a:pt x="219" y="0"/>
                  </a:lnTo>
                  <a:lnTo>
                    <a:pt x="228" y="2"/>
                  </a:lnTo>
                  <a:lnTo>
                    <a:pt x="240" y="7"/>
                  </a:lnTo>
                  <a:lnTo>
                    <a:pt x="254" y="16"/>
                  </a:lnTo>
                  <a:lnTo>
                    <a:pt x="270" y="28"/>
                  </a:lnTo>
                  <a:lnTo>
                    <a:pt x="284" y="39"/>
                  </a:lnTo>
                  <a:lnTo>
                    <a:pt x="299" y="52"/>
                  </a:lnTo>
                  <a:lnTo>
                    <a:pt x="313" y="68"/>
                  </a:lnTo>
                  <a:lnTo>
                    <a:pt x="326" y="84"/>
                  </a:lnTo>
                  <a:lnTo>
                    <a:pt x="338" y="101"/>
                  </a:lnTo>
                  <a:lnTo>
                    <a:pt x="345" y="118"/>
                  </a:lnTo>
                  <a:lnTo>
                    <a:pt x="349" y="136"/>
                  </a:lnTo>
                  <a:lnTo>
                    <a:pt x="351" y="153"/>
                  </a:lnTo>
                  <a:lnTo>
                    <a:pt x="346" y="170"/>
                  </a:lnTo>
                  <a:lnTo>
                    <a:pt x="333" y="186"/>
                  </a:lnTo>
                  <a:lnTo>
                    <a:pt x="310" y="200"/>
                  </a:lnTo>
                  <a:lnTo>
                    <a:pt x="281" y="212"/>
                  </a:lnTo>
                  <a:lnTo>
                    <a:pt x="250" y="222"/>
                  </a:lnTo>
                  <a:lnTo>
                    <a:pt x="216" y="231"/>
                  </a:lnTo>
                  <a:lnTo>
                    <a:pt x="189" y="239"/>
                  </a:lnTo>
                  <a:lnTo>
                    <a:pt x="167" y="247"/>
                  </a:lnTo>
                  <a:lnTo>
                    <a:pt x="157" y="254"/>
                  </a:lnTo>
                  <a:lnTo>
                    <a:pt x="156" y="261"/>
                  </a:lnTo>
                  <a:lnTo>
                    <a:pt x="159" y="270"/>
                  </a:lnTo>
                  <a:lnTo>
                    <a:pt x="163" y="281"/>
                  </a:lnTo>
                  <a:lnTo>
                    <a:pt x="170" y="293"/>
                  </a:lnTo>
                  <a:lnTo>
                    <a:pt x="179" y="306"/>
                  </a:lnTo>
                  <a:lnTo>
                    <a:pt x="189" y="319"/>
                  </a:lnTo>
                  <a:lnTo>
                    <a:pt x="199" y="332"/>
                  </a:lnTo>
                  <a:lnTo>
                    <a:pt x="209" y="343"/>
                  </a:lnTo>
                  <a:lnTo>
                    <a:pt x="218" y="355"/>
                  </a:lnTo>
                  <a:lnTo>
                    <a:pt x="227" y="365"/>
                  </a:lnTo>
                  <a:lnTo>
                    <a:pt x="232" y="373"/>
                  </a:lnTo>
                  <a:lnTo>
                    <a:pt x="237" y="381"/>
                  </a:lnTo>
                  <a:lnTo>
                    <a:pt x="242" y="389"/>
                  </a:lnTo>
                  <a:lnTo>
                    <a:pt x="250" y="397"/>
                  </a:lnTo>
                  <a:lnTo>
                    <a:pt x="255" y="404"/>
                  </a:lnTo>
                  <a:lnTo>
                    <a:pt x="258" y="409"/>
                  </a:lnTo>
                  <a:lnTo>
                    <a:pt x="254" y="415"/>
                  </a:lnTo>
                  <a:lnTo>
                    <a:pt x="242" y="420"/>
                  </a:lnTo>
                  <a:lnTo>
                    <a:pt x="221" y="421"/>
                  </a:lnTo>
                  <a:lnTo>
                    <a:pt x="188" y="422"/>
                  </a:lnTo>
                  <a:lnTo>
                    <a:pt x="182" y="424"/>
                  </a:lnTo>
                  <a:lnTo>
                    <a:pt x="169" y="425"/>
                  </a:lnTo>
                  <a:lnTo>
                    <a:pt x="147" y="425"/>
                  </a:lnTo>
                  <a:lnTo>
                    <a:pt x="123" y="424"/>
                  </a:lnTo>
                  <a:lnTo>
                    <a:pt x="95" y="418"/>
                  </a:lnTo>
                  <a:lnTo>
                    <a:pt x="68" y="407"/>
                  </a:lnTo>
                  <a:lnTo>
                    <a:pt x="43" y="388"/>
                  </a:lnTo>
                  <a:lnTo>
                    <a:pt x="23" y="360"/>
                  </a:lnTo>
                  <a:lnTo>
                    <a:pt x="9" y="330"/>
                  </a:lnTo>
                  <a:lnTo>
                    <a:pt x="2" y="304"/>
                  </a:lnTo>
                  <a:lnTo>
                    <a:pt x="0" y="281"/>
                  </a:lnTo>
                  <a:lnTo>
                    <a:pt x="5" y="260"/>
                  </a:lnTo>
                  <a:lnTo>
                    <a:pt x="13" y="241"/>
                  </a:lnTo>
                  <a:lnTo>
                    <a:pt x="26" y="222"/>
                  </a:lnTo>
                  <a:lnTo>
                    <a:pt x="43" y="206"/>
                  </a:lnTo>
                  <a:lnTo>
                    <a:pt x="62" y="189"/>
                  </a:lnTo>
                  <a:close/>
                </a:path>
              </a:pathLst>
            </a:custGeom>
            <a:solidFill>
              <a:srgbClr val="E2C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92" name="Freeform 1350">
              <a:extLst>
                <a:ext uri="{FF2B5EF4-FFF2-40B4-BE49-F238E27FC236}">
                  <a16:creationId xmlns:a16="http://schemas.microsoft.com/office/drawing/2014/main" id="{37E53430-C681-5909-D30D-756449CDBCE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22" y="8872"/>
              <a:ext cx="341" cy="423"/>
            </a:xfrm>
            <a:custGeom>
              <a:avLst/>
              <a:gdLst>
                <a:gd name="T0" fmla="*/ 74 w 341"/>
                <a:gd name="T1" fmla="*/ 181 h 423"/>
                <a:gd name="T2" fmla="*/ 111 w 341"/>
                <a:gd name="T3" fmla="*/ 164 h 423"/>
                <a:gd name="T4" fmla="*/ 151 w 341"/>
                <a:gd name="T5" fmla="*/ 149 h 423"/>
                <a:gd name="T6" fmla="*/ 186 w 341"/>
                <a:gd name="T7" fmla="*/ 132 h 423"/>
                <a:gd name="T8" fmla="*/ 209 w 341"/>
                <a:gd name="T9" fmla="*/ 112 h 423"/>
                <a:gd name="T10" fmla="*/ 227 w 341"/>
                <a:gd name="T11" fmla="*/ 92 h 423"/>
                <a:gd name="T12" fmla="*/ 239 w 341"/>
                <a:gd name="T13" fmla="*/ 72 h 423"/>
                <a:gd name="T14" fmla="*/ 237 w 341"/>
                <a:gd name="T15" fmla="*/ 50 h 423"/>
                <a:gd name="T16" fmla="*/ 214 w 341"/>
                <a:gd name="T17" fmla="*/ 18 h 423"/>
                <a:gd name="T18" fmla="*/ 210 w 341"/>
                <a:gd name="T19" fmla="*/ 0 h 423"/>
                <a:gd name="T20" fmla="*/ 229 w 341"/>
                <a:gd name="T21" fmla="*/ 7 h 423"/>
                <a:gd name="T22" fmla="*/ 260 w 341"/>
                <a:gd name="T23" fmla="*/ 26 h 423"/>
                <a:gd name="T24" fmla="*/ 289 w 341"/>
                <a:gd name="T25" fmla="*/ 50 h 423"/>
                <a:gd name="T26" fmla="*/ 317 w 341"/>
                <a:gd name="T27" fmla="*/ 82 h 423"/>
                <a:gd name="T28" fmla="*/ 335 w 341"/>
                <a:gd name="T29" fmla="*/ 118 h 423"/>
                <a:gd name="T30" fmla="*/ 341 w 341"/>
                <a:gd name="T31" fmla="*/ 152 h 423"/>
                <a:gd name="T32" fmla="*/ 325 w 341"/>
                <a:gd name="T33" fmla="*/ 186 h 423"/>
                <a:gd name="T34" fmla="*/ 272 w 341"/>
                <a:gd name="T35" fmla="*/ 210 h 423"/>
                <a:gd name="T36" fmla="*/ 207 w 341"/>
                <a:gd name="T37" fmla="*/ 227 h 423"/>
                <a:gd name="T38" fmla="*/ 157 w 341"/>
                <a:gd name="T39" fmla="*/ 243 h 423"/>
                <a:gd name="T40" fmla="*/ 145 w 341"/>
                <a:gd name="T41" fmla="*/ 258 h 423"/>
                <a:gd name="T42" fmla="*/ 152 w 341"/>
                <a:gd name="T43" fmla="*/ 278 h 423"/>
                <a:gd name="T44" fmla="*/ 168 w 341"/>
                <a:gd name="T45" fmla="*/ 302 h 423"/>
                <a:gd name="T46" fmla="*/ 187 w 341"/>
                <a:gd name="T47" fmla="*/ 328 h 423"/>
                <a:gd name="T48" fmla="*/ 206 w 341"/>
                <a:gd name="T49" fmla="*/ 351 h 423"/>
                <a:gd name="T50" fmla="*/ 220 w 341"/>
                <a:gd name="T51" fmla="*/ 370 h 423"/>
                <a:gd name="T52" fmla="*/ 233 w 341"/>
                <a:gd name="T53" fmla="*/ 384 h 423"/>
                <a:gd name="T54" fmla="*/ 249 w 341"/>
                <a:gd name="T55" fmla="*/ 400 h 423"/>
                <a:gd name="T56" fmla="*/ 248 w 341"/>
                <a:gd name="T57" fmla="*/ 412 h 423"/>
                <a:gd name="T58" fmla="*/ 216 w 341"/>
                <a:gd name="T59" fmla="*/ 419 h 423"/>
                <a:gd name="T60" fmla="*/ 177 w 341"/>
                <a:gd name="T61" fmla="*/ 422 h 423"/>
                <a:gd name="T62" fmla="*/ 142 w 341"/>
                <a:gd name="T63" fmla="*/ 423 h 423"/>
                <a:gd name="T64" fmla="*/ 92 w 341"/>
                <a:gd name="T65" fmla="*/ 416 h 423"/>
                <a:gd name="T66" fmla="*/ 41 w 341"/>
                <a:gd name="T67" fmla="*/ 386 h 423"/>
                <a:gd name="T68" fmla="*/ 7 w 341"/>
                <a:gd name="T69" fmla="*/ 328 h 423"/>
                <a:gd name="T70" fmla="*/ 0 w 341"/>
                <a:gd name="T71" fmla="*/ 279 h 423"/>
                <a:gd name="T72" fmla="*/ 12 w 341"/>
                <a:gd name="T73" fmla="*/ 242 h 423"/>
                <a:gd name="T74" fmla="*/ 41 w 341"/>
                <a:gd name="T75" fmla="*/ 207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41" h="423">
                  <a:moveTo>
                    <a:pt x="60" y="190"/>
                  </a:moveTo>
                  <a:lnTo>
                    <a:pt x="74" y="181"/>
                  </a:lnTo>
                  <a:lnTo>
                    <a:pt x="90" y="173"/>
                  </a:lnTo>
                  <a:lnTo>
                    <a:pt x="111" y="164"/>
                  </a:lnTo>
                  <a:lnTo>
                    <a:pt x="131" y="157"/>
                  </a:lnTo>
                  <a:lnTo>
                    <a:pt x="151" y="149"/>
                  </a:lnTo>
                  <a:lnTo>
                    <a:pt x="170" y="141"/>
                  </a:lnTo>
                  <a:lnTo>
                    <a:pt x="186" y="132"/>
                  </a:lnTo>
                  <a:lnTo>
                    <a:pt x="198" y="122"/>
                  </a:lnTo>
                  <a:lnTo>
                    <a:pt x="209" y="112"/>
                  </a:lnTo>
                  <a:lnTo>
                    <a:pt x="219" y="102"/>
                  </a:lnTo>
                  <a:lnTo>
                    <a:pt x="227" y="92"/>
                  </a:lnTo>
                  <a:lnTo>
                    <a:pt x="235" y="82"/>
                  </a:lnTo>
                  <a:lnTo>
                    <a:pt x="239" y="72"/>
                  </a:lnTo>
                  <a:lnTo>
                    <a:pt x="240" y="62"/>
                  </a:lnTo>
                  <a:lnTo>
                    <a:pt x="237" y="50"/>
                  </a:lnTo>
                  <a:lnTo>
                    <a:pt x="230" y="39"/>
                  </a:lnTo>
                  <a:lnTo>
                    <a:pt x="214" y="18"/>
                  </a:lnTo>
                  <a:lnTo>
                    <a:pt x="209" y="5"/>
                  </a:lnTo>
                  <a:lnTo>
                    <a:pt x="210" y="0"/>
                  </a:lnTo>
                  <a:lnTo>
                    <a:pt x="217" y="1"/>
                  </a:lnTo>
                  <a:lnTo>
                    <a:pt x="229" y="7"/>
                  </a:lnTo>
                  <a:lnTo>
                    <a:pt x="245" y="15"/>
                  </a:lnTo>
                  <a:lnTo>
                    <a:pt x="260" y="26"/>
                  </a:lnTo>
                  <a:lnTo>
                    <a:pt x="275" y="37"/>
                  </a:lnTo>
                  <a:lnTo>
                    <a:pt x="289" y="50"/>
                  </a:lnTo>
                  <a:lnTo>
                    <a:pt x="304" y="66"/>
                  </a:lnTo>
                  <a:lnTo>
                    <a:pt x="317" y="82"/>
                  </a:lnTo>
                  <a:lnTo>
                    <a:pt x="328" y="99"/>
                  </a:lnTo>
                  <a:lnTo>
                    <a:pt x="335" y="118"/>
                  </a:lnTo>
                  <a:lnTo>
                    <a:pt x="341" y="135"/>
                  </a:lnTo>
                  <a:lnTo>
                    <a:pt x="341" y="152"/>
                  </a:lnTo>
                  <a:lnTo>
                    <a:pt x="338" y="170"/>
                  </a:lnTo>
                  <a:lnTo>
                    <a:pt x="325" y="186"/>
                  </a:lnTo>
                  <a:lnTo>
                    <a:pt x="302" y="200"/>
                  </a:lnTo>
                  <a:lnTo>
                    <a:pt x="272" y="210"/>
                  </a:lnTo>
                  <a:lnTo>
                    <a:pt x="240" y="220"/>
                  </a:lnTo>
                  <a:lnTo>
                    <a:pt x="207" y="227"/>
                  </a:lnTo>
                  <a:lnTo>
                    <a:pt x="178" y="236"/>
                  </a:lnTo>
                  <a:lnTo>
                    <a:pt x="157" y="243"/>
                  </a:lnTo>
                  <a:lnTo>
                    <a:pt x="147" y="250"/>
                  </a:lnTo>
                  <a:lnTo>
                    <a:pt x="145" y="258"/>
                  </a:lnTo>
                  <a:lnTo>
                    <a:pt x="148" y="266"/>
                  </a:lnTo>
                  <a:lnTo>
                    <a:pt x="152" y="278"/>
                  </a:lnTo>
                  <a:lnTo>
                    <a:pt x="160" y="289"/>
                  </a:lnTo>
                  <a:lnTo>
                    <a:pt x="168" y="302"/>
                  </a:lnTo>
                  <a:lnTo>
                    <a:pt x="177" y="315"/>
                  </a:lnTo>
                  <a:lnTo>
                    <a:pt x="187" y="328"/>
                  </a:lnTo>
                  <a:lnTo>
                    <a:pt x="197" y="341"/>
                  </a:lnTo>
                  <a:lnTo>
                    <a:pt x="206" y="351"/>
                  </a:lnTo>
                  <a:lnTo>
                    <a:pt x="214" y="361"/>
                  </a:lnTo>
                  <a:lnTo>
                    <a:pt x="220" y="370"/>
                  </a:lnTo>
                  <a:lnTo>
                    <a:pt x="226" y="377"/>
                  </a:lnTo>
                  <a:lnTo>
                    <a:pt x="233" y="384"/>
                  </a:lnTo>
                  <a:lnTo>
                    <a:pt x="242" y="393"/>
                  </a:lnTo>
                  <a:lnTo>
                    <a:pt x="249" y="400"/>
                  </a:lnTo>
                  <a:lnTo>
                    <a:pt x="252" y="406"/>
                  </a:lnTo>
                  <a:lnTo>
                    <a:pt x="248" y="412"/>
                  </a:lnTo>
                  <a:lnTo>
                    <a:pt x="237" y="416"/>
                  </a:lnTo>
                  <a:lnTo>
                    <a:pt x="216" y="419"/>
                  </a:lnTo>
                  <a:lnTo>
                    <a:pt x="181" y="420"/>
                  </a:lnTo>
                  <a:lnTo>
                    <a:pt x="177" y="422"/>
                  </a:lnTo>
                  <a:lnTo>
                    <a:pt x="162" y="423"/>
                  </a:lnTo>
                  <a:lnTo>
                    <a:pt x="142" y="423"/>
                  </a:lnTo>
                  <a:lnTo>
                    <a:pt x="119" y="422"/>
                  </a:lnTo>
                  <a:lnTo>
                    <a:pt x="92" y="416"/>
                  </a:lnTo>
                  <a:lnTo>
                    <a:pt x="66" y="405"/>
                  </a:lnTo>
                  <a:lnTo>
                    <a:pt x="41" y="386"/>
                  </a:lnTo>
                  <a:lnTo>
                    <a:pt x="21" y="358"/>
                  </a:lnTo>
                  <a:lnTo>
                    <a:pt x="7" y="328"/>
                  </a:lnTo>
                  <a:lnTo>
                    <a:pt x="0" y="302"/>
                  </a:lnTo>
                  <a:lnTo>
                    <a:pt x="0" y="279"/>
                  </a:lnTo>
                  <a:lnTo>
                    <a:pt x="4" y="259"/>
                  </a:lnTo>
                  <a:lnTo>
                    <a:pt x="12" y="242"/>
                  </a:lnTo>
                  <a:lnTo>
                    <a:pt x="25" y="223"/>
                  </a:lnTo>
                  <a:lnTo>
                    <a:pt x="41" y="207"/>
                  </a:lnTo>
                  <a:lnTo>
                    <a:pt x="60" y="190"/>
                  </a:lnTo>
                  <a:close/>
                </a:path>
              </a:pathLst>
            </a:custGeom>
            <a:solidFill>
              <a:srgbClr val="E0C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93" name="Freeform 1351">
              <a:extLst>
                <a:ext uri="{FF2B5EF4-FFF2-40B4-BE49-F238E27FC236}">
                  <a16:creationId xmlns:a16="http://schemas.microsoft.com/office/drawing/2014/main" id="{2F4C212E-D37B-E387-FB8B-4D3AF784F66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24" y="8873"/>
              <a:ext cx="336" cy="422"/>
            </a:xfrm>
            <a:custGeom>
              <a:avLst/>
              <a:gdLst>
                <a:gd name="T0" fmla="*/ 75 w 336"/>
                <a:gd name="T1" fmla="*/ 185 h 422"/>
                <a:gd name="T2" fmla="*/ 109 w 336"/>
                <a:gd name="T3" fmla="*/ 169 h 422"/>
                <a:gd name="T4" fmla="*/ 147 w 336"/>
                <a:gd name="T5" fmla="*/ 154 h 422"/>
                <a:gd name="T6" fmla="*/ 184 w 336"/>
                <a:gd name="T7" fmla="*/ 138 h 422"/>
                <a:gd name="T8" fmla="*/ 209 w 336"/>
                <a:gd name="T9" fmla="*/ 121 h 422"/>
                <a:gd name="T10" fmla="*/ 231 w 336"/>
                <a:gd name="T11" fmla="*/ 101 h 422"/>
                <a:gd name="T12" fmla="*/ 241 w 336"/>
                <a:gd name="T13" fmla="*/ 81 h 422"/>
                <a:gd name="T14" fmla="*/ 237 w 336"/>
                <a:gd name="T15" fmla="*/ 56 h 422"/>
                <a:gd name="T16" fmla="*/ 211 w 336"/>
                <a:gd name="T17" fmla="*/ 20 h 422"/>
                <a:gd name="T18" fmla="*/ 204 w 336"/>
                <a:gd name="T19" fmla="*/ 0 h 422"/>
                <a:gd name="T20" fmla="*/ 222 w 336"/>
                <a:gd name="T21" fmla="*/ 6 h 422"/>
                <a:gd name="T22" fmla="*/ 254 w 336"/>
                <a:gd name="T23" fmla="*/ 25 h 422"/>
                <a:gd name="T24" fmla="*/ 284 w 336"/>
                <a:gd name="T25" fmla="*/ 49 h 422"/>
                <a:gd name="T26" fmla="*/ 312 w 336"/>
                <a:gd name="T27" fmla="*/ 81 h 422"/>
                <a:gd name="T28" fmla="*/ 331 w 336"/>
                <a:gd name="T29" fmla="*/ 117 h 422"/>
                <a:gd name="T30" fmla="*/ 336 w 336"/>
                <a:gd name="T31" fmla="*/ 153 h 422"/>
                <a:gd name="T32" fmla="*/ 319 w 336"/>
                <a:gd name="T33" fmla="*/ 186 h 422"/>
                <a:gd name="T34" fmla="*/ 266 w 336"/>
                <a:gd name="T35" fmla="*/ 209 h 422"/>
                <a:gd name="T36" fmla="*/ 201 w 336"/>
                <a:gd name="T37" fmla="*/ 226 h 422"/>
                <a:gd name="T38" fmla="*/ 150 w 336"/>
                <a:gd name="T39" fmla="*/ 241 h 422"/>
                <a:gd name="T40" fmla="*/ 139 w 336"/>
                <a:gd name="T41" fmla="*/ 255 h 422"/>
                <a:gd name="T42" fmla="*/ 145 w 336"/>
                <a:gd name="T43" fmla="*/ 274 h 422"/>
                <a:gd name="T44" fmla="*/ 159 w 336"/>
                <a:gd name="T45" fmla="*/ 300 h 422"/>
                <a:gd name="T46" fmla="*/ 178 w 336"/>
                <a:gd name="T47" fmla="*/ 326 h 422"/>
                <a:gd name="T48" fmla="*/ 198 w 336"/>
                <a:gd name="T49" fmla="*/ 350 h 422"/>
                <a:gd name="T50" fmla="*/ 212 w 336"/>
                <a:gd name="T51" fmla="*/ 369 h 422"/>
                <a:gd name="T52" fmla="*/ 227 w 336"/>
                <a:gd name="T53" fmla="*/ 382 h 422"/>
                <a:gd name="T54" fmla="*/ 244 w 336"/>
                <a:gd name="T55" fmla="*/ 398 h 422"/>
                <a:gd name="T56" fmla="*/ 247 w 336"/>
                <a:gd name="T57" fmla="*/ 411 h 422"/>
                <a:gd name="T58" fmla="*/ 214 w 336"/>
                <a:gd name="T59" fmla="*/ 418 h 422"/>
                <a:gd name="T60" fmla="*/ 175 w 336"/>
                <a:gd name="T61" fmla="*/ 421 h 422"/>
                <a:gd name="T62" fmla="*/ 142 w 336"/>
                <a:gd name="T63" fmla="*/ 422 h 422"/>
                <a:gd name="T64" fmla="*/ 91 w 336"/>
                <a:gd name="T65" fmla="*/ 415 h 422"/>
                <a:gd name="T66" fmla="*/ 42 w 336"/>
                <a:gd name="T67" fmla="*/ 385 h 422"/>
                <a:gd name="T68" fmla="*/ 9 w 336"/>
                <a:gd name="T69" fmla="*/ 329 h 422"/>
                <a:gd name="T70" fmla="*/ 0 w 336"/>
                <a:gd name="T71" fmla="*/ 281 h 422"/>
                <a:gd name="T72" fmla="*/ 15 w 336"/>
                <a:gd name="T73" fmla="*/ 242 h 422"/>
                <a:gd name="T74" fmla="*/ 44 w 336"/>
                <a:gd name="T75" fmla="*/ 209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6" h="422">
                  <a:moveTo>
                    <a:pt x="62" y="193"/>
                  </a:moveTo>
                  <a:lnTo>
                    <a:pt x="75" y="185"/>
                  </a:lnTo>
                  <a:lnTo>
                    <a:pt x="91" y="176"/>
                  </a:lnTo>
                  <a:lnTo>
                    <a:pt x="109" y="169"/>
                  </a:lnTo>
                  <a:lnTo>
                    <a:pt x="127" y="161"/>
                  </a:lnTo>
                  <a:lnTo>
                    <a:pt x="147" y="154"/>
                  </a:lnTo>
                  <a:lnTo>
                    <a:pt x="166" y="147"/>
                  </a:lnTo>
                  <a:lnTo>
                    <a:pt x="184" y="138"/>
                  </a:lnTo>
                  <a:lnTo>
                    <a:pt x="198" y="130"/>
                  </a:lnTo>
                  <a:lnTo>
                    <a:pt x="209" y="121"/>
                  </a:lnTo>
                  <a:lnTo>
                    <a:pt x="221" y="111"/>
                  </a:lnTo>
                  <a:lnTo>
                    <a:pt x="231" y="101"/>
                  </a:lnTo>
                  <a:lnTo>
                    <a:pt x="237" y="91"/>
                  </a:lnTo>
                  <a:lnTo>
                    <a:pt x="241" y="81"/>
                  </a:lnTo>
                  <a:lnTo>
                    <a:pt x="241" y="69"/>
                  </a:lnTo>
                  <a:lnTo>
                    <a:pt x="237" y="56"/>
                  </a:lnTo>
                  <a:lnTo>
                    <a:pt x="228" y="43"/>
                  </a:lnTo>
                  <a:lnTo>
                    <a:pt x="211" y="20"/>
                  </a:lnTo>
                  <a:lnTo>
                    <a:pt x="202" y="7"/>
                  </a:lnTo>
                  <a:lnTo>
                    <a:pt x="204" y="0"/>
                  </a:lnTo>
                  <a:lnTo>
                    <a:pt x="211" y="0"/>
                  </a:lnTo>
                  <a:lnTo>
                    <a:pt x="222" y="6"/>
                  </a:lnTo>
                  <a:lnTo>
                    <a:pt x="238" y="14"/>
                  </a:lnTo>
                  <a:lnTo>
                    <a:pt x="254" y="25"/>
                  </a:lnTo>
                  <a:lnTo>
                    <a:pt x="270" y="36"/>
                  </a:lnTo>
                  <a:lnTo>
                    <a:pt x="284" y="49"/>
                  </a:lnTo>
                  <a:lnTo>
                    <a:pt x="299" y="65"/>
                  </a:lnTo>
                  <a:lnTo>
                    <a:pt x="312" y="81"/>
                  </a:lnTo>
                  <a:lnTo>
                    <a:pt x="322" y="98"/>
                  </a:lnTo>
                  <a:lnTo>
                    <a:pt x="331" y="117"/>
                  </a:lnTo>
                  <a:lnTo>
                    <a:pt x="335" y="136"/>
                  </a:lnTo>
                  <a:lnTo>
                    <a:pt x="336" y="153"/>
                  </a:lnTo>
                  <a:lnTo>
                    <a:pt x="332" y="170"/>
                  </a:lnTo>
                  <a:lnTo>
                    <a:pt x="319" y="186"/>
                  </a:lnTo>
                  <a:lnTo>
                    <a:pt x="296" y="199"/>
                  </a:lnTo>
                  <a:lnTo>
                    <a:pt x="266" y="209"/>
                  </a:lnTo>
                  <a:lnTo>
                    <a:pt x="233" y="218"/>
                  </a:lnTo>
                  <a:lnTo>
                    <a:pt x="201" y="226"/>
                  </a:lnTo>
                  <a:lnTo>
                    <a:pt x="172" y="234"/>
                  </a:lnTo>
                  <a:lnTo>
                    <a:pt x="150" y="241"/>
                  </a:lnTo>
                  <a:lnTo>
                    <a:pt x="140" y="248"/>
                  </a:lnTo>
                  <a:lnTo>
                    <a:pt x="139" y="255"/>
                  </a:lnTo>
                  <a:lnTo>
                    <a:pt x="142" y="264"/>
                  </a:lnTo>
                  <a:lnTo>
                    <a:pt x="145" y="274"/>
                  </a:lnTo>
                  <a:lnTo>
                    <a:pt x="152" y="287"/>
                  </a:lnTo>
                  <a:lnTo>
                    <a:pt x="159" y="300"/>
                  </a:lnTo>
                  <a:lnTo>
                    <a:pt x="169" y="313"/>
                  </a:lnTo>
                  <a:lnTo>
                    <a:pt x="178" y="326"/>
                  </a:lnTo>
                  <a:lnTo>
                    <a:pt x="188" y="339"/>
                  </a:lnTo>
                  <a:lnTo>
                    <a:pt x="198" y="350"/>
                  </a:lnTo>
                  <a:lnTo>
                    <a:pt x="205" y="360"/>
                  </a:lnTo>
                  <a:lnTo>
                    <a:pt x="212" y="369"/>
                  </a:lnTo>
                  <a:lnTo>
                    <a:pt x="218" y="375"/>
                  </a:lnTo>
                  <a:lnTo>
                    <a:pt x="227" y="382"/>
                  </a:lnTo>
                  <a:lnTo>
                    <a:pt x="237" y="391"/>
                  </a:lnTo>
                  <a:lnTo>
                    <a:pt x="244" y="398"/>
                  </a:lnTo>
                  <a:lnTo>
                    <a:pt x="248" y="405"/>
                  </a:lnTo>
                  <a:lnTo>
                    <a:pt x="247" y="411"/>
                  </a:lnTo>
                  <a:lnTo>
                    <a:pt x="235" y="415"/>
                  </a:lnTo>
                  <a:lnTo>
                    <a:pt x="214" y="418"/>
                  </a:lnTo>
                  <a:lnTo>
                    <a:pt x="179" y="419"/>
                  </a:lnTo>
                  <a:lnTo>
                    <a:pt x="175" y="421"/>
                  </a:lnTo>
                  <a:lnTo>
                    <a:pt x="160" y="422"/>
                  </a:lnTo>
                  <a:lnTo>
                    <a:pt x="142" y="422"/>
                  </a:lnTo>
                  <a:lnTo>
                    <a:pt x="117" y="421"/>
                  </a:lnTo>
                  <a:lnTo>
                    <a:pt x="91" y="415"/>
                  </a:lnTo>
                  <a:lnTo>
                    <a:pt x="65" y="404"/>
                  </a:lnTo>
                  <a:lnTo>
                    <a:pt x="42" y="385"/>
                  </a:lnTo>
                  <a:lnTo>
                    <a:pt x="22" y="357"/>
                  </a:lnTo>
                  <a:lnTo>
                    <a:pt x="9" y="329"/>
                  </a:lnTo>
                  <a:lnTo>
                    <a:pt x="2" y="303"/>
                  </a:lnTo>
                  <a:lnTo>
                    <a:pt x="0" y="281"/>
                  </a:lnTo>
                  <a:lnTo>
                    <a:pt x="6" y="261"/>
                  </a:lnTo>
                  <a:lnTo>
                    <a:pt x="15" y="242"/>
                  </a:lnTo>
                  <a:lnTo>
                    <a:pt x="28" y="226"/>
                  </a:lnTo>
                  <a:lnTo>
                    <a:pt x="44" y="209"/>
                  </a:lnTo>
                  <a:lnTo>
                    <a:pt x="62" y="193"/>
                  </a:lnTo>
                  <a:close/>
                </a:path>
              </a:pathLst>
            </a:custGeom>
            <a:solidFill>
              <a:srgbClr val="DDB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94" name="Freeform 1352">
              <a:extLst>
                <a:ext uri="{FF2B5EF4-FFF2-40B4-BE49-F238E27FC236}">
                  <a16:creationId xmlns:a16="http://schemas.microsoft.com/office/drawing/2014/main" id="{6368320E-3FC4-7487-3749-9F1A37E7AD5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29" y="8874"/>
              <a:ext cx="328" cy="421"/>
            </a:xfrm>
            <a:custGeom>
              <a:avLst/>
              <a:gdLst>
                <a:gd name="T0" fmla="*/ 170 w 328"/>
                <a:gd name="T1" fmla="*/ 420 h 421"/>
                <a:gd name="T2" fmla="*/ 137 w 328"/>
                <a:gd name="T3" fmla="*/ 421 h 421"/>
                <a:gd name="T4" fmla="*/ 88 w 328"/>
                <a:gd name="T5" fmla="*/ 414 h 421"/>
                <a:gd name="T6" fmla="*/ 39 w 328"/>
                <a:gd name="T7" fmla="*/ 384 h 421"/>
                <a:gd name="T8" fmla="*/ 5 w 328"/>
                <a:gd name="T9" fmla="*/ 329 h 421"/>
                <a:gd name="T10" fmla="*/ 0 w 328"/>
                <a:gd name="T11" fmla="*/ 282 h 421"/>
                <a:gd name="T12" fmla="*/ 14 w 328"/>
                <a:gd name="T13" fmla="*/ 245 h 421"/>
                <a:gd name="T14" fmla="*/ 43 w 328"/>
                <a:gd name="T15" fmla="*/ 212 h 421"/>
                <a:gd name="T16" fmla="*/ 73 w 328"/>
                <a:gd name="T17" fmla="*/ 188 h 421"/>
                <a:gd name="T18" fmla="*/ 102 w 328"/>
                <a:gd name="T19" fmla="*/ 173 h 421"/>
                <a:gd name="T20" fmla="*/ 137 w 328"/>
                <a:gd name="T21" fmla="*/ 159 h 421"/>
                <a:gd name="T22" fmla="*/ 173 w 328"/>
                <a:gd name="T23" fmla="*/ 146 h 421"/>
                <a:gd name="T24" fmla="*/ 204 w 328"/>
                <a:gd name="T25" fmla="*/ 130 h 421"/>
                <a:gd name="T26" fmla="*/ 229 w 328"/>
                <a:gd name="T27" fmla="*/ 111 h 421"/>
                <a:gd name="T28" fmla="*/ 239 w 328"/>
                <a:gd name="T29" fmla="*/ 90 h 421"/>
                <a:gd name="T30" fmla="*/ 233 w 328"/>
                <a:gd name="T31" fmla="*/ 64 h 421"/>
                <a:gd name="T32" fmla="*/ 202 w 328"/>
                <a:gd name="T33" fmla="*/ 24 h 421"/>
                <a:gd name="T34" fmla="*/ 193 w 328"/>
                <a:gd name="T35" fmla="*/ 0 h 421"/>
                <a:gd name="T36" fmla="*/ 213 w 328"/>
                <a:gd name="T37" fmla="*/ 5 h 421"/>
                <a:gd name="T38" fmla="*/ 245 w 328"/>
                <a:gd name="T39" fmla="*/ 25 h 421"/>
                <a:gd name="T40" fmla="*/ 275 w 328"/>
                <a:gd name="T41" fmla="*/ 49 h 421"/>
                <a:gd name="T42" fmla="*/ 303 w 328"/>
                <a:gd name="T43" fmla="*/ 81 h 421"/>
                <a:gd name="T44" fmla="*/ 323 w 328"/>
                <a:gd name="T45" fmla="*/ 116 h 421"/>
                <a:gd name="T46" fmla="*/ 328 w 328"/>
                <a:gd name="T47" fmla="*/ 153 h 421"/>
                <a:gd name="T48" fmla="*/ 311 w 328"/>
                <a:gd name="T49" fmla="*/ 186 h 421"/>
                <a:gd name="T50" fmla="*/ 258 w 328"/>
                <a:gd name="T51" fmla="*/ 209 h 421"/>
                <a:gd name="T52" fmla="*/ 190 w 328"/>
                <a:gd name="T53" fmla="*/ 224 h 421"/>
                <a:gd name="T54" fmla="*/ 140 w 328"/>
                <a:gd name="T55" fmla="*/ 237 h 421"/>
                <a:gd name="T56" fmla="*/ 129 w 328"/>
                <a:gd name="T57" fmla="*/ 254 h 421"/>
                <a:gd name="T58" fmla="*/ 144 w 328"/>
                <a:gd name="T59" fmla="*/ 289 h 421"/>
                <a:gd name="T60" fmla="*/ 170 w 328"/>
                <a:gd name="T61" fmla="*/ 328 h 421"/>
                <a:gd name="T62" fmla="*/ 197 w 328"/>
                <a:gd name="T63" fmla="*/ 362 h 421"/>
                <a:gd name="T64" fmla="*/ 217 w 328"/>
                <a:gd name="T65" fmla="*/ 380 h 421"/>
                <a:gd name="T66" fmla="*/ 238 w 328"/>
                <a:gd name="T67" fmla="*/ 395 h 421"/>
                <a:gd name="T68" fmla="*/ 241 w 328"/>
                <a:gd name="T69" fmla="*/ 410 h 421"/>
                <a:gd name="T70" fmla="*/ 209 w 328"/>
                <a:gd name="T71" fmla="*/ 417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8" h="421">
                  <a:moveTo>
                    <a:pt x="174" y="418"/>
                  </a:moveTo>
                  <a:lnTo>
                    <a:pt x="170" y="420"/>
                  </a:lnTo>
                  <a:lnTo>
                    <a:pt x="155" y="421"/>
                  </a:lnTo>
                  <a:lnTo>
                    <a:pt x="137" y="421"/>
                  </a:lnTo>
                  <a:lnTo>
                    <a:pt x="114" y="420"/>
                  </a:lnTo>
                  <a:lnTo>
                    <a:pt x="88" y="414"/>
                  </a:lnTo>
                  <a:lnTo>
                    <a:pt x="62" y="403"/>
                  </a:lnTo>
                  <a:lnTo>
                    <a:pt x="39" y="384"/>
                  </a:lnTo>
                  <a:lnTo>
                    <a:pt x="18" y="358"/>
                  </a:lnTo>
                  <a:lnTo>
                    <a:pt x="5" y="329"/>
                  </a:lnTo>
                  <a:lnTo>
                    <a:pt x="0" y="303"/>
                  </a:lnTo>
                  <a:lnTo>
                    <a:pt x="0" y="282"/>
                  </a:lnTo>
                  <a:lnTo>
                    <a:pt x="5" y="263"/>
                  </a:lnTo>
                  <a:lnTo>
                    <a:pt x="14" y="245"/>
                  </a:lnTo>
                  <a:lnTo>
                    <a:pt x="27" y="228"/>
                  </a:lnTo>
                  <a:lnTo>
                    <a:pt x="43" y="212"/>
                  </a:lnTo>
                  <a:lnTo>
                    <a:pt x="62" y="196"/>
                  </a:lnTo>
                  <a:lnTo>
                    <a:pt x="73" y="188"/>
                  </a:lnTo>
                  <a:lnTo>
                    <a:pt x="86" y="181"/>
                  </a:lnTo>
                  <a:lnTo>
                    <a:pt x="102" y="173"/>
                  </a:lnTo>
                  <a:lnTo>
                    <a:pt x="119" y="166"/>
                  </a:lnTo>
                  <a:lnTo>
                    <a:pt x="137" y="159"/>
                  </a:lnTo>
                  <a:lnTo>
                    <a:pt x="154" y="153"/>
                  </a:lnTo>
                  <a:lnTo>
                    <a:pt x="173" y="146"/>
                  </a:lnTo>
                  <a:lnTo>
                    <a:pt x="190" y="137"/>
                  </a:lnTo>
                  <a:lnTo>
                    <a:pt x="204" y="130"/>
                  </a:lnTo>
                  <a:lnTo>
                    <a:pt x="217" y="122"/>
                  </a:lnTo>
                  <a:lnTo>
                    <a:pt x="229" y="111"/>
                  </a:lnTo>
                  <a:lnTo>
                    <a:pt x="236" y="101"/>
                  </a:lnTo>
                  <a:lnTo>
                    <a:pt x="239" y="90"/>
                  </a:lnTo>
                  <a:lnTo>
                    <a:pt x="239" y="77"/>
                  </a:lnTo>
                  <a:lnTo>
                    <a:pt x="233" y="64"/>
                  </a:lnTo>
                  <a:lnTo>
                    <a:pt x="222" y="48"/>
                  </a:lnTo>
                  <a:lnTo>
                    <a:pt x="202" y="24"/>
                  </a:lnTo>
                  <a:lnTo>
                    <a:pt x="193" y="8"/>
                  </a:lnTo>
                  <a:lnTo>
                    <a:pt x="193" y="0"/>
                  </a:lnTo>
                  <a:lnTo>
                    <a:pt x="200" y="0"/>
                  </a:lnTo>
                  <a:lnTo>
                    <a:pt x="213" y="5"/>
                  </a:lnTo>
                  <a:lnTo>
                    <a:pt x="229" y="13"/>
                  </a:lnTo>
                  <a:lnTo>
                    <a:pt x="245" y="25"/>
                  </a:lnTo>
                  <a:lnTo>
                    <a:pt x="261" y="37"/>
                  </a:lnTo>
                  <a:lnTo>
                    <a:pt x="275" y="49"/>
                  </a:lnTo>
                  <a:lnTo>
                    <a:pt x="290" y="64"/>
                  </a:lnTo>
                  <a:lnTo>
                    <a:pt x="303" y="81"/>
                  </a:lnTo>
                  <a:lnTo>
                    <a:pt x="314" y="98"/>
                  </a:lnTo>
                  <a:lnTo>
                    <a:pt x="323" y="116"/>
                  </a:lnTo>
                  <a:lnTo>
                    <a:pt x="327" y="135"/>
                  </a:lnTo>
                  <a:lnTo>
                    <a:pt x="328" y="153"/>
                  </a:lnTo>
                  <a:lnTo>
                    <a:pt x="324" y="171"/>
                  </a:lnTo>
                  <a:lnTo>
                    <a:pt x="311" y="186"/>
                  </a:lnTo>
                  <a:lnTo>
                    <a:pt x="288" y="198"/>
                  </a:lnTo>
                  <a:lnTo>
                    <a:pt x="258" y="209"/>
                  </a:lnTo>
                  <a:lnTo>
                    <a:pt x="223" y="217"/>
                  </a:lnTo>
                  <a:lnTo>
                    <a:pt x="190" y="224"/>
                  </a:lnTo>
                  <a:lnTo>
                    <a:pt x="161" y="231"/>
                  </a:lnTo>
                  <a:lnTo>
                    <a:pt x="140" y="237"/>
                  </a:lnTo>
                  <a:lnTo>
                    <a:pt x="129" y="244"/>
                  </a:lnTo>
                  <a:lnTo>
                    <a:pt x="129" y="254"/>
                  </a:lnTo>
                  <a:lnTo>
                    <a:pt x="134" y="270"/>
                  </a:lnTo>
                  <a:lnTo>
                    <a:pt x="144" y="289"/>
                  </a:lnTo>
                  <a:lnTo>
                    <a:pt x="155" y="307"/>
                  </a:lnTo>
                  <a:lnTo>
                    <a:pt x="170" y="328"/>
                  </a:lnTo>
                  <a:lnTo>
                    <a:pt x="184" y="346"/>
                  </a:lnTo>
                  <a:lnTo>
                    <a:pt x="197" y="362"/>
                  </a:lnTo>
                  <a:lnTo>
                    <a:pt x="207" y="372"/>
                  </a:lnTo>
                  <a:lnTo>
                    <a:pt x="217" y="380"/>
                  </a:lnTo>
                  <a:lnTo>
                    <a:pt x="228" y="388"/>
                  </a:lnTo>
                  <a:lnTo>
                    <a:pt x="238" y="395"/>
                  </a:lnTo>
                  <a:lnTo>
                    <a:pt x="242" y="403"/>
                  </a:lnTo>
                  <a:lnTo>
                    <a:pt x="241" y="410"/>
                  </a:lnTo>
                  <a:lnTo>
                    <a:pt x="230" y="414"/>
                  </a:lnTo>
                  <a:lnTo>
                    <a:pt x="209" y="417"/>
                  </a:lnTo>
                  <a:lnTo>
                    <a:pt x="174" y="418"/>
                  </a:lnTo>
                  <a:close/>
                </a:path>
              </a:pathLst>
            </a:custGeom>
            <a:solidFill>
              <a:srgbClr val="DBBA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95" name="Freeform 1353">
              <a:extLst>
                <a:ext uri="{FF2B5EF4-FFF2-40B4-BE49-F238E27FC236}">
                  <a16:creationId xmlns:a16="http://schemas.microsoft.com/office/drawing/2014/main" id="{D9EF411C-3E84-BFD7-1D59-F602A9F6FBB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23" y="8546"/>
              <a:ext cx="1490" cy="2362"/>
            </a:xfrm>
            <a:custGeom>
              <a:avLst/>
              <a:gdLst>
                <a:gd name="T0" fmla="*/ 59 w 1490"/>
                <a:gd name="T1" fmla="*/ 2160 h 2362"/>
                <a:gd name="T2" fmla="*/ 131 w 1490"/>
                <a:gd name="T3" fmla="*/ 2080 h 2362"/>
                <a:gd name="T4" fmla="*/ 219 w 1490"/>
                <a:gd name="T5" fmla="*/ 1954 h 2362"/>
                <a:gd name="T6" fmla="*/ 279 w 1490"/>
                <a:gd name="T7" fmla="*/ 1803 h 2362"/>
                <a:gd name="T8" fmla="*/ 265 w 1490"/>
                <a:gd name="T9" fmla="*/ 1552 h 2362"/>
                <a:gd name="T10" fmla="*/ 281 w 1490"/>
                <a:gd name="T11" fmla="*/ 1363 h 2362"/>
                <a:gd name="T12" fmla="*/ 369 w 1490"/>
                <a:gd name="T13" fmla="*/ 1329 h 2362"/>
                <a:gd name="T14" fmla="*/ 455 w 1490"/>
                <a:gd name="T15" fmla="*/ 1258 h 2362"/>
                <a:gd name="T16" fmla="*/ 472 w 1490"/>
                <a:gd name="T17" fmla="*/ 1088 h 2362"/>
                <a:gd name="T18" fmla="*/ 496 w 1490"/>
                <a:gd name="T19" fmla="*/ 909 h 2362"/>
                <a:gd name="T20" fmla="*/ 576 w 1490"/>
                <a:gd name="T21" fmla="*/ 819 h 2362"/>
                <a:gd name="T22" fmla="*/ 546 w 1490"/>
                <a:gd name="T23" fmla="*/ 771 h 2362"/>
                <a:gd name="T24" fmla="*/ 441 w 1490"/>
                <a:gd name="T25" fmla="*/ 667 h 2362"/>
                <a:gd name="T26" fmla="*/ 454 w 1490"/>
                <a:gd name="T27" fmla="*/ 572 h 2362"/>
                <a:gd name="T28" fmla="*/ 573 w 1490"/>
                <a:gd name="T29" fmla="*/ 507 h 2362"/>
                <a:gd name="T30" fmla="*/ 573 w 1490"/>
                <a:gd name="T31" fmla="*/ 424 h 2362"/>
                <a:gd name="T32" fmla="*/ 464 w 1490"/>
                <a:gd name="T33" fmla="*/ 327 h 2362"/>
                <a:gd name="T34" fmla="*/ 363 w 1490"/>
                <a:gd name="T35" fmla="*/ 258 h 2362"/>
                <a:gd name="T36" fmla="*/ 357 w 1490"/>
                <a:gd name="T37" fmla="*/ 184 h 2362"/>
                <a:gd name="T38" fmla="*/ 396 w 1490"/>
                <a:gd name="T39" fmla="*/ 108 h 2362"/>
                <a:gd name="T40" fmla="*/ 478 w 1490"/>
                <a:gd name="T41" fmla="*/ 39 h 2362"/>
                <a:gd name="T42" fmla="*/ 608 w 1490"/>
                <a:gd name="T43" fmla="*/ 1 h 2362"/>
                <a:gd name="T44" fmla="*/ 775 w 1490"/>
                <a:gd name="T45" fmla="*/ 20 h 2362"/>
                <a:gd name="T46" fmla="*/ 934 w 1490"/>
                <a:gd name="T47" fmla="*/ 99 h 2362"/>
                <a:gd name="T48" fmla="*/ 1061 w 1490"/>
                <a:gd name="T49" fmla="*/ 222 h 2362"/>
                <a:gd name="T50" fmla="*/ 1139 w 1490"/>
                <a:gd name="T51" fmla="*/ 369 h 2362"/>
                <a:gd name="T52" fmla="*/ 1156 w 1490"/>
                <a:gd name="T53" fmla="*/ 582 h 2362"/>
                <a:gd name="T54" fmla="*/ 1163 w 1490"/>
                <a:gd name="T55" fmla="*/ 703 h 2362"/>
                <a:gd name="T56" fmla="*/ 1237 w 1490"/>
                <a:gd name="T57" fmla="*/ 784 h 2362"/>
                <a:gd name="T58" fmla="*/ 1323 w 1490"/>
                <a:gd name="T59" fmla="*/ 899 h 2362"/>
                <a:gd name="T60" fmla="*/ 1405 w 1490"/>
                <a:gd name="T61" fmla="*/ 1051 h 2362"/>
                <a:gd name="T62" fmla="*/ 1463 w 1490"/>
                <a:gd name="T63" fmla="*/ 1224 h 2362"/>
                <a:gd name="T64" fmla="*/ 1490 w 1490"/>
                <a:gd name="T65" fmla="*/ 1572 h 2362"/>
                <a:gd name="T66" fmla="*/ 1466 w 1490"/>
                <a:gd name="T67" fmla="*/ 1982 h 2362"/>
                <a:gd name="T68" fmla="*/ 1417 w 1490"/>
                <a:gd name="T69" fmla="*/ 2165 h 2362"/>
                <a:gd name="T70" fmla="*/ 1365 w 1490"/>
                <a:gd name="T71" fmla="*/ 2267 h 2362"/>
                <a:gd name="T72" fmla="*/ 1297 w 1490"/>
                <a:gd name="T73" fmla="*/ 2329 h 2362"/>
                <a:gd name="T74" fmla="*/ 1208 w 1490"/>
                <a:gd name="T75" fmla="*/ 2352 h 2362"/>
                <a:gd name="T76" fmla="*/ 1107 w 1490"/>
                <a:gd name="T77" fmla="*/ 2336 h 2362"/>
                <a:gd name="T78" fmla="*/ 1022 w 1490"/>
                <a:gd name="T79" fmla="*/ 2305 h 2362"/>
                <a:gd name="T80" fmla="*/ 932 w 1490"/>
                <a:gd name="T81" fmla="*/ 2271 h 2362"/>
                <a:gd name="T82" fmla="*/ 813 w 1490"/>
                <a:gd name="T83" fmla="*/ 2250 h 2362"/>
                <a:gd name="T84" fmla="*/ 706 w 1490"/>
                <a:gd name="T85" fmla="*/ 2234 h 2362"/>
                <a:gd name="T86" fmla="*/ 625 w 1490"/>
                <a:gd name="T87" fmla="*/ 2195 h 2362"/>
                <a:gd name="T88" fmla="*/ 540 w 1490"/>
                <a:gd name="T89" fmla="*/ 2173 h 2362"/>
                <a:gd name="T90" fmla="*/ 428 w 1490"/>
                <a:gd name="T91" fmla="*/ 2209 h 2362"/>
                <a:gd name="T92" fmla="*/ 344 w 1490"/>
                <a:gd name="T93" fmla="*/ 2267 h 2362"/>
                <a:gd name="T94" fmla="*/ 279 w 1490"/>
                <a:gd name="T95" fmla="*/ 2315 h 2362"/>
                <a:gd name="T96" fmla="*/ 214 w 1490"/>
                <a:gd name="T97" fmla="*/ 2349 h 2362"/>
                <a:gd name="T98" fmla="*/ 151 w 1490"/>
                <a:gd name="T99" fmla="*/ 2362 h 2362"/>
                <a:gd name="T100" fmla="*/ 43 w 1490"/>
                <a:gd name="T101" fmla="*/ 2329 h 2362"/>
                <a:gd name="T102" fmla="*/ 10 w 1490"/>
                <a:gd name="T103" fmla="*/ 2222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0" h="2362">
                  <a:moveTo>
                    <a:pt x="37" y="2181"/>
                  </a:moveTo>
                  <a:lnTo>
                    <a:pt x="40" y="2178"/>
                  </a:lnTo>
                  <a:lnTo>
                    <a:pt x="47" y="2172"/>
                  </a:lnTo>
                  <a:lnTo>
                    <a:pt x="59" y="2160"/>
                  </a:lnTo>
                  <a:lnTo>
                    <a:pt x="73" y="2146"/>
                  </a:lnTo>
                  <a:lnTo>
                    <a:pt x="90" y="2127"/>
                  </a:lnTo>
                  <a:lnTo>
                    <a:pt x="111" y="2104"/>
                  </a:lnTo>
                  <a:lnTo>
                    <a:pt x="131" y="2080"/>
                  </a:lnTo>
                  <a:lnTo>
                    <a:pt x="154" y="2052"/>
                  </a:lnTo>
                  <a:lnTo>
                    <a:pt x="175" y="2022"/>
                  </a:lnTo>
                  <a:lnTo>
                    <a:pt x="197" y="1989"/>
                  </a:lnTo>
                  <a:lnTo>
                    <a:pt x="219" y="1954"/>
                  </a:lnTo>
                  <a:lnTo>
                    <a:pt x="237" y="1918"/>
                  </a:lnTo>
                  <a:lnTo>
                    <a:pt x="255" y="1881"/>
                  </a:lnTo>
                  <a:lnTo>
                    <a:pt x="269" y="1843"/>
                  </a:lnTo>
                  <a:lnTo>
                    <a:pt x="279" y="1803"/>
                  </a:lnTo>
                  <a:lnTo>
                    <a:pt x="286" y="1764"/>
                  </a:lnTo>
                  <a:lnTo>
                    <a:pt x="288" y="1688"/>
                  </a:lnTo>
                  <a:lnTo>
                    <a:pt x="279" y="1617"/>
                  </a:lnTo>
                  <a:lnTo>
                    <a:pt x="265" y="1552"/>
                  </a:lnTo>
                  <a:lnTo>
                    <a:pt x="253" y="1493"/>
                  </a:lnTo>
                  <a:lnTo>
                    <a:pt x="248" y="1443"/>
                  </a:lnTo>
                  <a:lnTo>
                    <a:pt x="255" y="1399"/>
                  </a:lnTo>
                  <a:lnTo>
                    <a:pt x="281" y="1363"/>
                  </a:lnTo>
                  <a:lnTo>
                    <a:pt x="331" y="1336"/>
                  </a:lnTo>
                  <a:lnTo>
                    <a:pt x="335" y="1336"/>
                  </a:lnTo>
                  <a:lnTo>
                    <a:pt x="350" y="1333"/>
                  </a:lnTo>
                  <a:lnTo>
                    <a:pt x="369" y="1329"/>
                  </a:lnTo>
                  <a:lnTo>
                    <a:pt x="392" y="1319"/>
                  </a:lnTo>
                  <a:lnTo>
                    <a:pt x="415" y="1306"/>
                  </a:lnTo>
                  <a:lnTo>
                    <a:pt x="436" y="1286"/>
                  </a:lnTo>
                  <a:lnTo>
                    <a:pt x="455" y="1258"/>
                  </a:lnTo>
                  <a:lnTo>
                    <a:pt x="468" y="1222"/>
                  </a:lnTo>
                  <a:lnTo>
                    <a:pt x="474" y="1180"/>
                  </a:lnTo>
                  <a:lnTo>
                    <a:pt x="474" y="1136"/>
                  </a:lnTo>
                  <a:lnTo>
                    <a:pt x="472" y="1088"/>
                  </a:lnTo>
                  <a:lnTo>
                    <a:pt x="471" y="1040"/>
                  </a:lnTo>
                  <a:lnTo>
                    <a:pt x="474" y="993"/>
                  </a:lnTo>
                  <a:lnTo>
                    <a:pt x="480" y="950"/>
                  </a:lnTo>
                  <a:lnTo>
                    <a:pt x="496" y="909"/>
                  </a:lnTo>
                  <a:lnTo>
                    <a:pt x="520" y="875"/>
                  </a:lnTo>
                  <a:lnTo>
                    <a:pt x="547" y="849"/>
                  </a:lnTo>
                  <a:lnTo>
                    <a:pt x="566" y="830"/>
                  </a:lnTo>
                  <a:lnTo>
                    <a:pt x="576" y="819"/>
                  </a:lnTo>
                  <a:lnTo>
                    <a:pt x="581" y="808"/>
                  </a:lnTo>
                  <a:lnTo>
                    <a:pt x="576" y="798"/>
                  </a:lnTo>
                  <a:lnTo>
                    <a:pt x="565" y="787"/>
                  </a:lnTo>
                  <a:lnTo>
                    <a:pt x="546" y="771"/>
                  </a:lnTo>
                  <a:lnTo>
                    <a:pt x="520" y="746"/>
                  </a:lnTo>
                  <a:lnTo>
                    <a:pt x="491" y="719"/>
                  </a:lnTo>
                  <a:lnTo>
                    <a:pt x="464" y="692"/>
                  </a:lnTo>
                  <a:lnTo>
                    <a:pt x="441" y="667"/>
                  </a:lnTo>
                  <a:lnTo>
                    <a:pt x="425" y="641"/>
                  </a:lnTo>
                  <a:lnTo>
                    <a:pt x="419" y="618"/>
                  </a:lnTo>
                  <a:lnTo>
                    <a:pt x="428" y="595"/>
                  </a:lnTo>
                  <a:lnTo>
                    <a:pt x="454" y="572"/>
                  </a:lnTo>
                  <a:lnTo>
                    <a:pt x="498" y="550"/>
                  </a:lnTo>
                  <a:lnTo>
                    <a:pt x="530" y="537"/>
                  </a:lnTo>
                  <a:lnTo>
                    <a:pt x="555" y="523"/>
                  </a:lnTo>
                  <a:lnTo>
                    <a:pt x="573" y="507"/>
                  </a:lnTo>
                  <a:lnTo>
                    <a:pt x="585" y="490"/>
                  </a:lnTo>
                  <a:lnTo>
                    <a:pt x="589" y="471"/>
                  </a:lnTo>
                  <a:lnTo>
                    <a:pt x="586" y="450"/>
                  </a:lnTo>
                  <a:lnTo>
                    <a:pt x="573" y="424"/>
                  </a:lnTo>
                  <a:lnTo>
                    <a:pt x="553" y="395"/>
                  </a:lnTo>
                  <a:lnTo>
                    <a:pt x="526" y="367"/>
                  </a:lnTo>
                  <a:lnTo>
                    <a:pt x="496" y="344"/>
                  </a:lnTo>
                  <a:lnTo>
                    <a:pt x="464" y="327"/>
                  </a:lnTo>
                  <a:lnTo>
                    <a:pt x="432" y="311"/>
                  </a:lnTo>
                  <a:lnTo>
                    <a:pt x="405" y="295"/>
                  </a:lnTo>
                  <a:lnTo>
                    <a:pt x="380" y="278"/>
                  </a:lnTo>
                  <a:lnTo>
                    <a:pt x="363" y="258"/>
                  </a:lnTo>
                  <a:lnTo>
                    <a:pt x="354" y="233"/>
                  </a:lnTo>
                  <a:lnTo>
                    <a:pt x="353" y="219"/>
                  </a:lnTo>
                  <a:lnTo>
                    <a:pt x="354" y="202"/>
                  </a:lnTo>
                  <a:lnTo>
                    <a:pt x="357" y="184"/>
                  </a:lnTo>
                  <a:lnTo>
                    <a:pt x="363" y="166"/>
                  </a:lnTo>
                  <a:lnTo>
                    <a:pt x="372" y="145"/>
                  </a:lnTo>
                  <a:lnTo>
                    <a:pt x="383" y="127"/>
                  </a:lnTo>
                  <a:lnTo>
                    <a:pt x="396" y="108"/>
                  </a:lnTo>
                  <a:lnTo>
                    <a:pt x="412" y="88"/>
                  </a:lnTo>
                  <a:lnTo>
                    <a:pt x="431" y="70"/>
                  </a:lnTo>
                  <a:lnTo>
                    <a:pt x="452" y="55"/>
                  </a:lnTo>
                  <a:lnTo>
                    <a:pt x="478" y="39"/>
                  </a:lnTo>
                  <a:lnTo>
                    <a:pt x="506" y="26"/>
                  </a:lnTo>
                  <a:lnTo>
                    <a:pt x="536" y="14"/>
                  </a:lnTo>
                  <a:lnTo>
                    <a:pt x="571" y="7"/>
                  </a:lnTo>
                  <a:lnTo>
                    <a:pt x="608" y="1"/>
                  </a:lnTo>
                  <a:lnTo>
                    <a:pt x="648" y="0"/>
                  </a:lnTo>
                  <a:lnTo>
                    <a:pt x="692" y="3"/>
                  </a:lnTo>
                  <a:lnTo>
                    <a:pt x="733" y="9"/>
                  </a:lnTo>
                  <a:lnTo>
                    <a:pt x="775" y="20"/>
                  </a:lnTo>
                  <a:lnTo>
                    <a:pt x="817" y="34"/>
                  </a:lnTo>
                  <a:lnTo>
                    <a:pt x="857" y="53"/>
                  </a:lnTo>
                  <a:lnTo>
                    <a:pt x="896" y="75"/>
                  </a:lnTo>
                  <a:lnTo>
                    <a:pt x="934" y="99"/>
                  </a:lnTo>
                  <a:lnTo>
                    <a:pt x="970" y="125"/>
                  </a:lnTo>
                  <a:lnTo>
                    <a:pt x="1003" y="156"/>
                  </a:lnTo>
                  <a:lnTo>
                    <a:pt x="1033" y="187"/>
                  </a:lnTo>
                  <a:lnTo>
                    <a:pt x="1061" y="222"/>
                  </a:lnTo>
                  <a:lnTo>
                    <a:pt x="1085" y="256"/>
                  </a:lnTo>
                  <a:lnTo>
                    <a:pt x="1107" y="292"/>
                  </a:lnTo>
                  <a:lnTo>
                    <a:pt x="1124" y="330"/>
                  </a:lnTo>
                  <a:lnTo>
                    <a:pt x="1139" y="369"/>
                  </a:lnTo>
                  <a:lnTo>
                    <a:pt x="1147" y="408"/>
                  </a:lnTo>
                  <a:lnTo>
                    <a:pt x="1156" y="478"/>
                  </a:lnTo>
                  <a:lnTo>
                    <a:pt x="1159" y="536"/>
                  </a:lnTo>
                  <a:lnTo>
                    <a:pt x="1156" y="582"/>
                  </a:lnTo>
                  <a:lnTo>
                    <a:pt x="1152" y="620"/>
                  </a:lnTo>
                  <a:lnTo>
                    <a:pt x="1149" y="651"/>
                  </a:lnTo>
                  <a:lnTo>
                    <a:pt x="1152" y="679"/>
                  </a:lnTo>
                  <a:lnTo>
                    <a:pt x="1163" y="703"/>
                  </a:lnTo>
                  <a:lnTo>
                    <a:pt x="1185" y="729"/>
                  </a:lnTo>
                  <a:lnTo>
                    <a:pt x="1201" y="744"/>
                  </a:lnTo>
                  <a:lnTo>
                    <a:pt x="1218" y="762"/>
                  </a:lnTo>
                  <a:lnTo>
                    <a:pt x="1237" y="784"/>
                  </a:lnTo>
                  <a:lnTo>
                    <a:pt x="1257" y="808"/>
                  </a:lnTo>
                  <a:lnTo>
                    <a:pt x="1279" y="837"/>
                  </a:lnTo>
                  <a:lnTo>
                    <a:pt x="1300" y="868"/>
                  </a:lnTo>
                  <a:lnTo>
                    <a:pt x="1323" y="899"/>
                  </a:lnTo>
                  <a:lnTo>
                    <a:pt x="1345" y="934"/>
                  </a:lnTo>
                  <a:lnTo>
                    <a:pt x="1366" y="971"/>
                  </a:lnTo>
                  <a:lnTo>
                    <a:pt x="1387" y="1010"/>
                  </a:lnTo>
                  <a:lnTo>
                    <a:pt x="1405" y="1051"/>
                  </a:lnTo>
                  <a:lnTo>
                    <a:pt x="1424" y="1092"/>
                  </a:lnTo>
                  <a:lnTo>
                    <a:pt x="1439" y="1134"/>
                  </a:lnTo>
                  <a:lnTo>
                    <a:pt x="1453" y="1179"/>
                  </a:lnTo>
                  <a:lnTo>
                    <a:pt x="1463" y="1224"/>
                  </a:lnTo>
                  <a:lnTo>
                    <a:pt x="1470" y="1268"/>
                  </a:lnTo>
                  <a:lnTo>
                    <a:pt x="1480" y="1363"/>
                  </a:lnTo>
                  <a:lnTo>
                    <a:pt x="1488" y="1466"/>
                  </a:lnTo>
                  <a:lnTo>
                    <a:pt x="1490" y="1572"/>
                  </a:lnTo>
                  <a:lnTo>
                    <a:pt x="1490" y="1680"/>
                  </a:lnTo>
                  <a:lnTo>
                    <a:pt x="1486" y="1787"/>
                  </a:lnTo>
                  <a:lnTo>
                    <a:pt x="1478" y="1889"/>
                  </a:lnTo>
                  <a:lnTo>
                    <a:pt x="1466" y="1982"/>
                  </a:lnTo>
                  <a:lnTo>
                    <a:pt x="1449" y="2064"/>
                  </a:lnTo>
                  <a:lnTo>
                    <a:pt x="1439" y="2100"/>
                  </a:lnTo>
                  <a:lnTo>
                    <a:pt x="1428" y="2133"/>
                  </a:lnTo>
                  <a:lnTo>
                    <a:pt x="1417" y="2165"/>
                  </a:lnTo>
                  <a:lnTo>
                    <a:pt x="1405" y="2194"/>
                  </a:lnTo>
                  <a:lnTo>
                    <a:pt x="1392" y="2221"/>
                  </a:lnTo>
                  <a:lnTo>
                    <a:pt x="1379" y="2245"/>
                  </a:lnTo>
                  <a:lnTo>
                    <a:pt x="1365" y="2267"/>
                  </a:lnTo>
                  <a:lnTo>
                    <a:pt x="1351" y="2286"/>
                  </a:lnTo>
                  <a:lnTo>
                    <a:pt x="1333" y="2303"/>
                  </a:lnTo>
                  <a:lnTo>
                    <a:pt x="1316" y="2317"/>
                  </a:lnTo>
                  <a:lnTo>
                    <a:pt x="1297" y="2329"/>
                  </a:lnTo>
                  <a:lnTo>
                    <a:pt x="1277" y="2339"/>
                  </a:lnTo>
                  <a:lnTo>
                    <a:pt x="1255" y="2345"/>
                  </a:lnTo>
                  <a:lnTo>
                    <a:pt x="1232" y="2349"/>
                  </a:lnTo>
                  <a:lnTo>
                    <a:pt x="1208" y="2352"/>
                  </a:lnTo>
                  <a:lnTo>
                    <a:pt x="1182" y="2351"/>
                  </a:lnTo>
                  <a:lnTo>
                    <a:pt x="1156" y="2348"/>
                  </a:lnTo>
                  <a:lnTo>
                    <a:pt x="1130" y="2342"/>
                  </a:lnTo>
                  <a:lnTo>
                    <a:pt x="1107" y="2336"/>
                  </a:lnTo>
                  <a:lnTo>
                    <a:pt x="1085" y="2329"/>
                  </a:lnTo>
                  <a:lnTo>
                    <a:pt x="1064" y="2322"/>
                  </a:lnTo>
                  <a:lnTo>
                    <a:pt x="1043" y="2313"/>
                  </a:lnTo>
                  <a:lnTo>
                    <a:pt x="1022" y="2305"/>
                  </a:lnTo>
                  <a:lnTo>
                    <a:pt x="1002" y="2296"/>
                  </a:lnTo>
                  <a:lnTo>
                    <a:pt x="979" y="2287"/>
                  </a:lnTo>
                  <a:lnTo>
                    <a:pt x="956" y="2279"/>
                  </a:lnTo>
                  <a:lnTo>
                    <a:pt x="932" y="2271"/>
                  </a:lnTo>
                  <a:lnTo>
                    <a:pt x="905" y="2264"/>
                  </a:lnTo>
                  <a:lnTo>
                    <a:pt x="878" y="2258"/>
                  </a:lnTo>
                  <a:lnTo>
                    <a:pt x="847" y="2253"/>
                  </a:lnTo>
                  <a:lnTo>
                    <a:pt x="813" y="2250"/>
                  </a:lnTo>
                  <a:lnTo>
                    <a:pt x="777" y="2248"/>
                  </a:lnTo>
                  <a:lnTo>
                    <a:pt x="751" y="2245"/>
                  </a:lnTo>
                  <a:lnTo>
                    <a:pt x="728" y="2241"/>
                  </a:lnTo>
                  <a:lnTo>
                    <a:pt x="706" y="2234"/>
                  </a:lnTo>
                  <a:lnTo>
                    <a:pt x="684" y="2225"/>
                  </a:lnTo>
                  <a:lnTo>
                    <a:pt x="664" y="2215"/>
                  </a:lnTo>
                  <a:lnTo>
                    <a:pt x="646" y="2205"/>
                  </a:lnTo>
                  <a:lnTo>
                    <a:pt x="625" y="2195"/>
                  </a:lnTo>
                  <a:lnTo>
                    <a:pt x="607" y="2186"/>
                  </a:lnTo>
                  <a:lnTo>
                    <a:pt x="585" y="2181"/>
                  </a:lnTo>
                  <a:lnTo>
                    <a:pt x="563" y="2175"/>
                  </a:lnTo>
                  <a:lnTo>
                    <a:pt x="540" y="2173"/>
                  </a:lnTo>
                  <a:lnTo>
                    <a:pt x="516" y="2176"/>
                  </a:lnTo>
                  <a:lnTo>
                    <a:pt x="488" y="2182"/>
                  </a:lnTo>
                  <a:lnTo>
                    <a:pt x="459" y="2194"/>
                  </a:lnTo>
                  <a:lnTo>
                    <a:pt x="428" y="2209"/>
                  </a:lnTo>
                  <a:lnTo>
                    <a:pt x="392" y="2232"/>
                  </a:lnTo>
                  <a:lnTo>
                    <a:pt x="376" y="2244"/>
                  </a:lnTo>
                  <a:lnTo>
                    <a:pt x="360" y="2256"/>
                  </a:lnTo>
                  <a:lnTo>
                    <a:pt x="344" y="2267"/>
                  </a:lnTo>
                  <a:lnTo>
                    <a:pt x="328" y="2280"/>
                  </a:lnTo>
                  <a:lnTo>
                    <a:pt x="312" y="2292"/>
                  </a:lnTo>
                  <a:lnTo>
                    <a:pt x="295" y="2303"/>
                  </a:lnTo>
                  <a:lnTo>
                    <a:pt x="279" y="2315"/>
                  </a:lnTo>
                  <a:lnTo>
                    <a:pt x="263" y="2325"/>
                  </a:lnTo>
                  <a:lnTo>
                    <a:pt x="248" y="2335"/>
                  </a:lnTo>
                  <a:lnTo>
                    <a:pt x="232" y="2342"/>
                  </a:lnTo>
                  <a:lnTo>
                    <a:pt x="214" y="2349"/>
                  </a:lnTo>
                  <a:lnTo>
                    <a:pt x="199" y="2355"/>
                  </a:lnTo>
                  <a:lnTo>
                    <a:pt x="183" y="2359"/>
                  </a:lnTo>
                  <a:lnTo>
                    <a:pt x="167" y="2362"/>
                  </a:lnTo>
                  <a:lnTo>
                    <a:pt x="151" y="2362"/>
                  </a:lnTo>
                  <a:lnTo>
                    <a:pt x="135" y="2361"/>
                  </a:lnTo>
                  <a:lnTo>
                    <a:pt x="103" y="2354"/>
                  </a:lnTo>
                  <a:lnTo>
                    <a:pt x="72" y="2343"/>
                  </a:lnTo>
                  <a:lnTo>
                    <a:pt x="43" y="2329"/>
                  </a:lnTo>
                  <a:lnTo>
                    <a:pt x="18" y="2310"/>
                  </a:lnTo>
                  <a:lnTo>
                    <a:pt x="4" y="2286"/>
                  </a:lnTo>
                  <a:lnTo>
                    <a:pt x="0" y="2257"/>
                  </a:lnTo>
                  <a:lnTo>
                    <a:pt x="10" y="2222"/>
                  </a:lnTo>
                  <a:lnTo>
                    <a:pt x="37" y="21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96" name="Freeform 1354">
              <a:extLst>
                <a:ext uri="{FF2B5EF4-FFF2-40B4-BE49-F238E27FC236}">
                  <a16:creationId xmlns:a16="http://schemas.microsoft.com/office/drawing/2014/main" id="{9707C4C7-9799-921E-AB06-4CF125528B7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30" y="8552"/>
              <a:ext cx="1475" cy="2352"/>
            </a:xfrm>
            <a:custGeom>
              <a:avLst/>
              <a:gdLst>
                <a:gd name="T0" fmla="*/ 1475 w 1475"/>
                <a:gd name="T1" fmla="*/ 1566 h 2352"/>
                <a:gd name="T2" fmla="*/ 1452 w 1475"/>
                <a:gd name="T3" fmla="*/ 1973 h 2352"/>
                <a:gd name="T4" fmla="*/ 1403 w 1475"/>
                <a:gd name="T5" fmla="*/ 2156 h 2352"/>
                <a:gd name="T6" fmla="*/ 1352 w 1475"/>
                <a:gd name="T7" fmla="*/ 2258 h 2352"/>
                <a:gd name="T8" fmla="*/ 1286 w 1475"/>
                <a:gd name="T9" fmla="*/ 2322 h 2352"/>
                <a:gd name="T10" fmla="*/ 1199 w 1475"/>
                <a:gd name="T11" fmla="*/ 2343 h 2352"/>
                <a:gd name="T12" fmla="*/ 1098 w 1475"/>
                <a:gd name="T13" fmla="*/ 2327 h 2352"/>
                <a:gd name="T14" fmla="*/ 1013 w 1475"/>
                <a:gd name="T15" fmla="*/ 2296 h 2352"/>
                <a:gd name="T16" fmla="*/ 924 w 1475"/>
                <a:gd name="T17" fmla="*/ 2264 h 2352"/>
                <a:gd name="T18" fmla="*/ 809 w 1475"/>
                <a:gd name="T19" fmla="*/ 2242 h 2352"/>
                <a:gd name="T20" fmla="*/ 703 w 1475"/>
                <a:gd name="T21" fmla="*/ 2225 h 2352"/>
                <a:gd name="T22" fmla="*/ 623 w 1475"/>
                <a:gd name="T23" fmla="*/ 2188 h 2352"/>
                <a:gd name="T24" fmla="*/ 540 w 1475"/>
                <a:gd name="T25" fmla="*/ 2164 h 2352"/>
                <a:gd name="T26" fmla="*/ 435 w 1475"/>
                <a:gd name="T27" fmla="*/ 2192 h 2352"/>
                <a:gd name="T28" fmla="*/ 390 w 1475"/>
                <a:gd name="T29" fmla="*/ 2219 h 2352"/>
                <a:gd name="T30" fmla="*/ 339 w 1475"/>
                <a:gd name="T31" fmla="*/ 2257 h 2352"/>
                <a:gd name="T32" fmla="*/ 274 w 1475"/>
                <a:gd name="T33" fmla="*/ 2304 h 2352"/>
                <a:gd name="T34" fmla="*/ 209 w 1475"/>
                <a:gd name="T35" fmla="*/ 2339 h 2352"/>
                <a:gd name="T36" fmla="*/ 145 w 1475"/>
                <a:gd name="T37" fmla="*/ 2352 h 2352"/>
                <a:gd name="T38" fmla="*/ 46 w 1475"/>
                <a:gd name="T39" fmla="*/ 2323 h 2352"/>
                <a:gd name="T40" fmla="*/ 3 w 1475"/>
                <a:gd name="T41" fmla="*/ 2237 h 2352"/>
                <a:gd name="T42" fmla="*/ 31 w 1475"/>
                <a:gd name="T43" fmla="*/ 2179 h 2352"/>
                <a:gd name="T44" fmla="*/ 60 w 1475"/>
                <a:gd name="T45" fmla="*/ 2150 h 2352"/>
                <a:gd name="T46" fmla="*/ 131 w 1475"/>
                <a:gd name="T47" fmla="*/ 2071 h 2352"/>
                <a:gd name="T48" fmla="*/ 217 w 1475"/>
                <a:gd name="T49" fmla="*/ 1947 h 2352"/>
                <a:gd name="T50" fmla="*/ 278 w 1475"/>
                <a:gd name="T51" fmla="*/ 1798 h 2352"/>
                <a:gd name="T52" fmla="*/ 287 w 1475"/>
                <a:gd name="T53" fmla="*/ 1728 h 2352"/>
                <a:gd name="T54" fmla="*/ 259 w 1475"/>
                <a:gd name="T55" fmla="*/ 1527 h 2352"/>
                <a:gd name="T56" fmla="*/ 282 w 1475"/>
                <a:gd name="T57" fmla="*/ 1360 h 2352"/>
                <a:gd name="T58" fmla="*/ 366 w 1475"/>
                <a:gd name="T59" fmla="*/ 1327 h 2352"/>
                <a:gd name="T60" fmla="*/ 451 w 1475"/>
                <a:gd name="T61" fmla="*/ 1255 h 2352"/>
                <a:gd name="T62" fmla="*/ 470 w 1475"/>
                <a:gd name="T63" fmla="*/ 1186 h 2352"/>
                <a:gd name="T64" fmla="*/ 468 w 1475"/>
                <a:gd name="T65" fmla="*/ 1053 h 2352"/>
                <a:gd name="T66" fmla="*/ 494 w 1475"/>
                <a:gd name="T67" fmla="*/ 902 h 2352"/>
                <a:gd name="T68" fmla="*/ 546 w 1475"/>
                <a:gd name="T69" fmla="*/ 843 h 2352"/>
                <a:gd name="T70" fmla="*/ 575 w 1475"/>
                <a:gd name="T71" fmla="*/ 807 h 2352"/>
                <a:gd name="T72" fmla="*/ 540 w 1475"/>
                <a:gd name="T73" fmla="*/ 765 h 2352"/>
                <a:gd name="T74" fmla="*/ 499 w 1475"/>
                <a:gd name="T75" fmla="*/ 725 h 2352"/>
                <a:gd name="T76" fmla="*/ 470 w 1475"/>
                <a:gd name="T77" fmla="*/ 696 h 2352"/>
                <a:gd name="T78" fmla="*/ 422 w 1475"/>
                <a:gd name="T79" fmla="*/ 632 h 2352"/>
                <a:gd name="T80" fmla="*/ 460 w 1475"/>
                <a:gd name="T81" fmla="*/ 565 h 2352"/>
                <a:gd name="T82" fmla="*/ 512 w 1475"/>
                <a:gd name="T83" fmla="*/ 542 h 2352"/>
                <a:gd name="T84" fmla="*/ 577 w 1475"/>
                <a:gd name="T85" fmla="*/ 500 h 2352"/>
                <a:gd name="T86" fmla="*/ 572 w 1475"/>
                <a:gd name="T87" fmla="*/ 420 h 2352"/>
                <a:gd name="T88" fmla="*/ 529 w 1475"/>
                <a:gd name="T89" fmla="*/ 367 h 2352"/>
                <a:gd name="T90" fmla="*/ 441 w 1475"/>
                <a:gd name="T91" fmla="*/ 312 h 2352"/>
                <a:gd name="T92" fmla="*/ 365 w 1475"/>
                <a:gd name="T93" fmla="*/ 252 h 2352"/>
                <a:gd name="T94" fmla="*/ 360 w 1475"/>
                <a:gd name="T95" fmla="*/ 181 h 2352"/>
                <a:gd name="T96" fmla="*/ 398 w 1475"/>
                <a:gd name="T97" fmla="*/ 105 h 2352"/>
                <a:gd name="T98" fmla="*/ 476 w 1475"/>
                <a:gd name="T99" fmla="*/ 39 h 2352"/>
                <a:gd name="T100" fmla="*/ 604 w 1475"/>
                <a:gd name="T101" fmla="*/ 1 h 2352"/>
                <a:gd name="T102" fmla="*/ 770 w 1475"/>
                <a:gd name="T103" fmla="*/ 20 h 2352"/>
                <a:gd name="T104" fmla="*/ 924 w 1475"/>
                <a:gd name="T105" fmla="*/ 98 h 2352"/>
                <a:gd name="T106" fmla="*/ 1047 w 1475"/>
                <a:gd name="T107" fmla="*/ 219 h 2352"/>
                <a:gd name="T108" fmla="*/ 1122 w 1475"/>
                <a:gd name="T109" fmla="*/ 364 h 2352"/>
                <a:gd name="T110" fmla="*/ 1140 w 1475"/>
                <a:gd name="T111" fmla="*/ 576 h 2352"/>
                <a:gd name="T112" fmla="*/ 1149 w 1475"/>
                <a:gd name="T113" fmla="*/ 699 h 2352"/>
                <a:gd name="T114" fmla="*/ 1184 w 1475"/>
                <a:gd name="T115" fmla="*/ 736 h 2352"/>
                <a:gd name="T116" fmla="*/ 1241 w 1475"/>
                <a:gd name="T117" fmla="*/ 801 h 2352"/>
                <a:gd name="T118" fmla="*/ 1322 w 1475"/>
                <a:gd name="T119" fmla="*/ 915 h 2352"/>
                <a:gd name="T120" fmla="*/ 1397 w 1475"/>
                <a:gd name="T121" fmla="*/ 1059 h 2352"/>
                <a:gd name="T122" fmla="*/ 1447 w 1475"/>
                <a:gd name="T123" fmla="*/ 1222 h 2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75" h="2352">
                  <a:moveTo>
                    <a:pt x="1455" y="1264"/>
                  </a:moveTo>
                  <a:lnTo>
                    <a:pt x="1465" y="1359"/>
                  </a:lnTo>
                  <a:lnTo>
                    <a:pt x="1472" y="1461"/>
                  </a:lnTo>
                  <a:lnTo>
                    <a:pt x="1475" y="1566"/>
                  </a:lnTo>
                  <a:lnTo>
                    <a:pt x="1475" y="1674"/>
                  </a:lnTo>
                  <a:lnTo>
                    <a:pt x="1472" y="1780"/>
                  </a:lnTo>
                  <a:lnTo>
                    <a:pt x="1463" y="1881"/>
                  </a:lnTo>
                  <a:lnTo>
                    <a:pt x="1452" y="1973"/>
                  </a:lnTo>
                  <a:lnTo>
                    <a:pt x="1434" y="2053"/>
                  </a:lnTo>
                  <a:lnTo>
                    <a:pt x="1424" y="2090"/>
                  </a:lnTo>
                  <a:lnTo>
                    <a:pt x="1414" y="2124"/>
                  </a:lnTo>
                  <a:lnTo>
                    <a:pt x="1403" y="2156"/>
                  </a:lnTo>
                  <a:lnTo>
                    <a:pt x="1391" y="2185"/>
                  </a:lnTo>
                  <a:lnTo>
                    <a:pt x="1380" y="2212"/>
                  </a:lnTo>
                  <a:lnTo>
                    <a:pt x="1367" y="2237"/>
                  </a:lnTo>
                  <a:lnTo>
                    <a:pt x="1352" y="2258"/>
                  </a:lnTo>
                  <a:lnTo>
                    <a:pt x="1338" y="2278"/>
                  </a:lnTo>
                  <a:lnTo>
                    <a:pt x="1322" y="2296"/>
                  </a:lnTo>
                  <a:lnTo>
                    <a:pt x="1305" y="2310"/>
                  </a:lnTo>
                  <a:lnTo>
                    <a:pt x="1286" y="2322"/>
                  </a:lnTo>
                  <a:lnTo>
                    <a:pt x="1267" y="2332"/>
                  </a:lnTo>
                  <a:lnTo>
                    <a:pt x="1246" y="2337"/>
                  </a:lnTo>
                  <a:lnTo>
                    <a:pt x="1224" y="2342"/>
                  </a:lnTo>
                  <a:lnTo>
                    <a:pt x="1199" y="2343"/>
                  </a:lnTo>
                  <a:lnTo>
                    <a:pt x="1173" y="2342"/>
                  </a:lnTo>
                  <a:lnTo>
                    <a:pt x="1148" y="2337"/>
                  </a:lnTo>
                  <a:lnTo>
                    <a:pt x="1122" y="2333"/>
                  </a:lnTo>
                  <a:lnTo>
                    <a:pt x="1098" y="2327"/>
                  </a:lnTo>
                  <a:lnTo>
                    <a:pt x="1077" y="2320"/>
                  </a:lnTo>
                  <a:lnTo>
                    <a:pt x="1055" y="2311"/>
                  </a:lnTo>
                  <a:lnTo>
                    <a:pt x="1034" y="2304"/>
                  </a:lnTo>
                  <a:lnTo>
                    <a:pt x="1013" y="2296"/>
                  </a:lnTo>
                  <a:lnTo>
                    <a:pt x="992" y="2287"/>
                  </a:lnTo>
                  <a:lnTo>
                    <a:pt x="970" y="2278"/>
                  </a:lnTo>
                  <a:lnTo>
                    <a:pt x="947" y="2271"/>
                  </a:lnTo>
                  <a:lnTo>
                    <a:pt x="924" y="2264"/>
                  </a:lnTo>
                  <a:lnTo>
                    <a:pt x="898" y="2257"/>
                  </a:lnTo>
                  <a:lnTo>
                    <a:pt x="871" y="2251"/>
                  </a:lnTo>
                  <a:lnTo>
                    <a:pt x="840" y="2245"/>
                  </a:lnTo>
                  <a:lnTo>
                    <a:pt x="809" y="2242"/>
                  </a:lnTo>
                  <a:lnTo>
                    <a:pt x="773" y="2239"/>
                  </a:lnTo>
                  <a:lnTo>
                    <a:pt x="748" y="2237"/>
                  </a:lnTo>
                  <a:lnTo>
                    <a:pt x="725" y="2232"/>
                  </a:lnTo>
                  <a:lnTo>
                    <a:pt x="703" y="2225"/>
                  </a:lnTo>
                  <a:lnTo>
                    <a:pt x="682" y="2216"/>
                  </a:lnTo>
                  <a:lnTo>
                    <a:pt x="662" y="2206"/>
                  </a:lnTo>
                  <a:lnTo>
                    <a:pt x="643" y="2198"/>
                  </a:lnTo>
                  <a:lnTo>
                    <a:pt x="623" y="2188"/>
                  </a:lnTo>
                  <a:lnTo>
                    <a:pt x="604" y="2179"/>
                  </a:lnTo>
                  <a:lnTo>
                    <a:pt x="584" y="2172"/>
                  </a:lnTo>
                  <a:lnTo>
                    <a:pt x="562" y="2167"/>
                  </a:lnTo>
                  <a:lnTo>
                    <a:pt x="540" y="2164"/>
                  </a:lnTo>
                  <a:lnTo>
                    <a:pt x="517" y="2164"/>
                  </a:lnTo>
                  <a:lnTo>
                    <a:pt x="491" y="2169"/>
                  </a:lnTo>
                  <a:lnTo>
                    <a:pt x="464" y="2177"/>
                  </a:lnTo>
                  <a:lnTo>
                    <a:pt x="435" y="2192"/>
                  </a:lnTo>
                  <a:lnTo>
                    <a:pt x="403" y="2211"/>
                  </a:lnTo>
                  <a:lnTo>
                    <a:pt x="399" y="2213"/>
                  </a:lnTo>
                  <a:lnTo>
                    <a:pt x="395" y="2216"/>
                  </a:lnTo>
                  <a:lnTo>
                    <a:pt x="390" y="2219"/>
                  </a:lnTo>
                  <a:lnTo>
                    <a:pt x="386" y="2222"/>
                  </a:lnTo>
                  <a:lnTo>
                    <a:pt x="370" y="2234"/>
                  </a:lnTo>
                  <a:lnTo>
                    <a:pt x="354" y="2245"/>
                  </a:lnTo>
                  <a:lnTo>
                    <a:pt x="339" y="2257"/>
                  </a:lnTo>
                  <a:lnTo>
                    <a:pt x="323" y="2270"/>
                  </a:lnTo>
                  <a:lnTo>
                    <a:pt x="305" y="2281"/>
                  </a:lnTo>
                  <a:lnTo>
                    <a:pt x="290" y="2293"/>
                  </a:lnTo>
                  <a:lnTo>
                    <a:pt x="274" y="2304"/>
                  </a:lnTo>
                  <a:lnTo>
                    <a:pt x="258" y="2314"/>
                  </a:lnTo>
                  <a:lnTo>
                    <a:pt x="241" y="2324"/>
                  </a:lnTo>
                  <a:lnTo>
                    <a:pt x="225" y="2332"/>
                  </a:lnTo>
                  <a:lnTo>
                    <a:pt x="209" y="2339"/>
                  </a:lnTo>
                  <a:lnTo>
                    <a:pt x="193" y="2345"/>
                  </a:lnTo>
                  <a:lnTo>
                    <a:pt x="177" y="2349"/>
                  </a:lnTo>
                  <a:lnTo>
                    <a:pt x="161" y="2352"/>
                  </a:lnTo>
                  <a:lnTo>
                    <a:pt x="145" y="2352"/>
                  </a:lnTo>
                  <a:lnTo>
                    <a:pt x="129" y="2350"/>
                  </a:lnTo>
                  <a:lnTo>
                    <a:pt x="101" y="2345"/>
                  </a:lnTo>
                  <a:lnTo>
                    <a:pt x="72" y="2336"/>
                  </a:lnTo>
                  <a:lnTo>
                    <a:pt x="46" y="2323"/>
                  </a:lnTo>
                  <a:lnTo>
                    <a:pt x="24" y="2309"/>
                  </a:lnTo>
                  <a:lnTo>
                    <a:pt x="8" y="2288"/>
                  </a:lnTo>
                  <a:lnTo>
                    <a:pt x="0" y="2265"/>
                  </a:lnTo>
                  <a:lnTo>
                    <a:pt x="3" y="2237"/>
                  </a:lnTo>
                  <a:lnTo>
                    <a:pt x="17" y="2202"/>
                  </a:lnTo>
                  <a:lnTo>
                    <a:pt x="21" y="2195"/>
                  </a:lnTo>
                  <a:lnTo>
                    <a:pt x="26" y="2186"/>
                  </a:lnTo>
                  <a:lnTo>
                    <a:pt x="31" y="2179"/>
                  </a:lnTo>
                  <a:lnTo>
                    <a:pt x="39" y="2172"/>
                  </a:lnTo>
                  <a:lnTo>
                    <a:pt x="42" y="2169"/>
                  </a:lnTo>
                  <a:lnTo>
                    <a:pt x="49" y="2162"/>
                  </a:lnTo>
                  <a:lnTo>
                    <a:pt x="60" y="2150"/>
                  </a:lnTo>
                  <a:lnTo>
                    <a:pt x="75" y="2136"/>
                  </a:lnTo>
                  <a:lnTo>
                    <a:pt x="92" y="2117"/>
                  </a:lnTo>
                  <a:lnTo>
                    <a:pt x="111" y="2095"/>
                  </a:lnTo>
                  <a:lnTo>
                    <a:pt x="131" y="2071"/>
                  </a:lnTo>
                  <a:lnTo>
                    <a:pt x="154" y="2043"/>
                  </a:lnTo>
                  <a:lnTo>
                    <a:pt x="176" y="2013"/>
                  </a:lnTo>
                  <a:lnTo>
                    <a:pt x="197" y="1981"/>
                  </a:lnTo>
                  <a:lnTo>
                    <a:pt x="217" y="1947"/>
                  </a:lnTo>
                  <a:lnTo>
                    <a:pt x="236" y="1912"/>
                  </a:lnTo>
                  <a:lnTo>
                    <a:pt x="254" y="1875"/>
                  </a:lnTo>
                  <a:lnTo>
                    <a:pt x="268" y="1837"/>
                  </a:lnTo>
                  <a:lnTo>
                    <a:pt x="278" y="1798"/>
                  </a:lnTo>
                  <a:lnTo>
                    <a:pt x="285" y="1759"/>
                  </a:lnTo>
                  <a:lnTo>
                    <a:pt x="287" y="1749"/>
                  </a:lnTo>
                  <a:lnTo>
                    <a:pt x="287" y="1739"/>
                  </a:lnTo>
                  <a:lnTo>
                    <a:pt x="287" y="1728"/>
                  </a:lnTo>
                  <a:lnTo>
                    <a:pt x="287" y="1718"/>
                  </a:lnTo>
                  <a:lnTo>
                    <a:pt x="282" y="1648"/>
                  </a:lnTo>
                  <a:lnTo>
                    <a:pt x="272" y="1585"/>
                  </a:lnTo>
                  <a:lnTo>
                    <a:pt x="259" y="1527"/>
                  </a:lnTo>
                  <a:lnTo>
                    <a:pt x="249" y="1477"/>
                  </a:lnTo>
                  <a:lnTo>
                    <a:pt x="246" y="1431"/>
                  </a:lnTo>
                  <a:lnTo>
                    <a:pt x="255" y="1392"/>
                  </a:lnTo>
                  <a:lnTo>
                    <a:pt x="282" y="1360"/>
                  </a:lnTo>
                  <a:lnTo>
                    <a:pt x="330" y="1336"/>
                  </a:lnTo>
                  <a:lnTo>
                    <a:pt x="334" y="1336"/>
                  </a:lnTo>
                  <a:lnTo>
                    <a:pt x="347" y="1333"/>
                  </a:lnTo>
                  <a:lnTo>
                    <a:pt x="366" y="1327"/>
                  </a:lnTo>
                  <a:lnTo>
                    <a:pt x="389" y="1317"/>
                  </a:lnTo>
                  <a:lnTo>
                    <a:pt x="412" y="1303"/>
                  </a:lnTo>
                  <a:lnTo>
                    <a:pt x="434" y="1282"/>
                  </a:lnTo>
                  <a:lnTo>
                    <a:pt x="451" y="1255"/>
                  </a:lnTo>
                  <a:lnTo>
                    <a:pt x="464" y="1220"/>
                  </a:lnTo>
                  <a:lnTo>
                    <a:pt x="465" y="1209"/>
                  </a:lnTo>
                  <a:lnTo>
                    <a:pt x="468" y="1197"/>
                  </a:lnTo>
                  <a:lnTo>
                    <a:pt x="470" y="1186"/>
                  </a:lnTo>
                  <a:lnTo>
                    <a:pt x="470" y="1174"/>
                  </a:lnTo>
                  <a:lnTo>
                    <a:pt x="471" y="1135"/>
                  </a:lnTo>
                  <a:lnTo>
                    <a:pt x="470" y="1095"/>
                  </a:lnTo>
                  <a:lnTo>
                    <a:pt x="468" y="1053"/>
                  </a:lnTo>
                  <a:lnTo>
                    <a:pt x="470" y="1013"/>
                  </a:lnTo>
                  <a:lnTo>
                    <a:pt x="473" y="974"/>
                  </a:lnTo>
                  <a:lnTo>
                    <a:pt x="480" y="936"/>
                  </a:lnTo>
                  <a:lnTo>
                    <a:pt x="494" y="902"/>
                  </a:lnTo>
                  <a:lnTo>
                    <a:pt x="516" y="873"/>
                  </a:lnTo>
                  <a:lnTo>
                    <a:pt x="527" y="862"/>
                  </a:lnTo>
                  <a:lnTo>
                    <a:pt x="538" y="851"/>
                  </a:lnTo>
                  <a:lnTo>
                    <a:pt x="546" y="843"/>
                  </a:lnTo>
                  <a:lnTo>
                    <a:pt x="553" y="836"/>
                  </a:lnTo>
                  <a:lnTo>
                    <a:pt x="565" y="824"/>
                  </a:lnTo>
                  <a:lnTo>
                    <a:pt x="572" y="814"/>
                  </a:lnTo>
                  <a:lnTo>
                    <a:pt x="575" y="807"/>
                  </a:lnTo>
                  <a:lnTo>
                    <a:pt x="574" y="798"/>
                  </a:lnTo>
                  <a:lnTo>
                    <a:pt x="566" y="789"/>
                  </a:lnTo>
                  <a:lnTo>
                    <a:pt x="555" y="779"/>
                  </a:lnTo>
                  <a:lnTo>
                    <a:pt x="540" y="765"/>
                  </a:lnTo>
                  <a:lnTo>
                    <a:pt x="520" y="746"/>
                  </a:lnTo>
                  <a:lnTo>
                    <a:pt x="513" y="739"/>
                  </a:lnTo>
                  <a:lnTo>
                    <a:pt x="506" y="732"/>
                  </a:lnTo>
                  <a:lnTo>
                    <a:pt x="499" y="725"/>
                  </a:lnTo>
                  <a:lnTo>
                    <a:pt x="491" y="717"/>
                  </a:lnTo>
                  <a:lnTo>
                    <a:pt x="484" y="710"/>
                  </a:lnTo>
                  <a:lnTo>
                    <a:pt x="477" y="703"/>
                  </a:lnTo>
                  <a:lnTo>
                    <a:pt x="470" y="696"/>
                  </a:lnTo>
                  <a:lnTo>
                    <a:pt x="463" y="689"/>
                  </a:lnTo>
                  <a:lnTo>
                    <a:pt x="445" y="670"/>
                  </a:lnTo>
                  <a:lnTo>
                    <a:pt x="431" y="651"/>
                  </a:lnTo>
                  <a:lnTo>
                    <a:pt x="422" y="632"/>
                  </a:lnTo>
                  <a:lnTo>
                    <a:pt x="419" y="614"/>
                  </a:lnTo>
                  <a:lnTo>
                    <a:pt x="424" y="598"/>
                  </a:lnTo>
                  <a:lnTo>
                    <a:pt x="437" y="580"/>
                  </a:lnTo>
                  <a:lnTo>
                    <a:pt x="460" y="565"/>
                  </a:lnTo>
                  <a:lnTo>
                    <a:pt x="494" y="549"/>
                  </a:lnTo>
                  <a:lnTo>
                    <a:pt x="500" y="546"/>
                  </a:lnTo>
                  <a:lnTo>
                    <a:pt x="506" y="544"/>
                  </a:lnTo>
                  <a:lnTo>
                    <a:pt x="512" y="542"/>
                  </a:lnTo>
                  <a:lnTo>
                    <a:pt x="517" y="539"/>
                  </a:lnTo>
                  <a:lnTo>
                    <a:pt x="542" y="527"/>
                  </a:lnTo>
                  <a:lnTo>
                    <a:pt x="562" y="514"/>
                  </a:lnTo>
                  <a:lnTo>
                    <a:pt x="577" y="500"/>
                  </a:lnTo>
                  <a:lnTo>
                    <a:pt x="585" y="484"/>
                  </a:lnTo>
                  <a:lnTo>
                    <a:pt x="587" y="465"/>
                  </a:lnTo>
                  <a:lnTo>
                    <a:pt x="582" y="445"/>
                  </a:lnTo>
                  <a:lnTo>
                    <a:pt x="572" y="420"/>
                  </a:lnTo>
                  <a:lnTo>
                    <a:pt x="553" y="395"/>
                  </a:lnTo>
                  <a:lnTo>
                    <a:pt x="546" y="384"/>
                  </a:lnTo>
                  <a:lnTo>
                    <a:pt x="538" y="376"/>
                  </a:lnTo>
                  <a:lnTo>
                    <a:pt x="529" y="367"/>
                  </a:lnTo>
                  <a:lnTo>
                    <a:pt x="520" y="360"/>
                  </a:lnTo>
                  <a:lnTo>
                    <a:pt x="494" y="341"/>
                  </a:lnTo>
                  <a:lnTo>
                    <a:pt x="468" y="327"/>
                  </a:lnTo>
                  <a:lnTo>
                    <a:pt x="441" y="312"/>
                  </a:lnTo>
                  <a:lnTo>
                    <a:pt x="418" y="299"/>
                  </a:lnTo>
                  <a:lnTo>
                    <a:pt x="395" y="285"/>
                  </a:lnTo>
                  <a:lnTo>
                    <a:pt x="378" y="269"/>
                  </a:lnTo>
                  <a:lnTo>
                    <a:pt x="365" y="252"/>
                  </a:lnTo>
                  <a:lnTo>
                    <a:pt x="357" y="230"/>
                  </a:lnTo>
                  <a:lnTo>
                    <a:pt x="356" y="216"/>
                  </a:lnTo>
                  <a:lnTo>
                    <a:pt x="357" y="199"/>
                  </a:lnTo>
                  <a:lnTo>
                    <a:pt x="360" y="181"/>
                  </a:lnTo>
                  <a:lnTo>
                    <a:pt x="366" y="162"/>
                  </a:lnTo>
                  <a:lnTo>
                    <a:pt x="375" y="144"/>
                  </a:lnTo>
                  <a:lnTo>
                    <a:pt x="385" y="125"/>
                  </a:lnTo>
                  <a:lnTo>
                    <a:pt x="398" y="105"/>
                  </a:lnTo>
                  <a:lnTo>
                    <a:pt x="412" y="86"/>
                  </a:lnTo>
                  <a:lnTo>
                    <a:pt x="431" y="69"/>
                  </a:lnTo>
                  <a:lnTo>
                    <a:pt x="452" y="53"/>
                  </a:lnTo>
                  <a:lnTo>
                    <a:pt x="476" y="39"/>
                  </a:lnTo>
                  <a:lnTo>
                    <a:pt x="503" y="26"/>
                  </a:lnTo>
                  <a:lnTo>
                    <a:pt x="533" y="14"/>
                  </a:lnTo>
                  <a:lnTo>
                    <a:pt x="566" y="7"/>
                  </a:lnTo>
                  <a:lnTo>
                    <a:pt x="604" y="1"/>
                  </a:lnTo>
                  <a:lnTo>
                    <a:pt x="644" y="0"/>
                  </a:lnTo>
                  <a:lnTo>
                    <a:pt x="686" y="3"/>
                  </a:lnTo>
                  <a:lnTo>
                    <a:pt x="728" y="8"/>
                  </a:lnTo>
                  <a:lnTo>
                    <a:pt x="770" y="20"/>
                  </a:lnTo>
                  <a:lnTo>
                    <a:pt x="810" y="34"/>
                  </a:lnTo>
                  <a:lnTo>
                    <a:pt x="849" y="52"/>
                  </a:lnTo>
                  <a:lnTo>
                    <a:pt x="888" y="73"/>
                  </a:lnTo>
                  <a:lnTo>
                    <a:pt x="924" y="98"/>
                  </a:lnTo>
                  <a:lnTo>
                    <a:pt x="959" y="124"/>
                  </a:lnTo>
                  <a:lnTo>
                    <a:pt x="990" y="154"/>
                  </a:lnTo>
                  <a:lnTo>
                    <a:pt x="1021" y="186"/>
                  </a:lnTo>
                  <a:lnTo>
                    <a:pt x="1047" y="219"/>
                  </a:lnTo>
                  <a:lnTo>
                    <a:pt x="1071" y="253"/>
                  </a:lnTo>
                  <a:lnTo>
                    <a:pt x="1091" y="289"/>
                  </a:lnTo>
                  <a:lnTo>
                    <a:pt x="1109" y="327"/>
                  </a:lnTo>
                  <a:lnTo>
                    <a:pt x="1122" y="364"/>
                  </a:lnTo>
                  <a:lnTo>
                    <a:pt x="1130" y="403"/>
                  </a:lnTo>
                  <a:lnTo>
                    <a:pt x="1140" y="474"/>
                  </a:lnTo>
                  <a:lnTo>
                    <a:pt x="1142" y="530"/>
                  </a:lnTo>
                  <a:lnTo>
                    <a:pt x="1140" y="576"/>
                  </a:lnTo>
                  <a:lnTo>
                    <a:pt x="1137" y="615"/>
                  </a:lnTo>
                  <a:lnTo>
                    <a:pt x="1136" y="647"/>
                  </a:lnTo>
                  <a:lnTo>
                    <a:pt x="1139" y="674"/>
                  </a:lnTo>
                  <a:lnTo>
                    <a:pt x="1149" y="699"/>
                  </a:lnTo>
                  <a:lnTo>
                    <a:pt x="1171" y="725"/>
                  </a:lnTo>
                  <a:lnTo>
                    <a:pt x="1175" y="727"/>
                  </a:lnTo>
                  <a:lnTo>
                    <a:pt x="1179" y="732"/>
                  </a:lnTo>
                  <a:lnTo>
                    <a:pt x="1184" y="736"/>
                  </a:lnTo>
                  <a:lnTo>
                    <a:pt x="1188" y="740"/>
                  </a:lnTo>
                  <a:lnTo>
                    <a:pt x="1204" y="758"/>
                  </a:lnTo>
                  <a:lnTo>
                    <a:pt x="1222" y="778"/>
                  </a:lnTo>
                  <a:lnTo>
                    <a:pt x="1241" y="801"/>
                  </a:lnTo>
                  <a:lnTo>
                    <a:pt x="1260" y="827"/>
                  </a:lnTo>
                  <a:lnTo>
                    <a:pt x="1280" y="854"/>
                  </a:lnTo>
                  <a:lnTo>
                    <a:pt x="1302" y="883"/>
                  </a:lnTo>
                  <a:lnTo>
                    <a:pt x="1322" y="915"/>
                  </a:lnTo>
                  <a:lnTo>
                    <a:pt x="1342" y="949"/>
                  </a:lnTo>
                  <a:lnTo>
                    <a:pt x="1361" y="984"/>
                  </a:lnTo>
                  <a:lnTo>
                    <a:pt x="1380" y="1022"/>
                  </a:lnTo>
                  <a:lnTo>
                    <a:pt x="1397" y="1059"/>
                  </a:lnTo>
                  <a:lnTo>
                    <a:pt x="1413" y="1098"/>
                  </a:lnTo>
                  <a:lnTo>
                    <a:pt x="1427" y="1138"/>
                  </a:lnTo>
                  <a:lnTo>
                    <a:pt x="1439" y="1180"/>
                  </a:lnTo>
                  <a:lnTo>
                    <a:pt x="1447" y="1222"/>
                  </a:lnTo>
                  <a:lnTo>
                    <a:pt x="1455" y="1264"/>
                  </a:lnTo>
                  <a:close/>
                </a:path>
              </a:pathLst>
            </a:custGeom>
            <a:solidFill>
              <a:srgbClr val="F2E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97" name="Freeform 1355">
              <a:extLst>
                <a:ext uri="{FF2B5EF4-FFF2-40B4-BE49-F238E27FC236}">
                  <a16:creationId xmlns:a16="http://schemas.microsoft.com/office/drawing/2014/main" id="{5595B367-A547-C825-C653-56C55D79B9C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37" y="8557"/>
              <a:ext cx="1461" cy="2343"/>
            </a:xfrm>
            <a:custGeom>
              <a:avLst/>
              <a:gdLst>
                <a:gd name="T0" fmla="*/ 1461 w 1461"/>
                <a:gd name="T1" fmla="*/ 1561 h 2343"/>
                <a:gd name="T2" fmla="*/ 1438 w 1461"/>
                <a:gd name="T3" fmla="*/ 1965 h 2343"/>
                <a:gd name="T4" fmla="*/ 1389 w 1461"/>
                <a:gd name="T5" fmla="*/ 2148 h 2343"/>
                <a:gd name="T6" fmla="*/ 1339 w 1461"/>
                <a:gd name="T7" fmla="*/ 2253 h 2343"/>
                <a:gd name="T8" fmla="*/ 1276 w 1461"/>
                <a:gd name="T9" fmla="*/ 2317 h 2343"/>
                <a:gd name="T10" fmla="*/ 1192 w 1461"/>
                <a:gd name="T11" fmla="*/ 2337 h 2343"/>
                <a:gd name="T12" fmla="*/ 1091 w 1461"/>
                <a:gd name="T13" fmla="*/ 2317 h 2343"/>
                <a:gd name="T14" fmla="*/ 1005 w 1461"/>
                <a:gd name="T15" fmla="*/ 2288 h 2343"/>
                <a:gd name="T16" fmla="*/ 916 w 1461"/>
                <a:gd name="T17" fmla="*/ 2257 h 2343"/>
                <a:gd name="T18" fmla="*/ 802 w 1461"/>
                <a:gd name="T19" fmla="*/ 2234 h 2343"/>
                <a:gd name="T20" fmla="*/ 698 w 1461"/>
                <a:gd name="T21" fmla="*/ 2216 h 2343"/>
                <a:gd name="T22" fmla="*/ 616 w 1461"/>
                <a:gd name="T23" fmla="*/ 2178 h 2343"/>
                <a:gd name="T24" fmla="*/ 532 w 1461"/>
                <a:gd name="T25" fmla="*/ 2157 h 2343"/>
                <a:gd name="T26" fmla="*/ 428 w 1461"/>
                <a:gd name="T27" fmla="*/ 2181 h 2343"/>
                <a:gd name="T28" fmla="*/ 385 w 1461"/>
                <a:gd name="T29" fmla="*/ 2208 h 2343"/>
                <a:gd name="T30" fmla="*/ 333 w 1461"/>
                <a:gd name="T31" fmla="*/ 2246 h 2343"/>
                <a:gd name="T32" fmla="*/ 268 w 1461"/>
                <a:gd name="T33" fmla="*/ 2294 h 2343"/>
                <a:gd name="T34" fmla="*/ 203 w 1461"/>
                <a:gd name="T35" fmla="*/ 2330 h 2343"/>
                <a:gd name="T36" fmla="*/ 140 w 1461"/>
                <a:gd name="T37" fmla="*/ 2343 h 2343"/>
                <a:gd name="T38" fmla="*/ 43 w 1461"/>
                <a:gd name="T39" fmla="*/ 2315 h 2343"/>
                <a:gd name="T40" fmla="*/ 4 w 1461"/>
                <a:gd name="T41" fmla="*/ 2227 h 2343"/>
                <a:gd name="T42" fmla="*/ 33 w 1461"/>
                <a:gd name="T43" fmla="*/ 2171 h 2343"/>
                <a:gd name="T44" fmla="*/ 60 w 1461"/>
                <a:gd name="T45" fmla="*/ 2142 h 2343"/>
                <a:gd name="T46" fmla="*/ 133 w 1461"/>
                <a:gd name="T47" fmla="*/ 2063 h 2343"/>
                <a:gd name="T48" fmla="*/ 218 w 1461"/>
                <a:gd name="T49" fmla="*/ 1940 h 2343"/>
                <a:gd name="T50" fmla="*/ 277 w 1461"/>
                <a:gd name="T51" fmla="*/ 1795 h 2343"/>
                <a:gd name="T52" fmla="*/ 285 w 1461"/>
                <a:gd name="T53" fmla="*/ 1726 h 2343"/>
                <a:gd name="T54" fmla="*/ 258 w 1461"/>
                <a:gd name="T55" fmla="*/ 1527 h 2343"/>
                <a:gd name="T56" fmla="*/ 280 w 1461"/>
                <a:gd name="T57" fmla="*/ 1361 h 2343"/>
                <a:gd name="T58" fmla="*/ 363 w 1461"/>
                <a:gd name="T59" fmla="*/ 1326 h 2343"/>
                <a:gd name="T60" fmla="*/ 447 w 1461"/>
                <a:gd name="T61" fmla="*/ 1254 h 2343"/>
                <a:gd name="T62" fmla="*/ 466 w 1461"/>
                <a:gd name="T63" fmla="*/ 1185 h 2343"/>
                <a:gd name="T64" fmla="*/ 467 w 1461"/>
                <a:gd name="T65" fmla="*/ 1054 h 2343"/>
                <a:gd name="T66" fmla="*/ 490 w 1461"/>
                <a:gd name="T67" fmla="*/ 903 h 2343"/>
                <a:gd name="T68" fmla="*/ 542 w 1461"/>
                <a:gd name="T69" fmla="*/ 844 h 2343"/>
                <a:gd name="T70" fmla="*/ 572 w 1461"/>
                <a:gd name="T71" fmla="*/ 805 h 2343"/>
                <a:gd name="T72" fmla="*/ 539 w 1461"/>
                <a:gd name="T73" fmla="*/ 764 h 2343"/>
                <a:gd name="T74" fmla="*/ 499 w 1461"/>
                <a:gd name="T75" fmla="*/ 724 h 2343"/>
                <a:gd name="T76" fmla="*/ 470 w 1461"/>
                <a:gd name="T77" fmla="*/ 697 h 2343"/>
                <a:gd name="T78" fmla="*/ 421 w 1461"/>
                <a:gd name="T79" fmla="*/ 632 h 2343"/>
                <a:gd name="T80" fmla="*/ 457 w 1461"/>
                <a:gd name="T81" fmla="*/ 561 h 2343"/>
                <a:gd name="T82" fmla="*/ 507 w 1461"/>
                <a:gd name="T83" fmla="*/ 539 h 2343"/>
                <a:gd name="T84" fmla="*/ 572 w 1461"/>
                <a:gd name="T85" fmla="*/ 501 h 2343"/>
                <a:gd name="T86" fmla="*/ 571 w 1461"/>
                <a:gd name="T87" fmla="*/ 421 h 2343"/>
                <a:gd name="T88" fmla="*/ 531 w 1461"/>
                <a:gd name="T89" fmla="*/ 368 h 2343"/>
                <a:gd name="T90" fmla="*/ 444 w 1461"/>
                <a:gd name="T91" fmla="*/ 310 h 2343"/>
                <a:gd name="T92" fmla="*/ 369 w 1461"/>
                <a:gd name="T93" fmla="*/ 248 h 2343"/>
                <a:gd name="T94" fmla="*/ 365 w 1461"/>
                <a:gd name="T95" fmla="*/ 178 h 2343"/>
                <a:gd name="T96" fmla="*/ 399 w 1461"/>
                <a:gd name="T97" fmla="*/ 104 h 2343"/>
                <a:gd name="T98" fmla="*/ 476 w 1461"/>
                <a:gd name="T99" fmla="*/ 38 h 2343"/>
                <a:gd name="T100" fmla="*/ 601 w 1461"/>
                <a:gd name="T101" fmla="*/ 2 h 2343"/>
                <a:gd name="T102" fmla="*/ 766 w 1461"/>
                <a:gd name="T103" fmla="*/ 19 h 2343"/>
                <a:gd name="T104" fmla="*/ 914 w 1461"/>
                <a:gd name="T105" fmla="*/ 97 h 2343"/>
                <a:gd name="T106" fmla="*/ 1034 w 1461"/>
                <a:gd name="T107" fmla="*/ 217 h 2343"/>
                <a:gd name="T108" fmla="*/ 1106 w 1461"/>
                <a:gd name="T109" fmla="*/ 362 h 2343"/>
                <a:gd name="T110" fmla="*/ 1125 w 1461"/>
                <a:gd name="T111" fmla="*/ 573 h 2343"/>
                <a:gd name="T112" fmla="*/ 1136 w 1461"/>
                <a:gd name="T113" fmla="*/ 695 h 2343"/>
                <a:gd name="T114" fmla="*/ 1171 w 1461"/>
                <a:gd name="T115" fmla="*/ 733 h 2343"/>
                <a:gd name="T116" fmla="*/ 1227 w 1461"/>
                <a:gd name="T117" fmla="*/ 797 h 2343"/>
                <a:gd name="T118" fmla="*/ 1308 w 1461"/>
                <a:gd name="T119" fmla="*/ 911 h 2343"/>
                <a:gd name="T120" fmla="*/ 1383 w 1461"/>
                <a:gd name="T121" fmla="*/ 1055 h 2343"/>
                <a:gd name="T122" fmla="*/ 1433 w 1461"/>
                <a:gd name="T123" fmla="*/ 1218 h 2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61" h="2343">
                  <a:moveTo>
                    <a:pt x="1440" y="1260"/>
                  </a:moveTo>
                  <a:lnTo>
                    <a:pt x="1451" y="1354"/>
                  </a:lnTo>
                  <a:lnTo>
                    <a:pt x="1456" y="1456"/>
                  </a:lnTo>
                  <a:lnTo>
                    <a:pt x="1461" y="1561"/>
                  </a:lnTo>
                  <a:lnTo>
                    <a:pt x="1461" y="1668"/>
                  </a:lnTo>
                  <a:lnTo>
                    <a:pt x="1458" y="1773"/>
                  </a:lnTo>
                  <a:lnTo>
                    <a:pt x="1449" y="1873"/>
                  </a:lnTo>
                  <a:lnTo>
                    <a:pt x="1438" y="1965"/>
                  </a:lnTo>
                  <a:lnTo>
                    <a:pt x="1420" y="2046"/>
                  </a:lnTo>
                  <a:lnTo>
                    <a:pt x="1410" y="2082"/>
                  </a:lnTo>
                  <a:lnTo>
                    <a:pt x="1400" y="2116"/>
                  </a:lnTo>
                  <a:lnTo>
                    <a:pt x="1389" y="2148"/>
                  </a:lnTo>
                  <a:lnTo>
                    <a:pt x="1378" y="2178"/>
                  </a:lnTo>
                  <a:lnTo>
                    <a:pt x="1365" y="2206"/>
                  </a:lnTo>
                  <a:lnTo>
                    <a:pt x="1354" y="2230"/>
                  </a:lnTo>
                  <a:lnTo>
                    <a:pt x="1339" y="2253"/>
                  </a:lnTo>
                  <a:lnTo>
                    <a:pt x="1327" y="2272"/>
                  </a:lnTo>
                  <a:lnTo>
                    <a:pt x="1311" y="2289"/>
                  </a:lnTo>
                  <a:lnTo>
                    <a:pt x="1295" y="2305"/>
                  </a:lnTo>
                  <a:lnTo>
                    <a:pt x="1276" y="2317"/>
                  </a:lnTo>
                  <a:lnTo>
                    <a:pt x="1257" y="2325"/>
                  </a:lnTo>
                  <a:lnTo>
                    <a:pt x="1237" y="2332"/>
                  </a:lnTo>
                  <a:lnTo>
                    <a:pt x="1215" y="2335"/>
                  </a:lnTo>
                  <a:lnTo>
                    <a:pt x="1192" y="2337"/>
                  </a:lnTo>
                  <a:lnTo>
                    <a:pt x="1166" y="2334"/>
                  </a:lnTo>
                  <a:lnTo>
                    <a:pt x="1141" y="2330"/>
                  </a:lnTo>
                  <a:lnTo>
                    <a:pt x="1115" y="2324"/>
                  </a:lnTo>
                  <a:lnTo>
                    <a:pt x="1091" y="2317"/>
                  </a:lnTo>
                  <a:lnTo>
                    <a:pt x="1068" y="2311"/>
                  </a:lnTo>
                  <a:lnTo>
                    <a:pt x="1047" y="2302"/>
                  </a:lnTo>
                  <a:lnTo>
                    <a:pt x="1027" y="2295"/>
                  </a:lnTo>
                  <a:lnTo>
                    <a:pt x="1005" y="2288"/>
                  </a:lnTo>
                  <a:lnTo>
                    <a:pt x="983" y="2279"/>
                  </a:lnTo>
                  <a:lnTo>
                    <a:pt x="962" y="2272"/>
                  </a:lnTo>
                  <a:lnTo>
                    <a:pt x="939" y="2265"/>
                  </a:lnTo>
                  <a:lnTo>
                    <a:pt x="916" y="2257"/>
                  </a:lnTo>
                  <a:lnTo>
                    <a:pt x="890" y="2250"/>
                  </a:lnTo>
                  <a:lnTo>
                    <a:pt x="862" y="2245"/>
                  </a:lnTo>
                  <a:lnTo>
                    <a:pt x="833" y="2239"/>
                  </a:lnTo>
                  <a:lnTo>
                    <a:pt x="802" y="2234"/>
                  </a:lnTo>
                  <a:lnTo>
                    <a:pt x="767" y="2232"/>
                  </a:lnTo>
                  <a:lnTo>
                    <a:pt x="743" y="2229"/>
                  </a:lnTo>
                  <a:lnTo>
                    <a:pt x="719" y="2223"/>
                  </a:lnTo>
                  <a:lnTo>
                    <a:pt x="698" y="2216"/>
                  </a:lnTo>
                  <a:lnTo>
                    <a:pt x="676" y="2207"/>
                  </a:lnTo>
                  <a:lnTo>
                    <a:pt x="656" y="2197"/>
                  </a:lnTo>
                  <a:lnTo>
                    <a:pt x="636" y="2188"/>
                  </a:lnTo>
                  <a:lnTo>
                    <a:pt x="616" y="2178"/>
                  </a:lnTo>
                  <a:lnTo>
                    <a:pt x="595" y="2170"/>
                  </a:lnTo>
                  <a:lnTo>
                    <a:pt x="575" y="2164"/>
                  </a:lnTo>
                  <a:lnTo>
                    <a:pt x="554" y="2158"/>
                  </a:lnTo>
                  <a:lnTo>
                    <a:pt x="532" y="2157"/>
                  </a:lnTo>
                  <a:lnTo>
                    <a:pt x="509" y="2157"/>
                  </a:lnTo>
                  <a:lnTo>
                    <a:pt x="483" y="2161"/>
                  </a:lnTo>
                  <a:lnTo>
                    <a:pt x="457" y="2170"/>
                  </a:lnTo>
                  <a:lnTo>
                    <a:pt x="428" y="2181"/>
                  </a:lnTo>
                  <a:lnTo>
                    <a:pt x="398" y="2200"/>
                  </a:lnTo>
                  <a:lnTo>
                    <a:pt x="394" y="2203"/>
                  </a:lnTo>
                  <a:lnTo>
                    <a:pt x="389" y="2206"/>
                  </a:lnTo>
                  <a:lnTo>
                    <a:pt x="385" y="2208"/>
                  </a:lnTo>
                  <a:lnTo>
                    <a:pt x="381" y="2211"/>
                  </a:lnTo>
                  <a:lnTo>
                    <a:pt x="365" y="2223"/>
                  </a:lnTo>
                  <a:lnTo>
                    <a:pt x="349" y="2234"/>
                  </a:lnTo>
                  <a:lnTo>
                    <a:pt x="333" y="2246"/>
                  </a:lnTo>
                  <a:lnTo>
                    <a:pt x="317" y="2259"/>
                  </a:lnTo>
                  <a:lnTo>
                    <a:pt x="301" y="2270"/>
                  </a:lnTo>
                  <a:lnTo>
                    <a:pt x="284" y="2282"/>
                  </a:lnTo>
                  <a:lnTo>
                    <a:pt x="268" y="2294"/>
                  </a:lnTo>
                  <a:lnTo>
                    <a:pt x="252" y="2304"/>
                  </a:lnTo>
                  <a:lnTo>
                    <a:pt x="235" y="2314"/>
                  </a:lnTo>
                  <a:lnTo>
                    <a:pt x="219" y="2322"/>
                  </a:lnTo>
                  <a:lnTo>
                    <a:pt x="203" y="2330"/>
                  </a:lnTo>
                  <a:lnTo>
                    <a:pt x="186" y="2335"/>
                  </a:lnTo>
                  <a:lnTo>
                    <a:pt x="170" y="2340"/>
                  </a:lnTo>
                  <a:lnTo>
                    <a:pt x="154" y="2343"/>
                  </a:lnTo>
                  <a:lnTo>
                    <a:pt x="140" y="2343"/>
                  </a:lnTo>
                  <a:lnTo>
                    <a:pt x="124" y="2341"/>
                  </a:lnTo>
                  <a:lnTo>
                    <a:pt x="95" y="2335"/>
                  </a:lnTo>
                  <a:lnTo>
                    <a:pt x="68" y="2327"/>
                  </a:lnTo>
                  <a:lnTo>
                    <a:pt x="43" y="2315"/>
                  </a:lnTo>
                  <a:lnTo>
                    <a:pt x="22" y="2299"/>
                  </a:lnTo>
                  <a:lnTo>
                    <a:pt x="7" y="2281"/>
                  </a:lnTo>
                  <a:lnTo>
                    <a:pt x="0" y="2256"/>
                  </a:lnTo>
                  <a:lnTo>
                    <a:pt x="4" y="2227"/>
                  </a:lnTo>
                  <a:lnTo>
                    <a:pt x="19" y="2193"/>
                  </a:lnTo>
                  <a:lnTo>
                    <a:pt x="23" y="2185"/>
                  </a:lnTo>
                  <a:lnTo>
                    <a:pt x="27" y="2178"/>
                  </a:lnTo>
                  <a:lnTo>
                    <a:pt x="33" y="2171"/>
                  </a:lnTo>
                  <a:lnTo>
                    <a:pt x="39" y="2164"/>
                  </a:lnTo>
                  <a:lnTo>
                    <a:pt x="42" y="2161"/>
                  </a:lnTo>
                  <a:lnTo>
                    <a:pt x="49" y="2154"/>
                  </a:lnTo>
                  <a:lnTo>
                    <a:pt x="60" y="2142"/>
                  </a:lnTo>
                  <a:lnTo>
                    <a:pt x="75" y="2128"/>
                  </a:lnTo>
                  <a:lnTo>
                    <a:pt x="92" y="2109"/>
                  </a:lnTo>
                  <a:lnTo>
                    <a:pt x="112" y="2087"/>
                  </a:lnTo>
                  <a:lnTo>
                    <a:pt x="133" y="2063"/>
                  </a:lnTo>
                  <a:lnTo>
                    <a:pt x="154" y="2036"/>
                  </a:lnTo>
                  <a:lnTo>
                    <a:pt x="176" y="2007"/>
                  </a:lnTo>
                  <a:lnTo>
                    <a:pt x="197" y="1975"/>
                  </a:lnTo>
                  <a:lnTo>
                    <a:pt x="218" y="1940"/>
                  </a:lnTo>
                  <a:lnTo>
                    <a:pt x="236" y="1906"/>
                  </a:lnTo>
                  <a:lnTo>
                    <a:pt x="252" y="1870"/>
                  </a:lnTo>
                  <a:lnTo>
                    <a:pt x="267" y="1832"/>
                  </a:lnTo>
                  <a:lnTo>
                    <a:pt x="277" y="1795"/>
                  </a:lnTo>
                  <a:lnTo>
                    <a:pt x="284" y="1756"/>
                  </a:lnTo>
                  <a:lnTo>
                    <a:pt x="285" y="1746"/>
                  </a:lnTo>
                  <a:lnTo>
                    <a:pt x="285" y="1736"/>
                  </a:lnTo>
                  <a:lnTo>
                    <a:pt x="285" y="1726"/>
                  </a:lnTo>
                  <a:lnTo>
                    <a:pt x="285" y="1716"/>
                  </a:lnTo>
                  <a:lnTo>
                    <a:pt x="283" y="1646"/>
                  </a:lnTo>
                  <a:lnTo>
                    <a:pt x="271" y="1583"/>
                  </a:lnTo>
                  <a:lnTo>
                    <a:pt x="258" y="1527"/>
                  </a:lnTo>
                  <a:lnTo>
                    <a:pt x="248" y="1475"/>
                  </a:lnTo>
                  <a:lnTo>
                    <a:pt x="245" y="1430"/>
                  </a:lnTo>
                  <a:lnTo>
                    <a:pt x="254" y="1393"/>
                  </a:lnTo>
                  <a:lnTo>
                    <a:pt x="280" y="1361"/>
                  </a:lnTo>
                  <a:lnTo>
                    <a:pt x="327" y="1336"/>
                  </a:lnTo>
                  <a:lnTo>
                    <a:pt x="332" y="1335"/>
                  </a:lnTo>
                  <a:lnTo>
                    <a:pt x="345" y="1332"/>
                  </a:lnTo>
                  <a:lnTo>
                    <a:pt x="363" y="1326"/>
                  </a:lnTo>
                  <a:lnTo>
                    <a:pt x="385" y="1316"/>
                  </a:lnTo>
                  <a:lnTo>
                    <a:pt x="407" y="1302"/>
                  </a:lnTo>
                  <a:lnTo>
                    <a:pt x="428" y="1282"/>
                  </a:lnTo>
                  <a:lnTo>
                    <a:pt x="447" y="1254"/>
                  </a:lnTo>
                  <a:lnTo>
                    <a:pt x="460" y="1220"/>
                  </a:lnTo>
                  <a:lnTo>
                    <a:pt x="463" y="1208"/>
                  </a:lnTo>
                  <a:lnTo>
                    <a:pt x="464" y="1197"/>
                  </a:lnTo>
                  <a:lnTo>
                    <a:pt x="466" y="1185"/>
                  </a:lnTo>
                  <a:lnTo>
                    <a:pt x="467" y="1174"/>
                  </a:lnTo>
                  <a:lnTo>
                    <a:pt x="469" y="1135"/>
                  </a:lnTo>
                  <a:lnTo>
                    <a:pt x="467" y="1094"/>
                  </a:lnTo>
                  <a:lnTo>
                    <a:pt x="467" y="1054"/>
                  </a:lnTo>
                  <a:lnTo>
                    <a:pt x="467" y="1012"/>
                  </a:lnTo>
                  <a:lnTo>
                    <a:pt x="470" y="973"/>
                  </a:lnTo>
                  <a:lnTo>
                    <a:pt x="477" y="936"/>
                  </a:lnTo>
                  <a:lnTo>
                    <a:pt x="490" y="903"/>
                  </a:lnTo>
                  <a:lnTo>
                    <a:pt x="512" y="872"/>
                  </a:lnTo>
                  <a:lnTo>
                    <a:pt x="523" y="861"/>
                  </a:lnTo>
                  <a:lnTo>
                    <a:pt x="533" y="852"/>
                  </a:lnTo>
                  <a:lnTo>
                    <a:pt x="542" y="844"/>
                  </a:lnTo>
                  <a:lnTo>
                    <a:pt x="549" y="836"/>
                  </a:lnTo>
                  <a:lnTo>
                    <a:pt x="561" y="823"/>
                  </a:lnTo>
                  <a:lnTo>
                    <a:pt x="570" y="813"/>
                  </a:lnTo>
                  <a:lnTo>
                    <a:pt x="572" y="805"/>
                  </a:lnTo>
                  <a:lnTo>
                    <a:pt x="570" y="797"/>
                  </a:lnTo>
                  <a:lnTo>
                    <a:pt x="564" y="789"/>
                  </a:lnTo>
                  <a:lnTo>
                    <a:pt x="554" y="777"/>
                  </a:lnTo>
                  <a:lnTo>
                    <a:pt x="539" y="764"/>
                  </a:lnTo>
                  <a:lnTo>
                    <a:pt x="520" y="746"/>
                  </a:lnTo>
                  <a:lnTo>
                    <a:pt x="513" y="738"/>
                  </a:lnTo>
                  <a:lnTo>
                    <a:pt x="506" y="731"/>
                  </a:lnTo>
                  <a:lnTo>
                    <a:pt x="499" y="724"/>
                  </a:lnTo>
                  <a:lnTo>
                    <a:pt x="492" y="717"/>
                  </a:lnTo>
                  <a:lnTo>
                    <a:pt x="484" y="711"/>
                  </a:lnTo>
                  <a:lnTo>
                    <a:pt x="477" y="704"/>
                  </a:lnTo>
                  <a:lnTo>
                    <a:pt x="470" y="697"/>
                  </a:lnTo>
                  <a:lnTo>
                    <a:pt x="463" y="689"/>
                  </a:lnTo>
                  <a:lnTo>
                    <a:pt x="445" y="669"/>
                  </a:lnTo>
                  <a:lnTo>
                    <a:pt x="431" y="650"/>
                  </a:lnTo>
                  <a:lnTo>
                    <a:pt x="421" y="632"/>
                  </a:lnTo>
                  <a:lnTo>
                    <a:pt x="418" y="613"/>
                  </a:lnTo>
                  <a:lnTo>
                    <a:pt x="422" y="594"/>
                  </a:lnTo>
                  <a:lnTo>
                    <a:pt x="435" y="578"/>
                  </a:lnTo>
                  <a:lnTo>
                    <a:pt x="457" y="561"/>
                  </a:lnTo>
                  <a:lnTo>
                    <a:pt x="490" y="547"/>
                  </a:lnTo>
                  <a:lnTo>
                    <a:pt x="496" y="544"/>
                  </a:lnTo>
                  <a:lnTo>
                    <a:pt x="502" y="542"/>
                  </a:lnTo>
                  <a:lnTo>
                    <a:pt x="507" y="539"/>
                  </a:lnTo>
                  <a:lnTo>
                    <a:pt x="513" y="538"/>
                  </a:lnTo>
                  <a:lnTo>
                    <a:pt x="538" y="526"/>
                  </a:lnTo>
                  <a:lnTo>
                    <a:pt x="558" y="515"/>
                  </a:lnTo>
                  <a:lnTo>
                    <a:pt x="572" y="501"/>
                  </a:lnTo>
                  <a:lnTo>
                    <a:pt x="581" y="483"/>
                  </a:lnTo>
                  <a:lnTo>
                    <a:pt x="584" y="466"/>
                  </a:lnTo>
                  <a:lnTo>
                    <a:pt x="581" y="444"/>
                  </a:lnTo>
                  <a:lnTo>
                    <a:pt x="571" y="421"/>
                  </a:lnTo>
                  <a:lnTo>
                    <a:pt x="554" y="395"/>
                  </a:lnTo>
                  <a:lnTo>
                    <a:pt x="546" y="385"/>
                  </a:lnTo>
                  <a:lnTo>
                    <a:pt x="539" y="377"/>
                  </a:lnTo>
                  <a:lnTo>
                    <a:pt x="531" y="368"/>
                  </a:lnTo>
                  <a:lnTo>
                    <a:pt x="520" y="361"/>
                  </a:lnTo>
                  <a:lnTo>
                    <a:pt x="495" y="342"/>
                  </a:lnTo>
                  <a:lnTo>
                    <a:pt x="469" y="325"/>
                  </a:lnTo>
                  <a:lnTo>
                    <a:pt x="444" y="310"/>
                  </a:lnTo>
                  <a:lnTo>
                    <a:pt x="420" y="296"/>
                  </a:lnTo>
                  <a:lnTo>
                    <a:pt x="399" y="281"/>
                  </a:lnTo>
                  <a:lnTo>
                    <a:pt x="382" y="267"/>
                  </a:lnTo>
                  <a:lnTo>
                    <a:pt x="369" y="248"/>
                  </a:lnTo>
                  <a:lnTo>
                    <a:pt x="362" y="227"/>
                  </a:lnTo>
                  <a:lnTo>
                    <a:pt x="360" y="212"/>
                  </a:lnTo>
                  <a:lnTo>
                    <a:pt x="362" y="195"/>
                  </a:lnTo>
                  <a:lnTo>
                    <a:pt x="365" y="178"/>
                  </a:lnTo>
                  <a:lnTo>
                    <a:pt x="369" y="160"/>
                  </a:lnTo>
                  <a:lnTo>
                    <a:pt x="376" y="142"/>
                  </a:lnTo>
                  <a:lnTo>
                    <a:pt x="386" y="121"/>
                  </a:lnTo>
                  <a:lnTo>
                    <a:pt x="399" y="104"/>
                  </a:lnTo>
                  <a:lnTo>
                    <a:pt x="414" y="85"/>
                  </a:lnTo>
                  <a:lnTo>
                    <a:pt x="431" y="68"/>
                  </a:lnTo>
                  <a:lnTo>
                    <a:pt x="451" y="52"/>
                  </a:lnTo>
                  <a:lnTo>
                    <a:pt x="476" y="38"/>
                  </a:lnTo>
                  <a:lnTo>
                    <a:pt x="502" y="25"/>
                  </a:lnTo>
                  <a:lnTo>
                    <a:pt x="532" y="15"/>
                  </a:lnTo>
                  <a:lnTo>
                    <a:pt x="565" y="8"/>
                  </a:lnTo>
                  <a:lnTo>
                    <a:pt x="601" y="2"/>
                  </a:lnTo>
                  <a:lnTo>
                    <a:pt x="642" y="0"/>
                  </a:lnTo>
                  <a:lnTo>
                    <a:pt x="683" y="3"/>
                  </a:lnTo>
                  <a:lnTo>
                    <a:pt x="725" y="9"/>
                  </a:lnTo>
                  <a:lnTo>
                    <a:pt x="766" y="19"/>
                  </a:lnTo>
                  <a:lnTo>
                    <a:pt x="805" y="34"/>
                  </a:lnTo>
                  <a:lnTo>
                    <a:pt x="843" y="52"/>
                  </a:lnTo>
                  <a:lnTo>
                    <a:pt x="880" y="72"/>
                  </a:lnTo>
                  <a:lnTo>
                    <a:pt x="914" y="97"/>
                  </a:lnTo>
                  <a:lnTo>
                    <a:pt x="947" y="123"/>
                  </a:lnTo>
                  <a:lnTo>
                    <a:pt x="979" y="153"/>
                  </a:lnTo>
                  <a:lnTo>
                    <a:pt x="1008" y="183"/>
                  </a:lnTo>
                  <a:lnTo>
                    <a:pt x="1034" y="217"/>
                  </a:lnTo>
                  <a:lnTo>
                    <a:pt x="1057" y="251"/>
                  </a:lnTo>
                  <a:lnTo>
                    <a:pt x="1076" y="287"/>
                  </a:lnTo>
                  <a:lnTo>
                    <a:pt x="1093" y="325"/>
                  </a:lnTo>
                  <a:lnTo>
                    <a:pt x="1106" y="362"/>
                  </a:lnTo>
                  <a:lnTo>
                    <a:pt x="1115" y="401"/>
                  </a:lnTo>
                  <a:lnTo>
                    <a:pt x="1123" y="470"/>
                  </a:lnTo>
                  <a:lnTo>
                    <a:pt x="1126" y="526"/>
                  </a:lnTo>
                  <a:lnTo>
                    <a:pt x="1125" y="573"/>
                  </a:lnTo>
                  <a:lnTo>
                    <a:pt x="1123" y="610"/>
                  </a:lnTo>
                  <a:lnTo>
                    <a:pt x="1122" y="642"/>
                  </a:lnTo>
                  <a:lnTo>
                    <a:pt x="1126" y="669"/>
                  </a:lnTo>
                  <a:lnTo>
                    <a:pt x="1136" y="695"/>
                  </a:lnTo>
                  <a:lnTo>
                    <a:pt x="1158" y="721"/>
                  </a:lnTo>
                  <a:lnTo>
                    <a:pt x="1162" y="724"/>
                  </a:lnTo>
                  <a:lnTo>
                    <a:pt x="1166" y="728"/>
                  </a:lnTo>
                  <a:lnTo>
                    <a:pt x="1171" y="733"/>
                  </a:lnTo>
                  <a:lnTo>
                    <a:pt x="1175" y="738"/>
                  </a:lnTo>
                  <a:lnTo>
                    <a:pt x="1191" y="756"/>
                  </a:lnTo>
                  <a:lnTo>
                    <a:pt x="1208" y="774"/>
                  </a:lnTo>
                  <a:lnTo>
                    <a:pt x="1227" y="797"/>
                  </a:lnTo>
                  <a:lnTo>
                    <a:pt x="1247" y="823"/>
                  </a:lnTo>
                  <a:lnTo>
                    <a:pt x="1267" y="851"/>
                  </a:lnTo>
                  <a:lnTo>
                    <a:pt x="1288" y="880"/>
                  </a:lnTo>
                  <a:lnTo>
                    <a:pt x="1308" y="911"/>
                  </a:lnTo>
                  <a:lnTo>
                    <a:pt x="1328" y="944"/>
                  </a:lnTo>
                  <a:lnTo>
                    <a:pt x="1347" y="980"/>
                  </a:lnTo>
                  <a:lnTo>
                    <a:pt x="1365" y="1017"/>
                  </a:lnTo>
                  <a:lnTo>
                    <a:pt x="1383" y="1055"/>
                  </a:lnTo>
                  <a:lnTo>
                    <a:pt x="1399" y="1094"/>
                  </a:lnTo>
                  <a:lnTo>
                    <a:pt x="1412" y="1135"/>
                  </a:lnTo>
                  <a:lnTo>
                    <a:pt x="1425" y="1176"/>
                  </a:lnTo>
                  <a:lnTo>
                    <a:pt x="1433" y="1218"/>
                  </a:lnTo>
                  <a:lnTo>
                    <a:pt x="1440" y="1260"/>
                  </a:lnTo>
                  <a:close/>
                </a:path>
              </a:pathLst>
            </a:custGeom>
            <a:solidFill>
              <a:srgbClr val="E8DD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98" name="Freeform 1356">
              <a:extLst>
                <a:ext uri="{FF2B5EF4-FFF2-40B4-BE49-F238E27FC236}">
                  <a16:creationId xmlns:a16="http://schemas.microsoft.com/office/drawing/2014/main" id="{E556F685-9784-CE3D-4DA5-BCAD8EEAE4B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44" y="8563"/>
              <a:ext cx="1446" cy="2332"/>
            </a:xfrm>
            <a:custGeom>
              <a:avLst/>
              <a:gdLst>
                <a:gd name="T0" fmla="*/ 1445 w 1446"/>
                <a:gd name="T1" fmla="*/ 1555 h 2332"/>
                <a:gd name="T2" fmla="*/ 1422 w 1446"/>
                <a:gd name="T3" fmla="*/ 1956 h 2332"/>
                <a:gd name="T4" fmla="*/ 1376 w 1446"/>
                <a:gd name="T5" fmla="*/ 2139 h 2332"/>
                <a:gd name="T6" fmla="*/ 1328 w 1446"/>
                <a:gd name="T7" fmla="*/ 2244 h 2332"/>
                <a:gd name="T8" fmla="*/ 1266 w 1446"/>
                <a:gd name="T9" fmla="*/ 2309 h 2332"/>
                <a:gd name="T10" fmla="*/ 1183 w 1446"/>
                <a:gd name="T11" fmla="*/ 2328 h 2332"/>
                <a:gd name="T12" fmla="*/ 1083 w 1446"/>
                <a:gd name="T13" fmla="*/ 2306 h 2332"/>
                <a:gd name="T14" fmla="*/ 997 w 1446"/>
                <a:gd name="T15" fmla="*/ 2277 h 2332"/>
                <a:gd name="T16" fmla="*/ 907 w 1446"/>
                <a:gd name="T17" fmla="*/ 2250 h 2332"/>
                <a:gd name="T18" fmla="*/ 796 w 1446"/>
                <a:gd name="T19" fmla="*/ 2228 h 2332"/>
                <a:gd name="T20" fmla="*/ 694 w 1446"/>
                <a:gd name="T21" fmla="*/ 2207 h 2332"/>
                <a:gd name="T22" fmla="*/ 610 w 1446"/>
                <a:gd name="T23" fmla="*/ 2169 h 2332"/>
                <a:gd name="T24" fmla="*/ 524 w 1446"/>
                <a:gd name="T25" fmla="*/ 2146 h 2332"/>
                <a:gd name="T26" fmla="*/ 421 w 1446"/>
                <a:gd name="T27" fmla="*/ 2172 h 2332"/>
                <a:gd name="T28" fmla="*/ 379 w 1446"/>
                <a:gd name="T29" fmla="*/ 2198 h 2332"/>
                <a:gd name="T30" fmla="*/ 327 w 1446"/>
                <a:gd name="T31" fmla="*/ 2236 h 2332"/>
                <a:gd name="T32" fmla="*/ 263 w 1446"/>
                <a:gd name="T33" fmla="*/ 2283 h 2332"/>
                <a:gd name="T34" fmla="*/ 198 w 1446"/>
                <a:gd name="T35" fmla="*/ 2319 h 2332"/>
                <a:gd name="T36" fmla="*/ 134 w 1446"/>
                <a:gd name="T37" fmla="*/ 2332 h 2332"/>
                <a:gd name="T38" fmla="*/ 39 w 1446"/>
                <a:gd name="T39" fmla="*/ 2305 h 2332"/>
                <a:gd name="T40" fmla="*/ 4 w 1446"/>
                <a:gd name="T41" fmla="*/ 2217 h 2332"/>
                <a:gd name="T42" fmla="*/ 35 w 1446"/>
                <a:gd name="T43" fmla="*/ 2162 h 2332"/>
                <a:gd name="T44" fmla="*/ 62 w 1446"/>
                <a:gd name="T45" fmla="*/ 2133 h 2332"/>
                <a:gd name="T46" fmla="*/ 133 w 1446"/>
                <a:gd name="T47" fmla="*/ 2054 h 2332"/>
                <a:gd name="T48" fmla="*/ 215 w 1446"/>
                <a:gd name="T49" fmla="*/ 1934 h 2332"/>
                <a:gd name="T50" fmla="*/ 274 w 1446"/>
                <a:gd name="T51" fmla="*/ 1789 h 2332"/>
                <a:gd name="T52" fmla="*/ 284 w 1446"/>
                <a:gd name="T53" fmla="*/ 1721 h 2332"/>
                <a:gd name="T54" fmla="*/ 258 w 1446"/>
                <a:gd name="T55" fmla="*/ 1524 h 2332"/>
                <a:gd name="T56" fmla="*/ 278 w 1446"/>
                <a:gd name="T57" fmla="*/ 1362 h 2332"/>
                <a:gd name="T58" fmla="*/ 361 w 1446"/>
                <a:gd name="T59" fmla="*/ 1326 h 2332"/>
                <a:gd name="T60" fmla="*/ 444 w 1446"/>
                <a:gd name="T61" fmla="*/ 1253 h 2332"/>
                <a:gd name="T62" fmla="*/ 463 w 1446"/>
                <a:gd name="T63" fmla="*/ 1183 h 2332"/>
                <a:gd name="T64" fmla="*/ 464 w 1446"/>
                <a:gd name="T65" fmla="*/ 1052 h 2332"/>
                <a:gd name="T66" fmla="*/ 488 w 1446"/>
                <a:gd name="T67" fmla="*/ 901 h 2332"/>
                <a:gd name="T68" fmla="*/ 537 w 1446"/>
                <a:gd name="T69" fmla="*/ 842 h 2332"/>
                <a:gd name="T70" fmla="*/ 568 w 1446"/>
                <a:gd name="T71" fmla="*/ 803 h 2332"/>
                <a:gd name="T72" fmla="*/ 538 w 1446"/>
                <a:gd name="T73" fmla="*/ 763 h 2332"/>
                <a:gd name="T74" fmla="*/ 500 w 1446"/>
                <a:gd name="T75" fmla="*/ 722 h 2332"/>
                <a:gd name="T76" fmla="*/ 472 w 1446"/>
                <a:gd name="T77" fmla="*/ 695 h 2332"/>
                <a:gd name="T78" fmla="*/ 421 w 1446"/>
                <a:gd name="T79" fmla="*/ 629 h 2332"/>
                <a:gd name="T80" fmla="*/ 454 w 1446"/>
                <a:gd name="T81" fmla="*/ 559 h 2332"/>
                <a:gd name="T82" fmla="*/ 503 w 1446"/>
                <a:gd name="T83" fmla="*/ 538 h 2332"/>
                <a:gd name="T84" fmla="*/ 570 w 1446"/>
                <a:gd name="T85" fmla="*/ 500 h 2332"/>
                <a:gd name="T86" fmla="*/ 571 w 1446"/>
                <a:gd name="T87" fmla="*/ 421 h 2332"/>
                <a:gd name="T88" fmla="*/ 531 w 1446"/>
                <a:gd name="T89" fmla="*/ 368 h 2332"/>
                <a:gd name="T90" fmla="*/ 446 w 1446"/>
                <a:gd name="T91" fmla="*/ 309 h 2332"/>
                <a:gd name="T92" fmla="*/ 372 w 1446"/>
                <a:gd name="T93" fmla="*/ 244 h 2332"/>
                <a:gd name="T94" fmla="*/ 368 w 1446"/>
                <a:gd name="T95" fmla="*/ 175 h 2332"/>
                <a:gd name="T96" fmla="*/ 400 w 1446"/>
                <a:gd name="T97" fmla="*/ 101 h 2332"/>
                <a:gd name="T98" fmla="*/ 475 w 1446"/>
                <a:gd name="T99" fmla="*/ 36 h 2332"/>
                <a:gd name="T100" fmla="*/ 597 w 1446"/>
                <a:gd name="T101" fmla="*/ 2 h 2332"/>
                <a:gd name="T102" fmla="*/ 759 w 1446"/>
                <a:gd name="T103" fmla="*/ 19 h 2332"/>
                <a:gd name="T104" fmla="*/ 906 w 1446"/>
                <a:gd name="T105" fmla="*/ 95 h 2332"/>
                <a:gd name="T106" fmla="*/ 1020 w 1446"/>
                <a:gd name="T107" fmla="*/ 213 h 2332"/>
                <a:gd name="T108" fmla="*/ 1089 w 1446"/>
                <a:gd name="T109" fmla="*/ 359 h 2332"/>
                <a:gd name="T110" fmla="*/ 1110 w 1446"/>
                <a:gd name="T111" fmla="*/ 568 h 2332"/>
                <a:gd name="T112" fmla="*/ 1125 w 1446"/>
                <a:gd name="T113" fmla="*/ 691 h 2332"/>
                <a:gd name="T114" fmla="*/ 1158 w 1446"/>
                <a:gd name="T115" fmla="*/ 729 h 2332"/>
                <a:gd name="T116" fmla="*/ 1214 w 1446"/>
                <a:gd name="T117" fmla="*/ 793 h 2332"/>
                <a:gd name="T118" fmla="*/ 1294 w 1446"/>
                <a:gd name="T119" fmla="*/ 907 h 2332"/>
                <a:gd name="T120" fmla="*/ 1369 w 1446"/>
                <a:gd name="T121" fmla="*/ 1051 h 2332"/>
                <a:gd name="T122" fmla="*/ 1418 w 1446"/>
                <a:gd name="T123" fmla="*/ 1214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46" h="2332">
                  <a:moveTo>
                    <a:pt x="1425" y="1256"/>
                  </a:moveTo>
                  <a:lnTo>
                    <a:pt x="1435" y="1349"/>
                  </a:lnTo>
                  <a:lnTo>
                    <a:pt x="1442" y="1450"/>
                  </a:lnTo>
                  <a:lnTo>
                    <a:pt x="1445" y="1555"/>
                  </a:lnTo>
                  <a:lnTo>
                    <a:pt x="1446" y="1661"/>
                  </a:lnTo>
                  <a:lnTo>
                    <a:pt x="1442" y="1766"/>
                  </a:lnTo>
                  <a:lnTo>
                    <a:pt x="1435" y="1865"/>
                  </a:lnTo>
                  <a:lnTo>
                    <a:pt x="1422" y="1956"/>
                  </a:lnTo>
                  <a:lnTo>
                    <a:pt x="1406" y="2037"/>
                  </a:lnTo>
                  <a:lnTo>
                    <a:pt x="1396" y="2073"/>
                  </a:lnTo>
                  <a:lnTo>
                    <a:pt x="1386" y="2107"/>
                  </a:lnTo>
                  <a:lnTo>
                    <a:pt x="1376" y="2139"/>
                  </a:lnTo>
                  <a:lnTo>
                    <a:pt x="1364" y="2169"/>
                  </a:lnTo>
                  <a:lnTo>
                    <a:pt x="1353" y="2197"/>
                  </a:lnTo>
                  <a:lnTo>
                    <a:pt x="1341" y="2221"/>
                  </a:lnTo>
                  <a:lnTo>
                    <a:pt x="1328" y="2244"/>
                  </a:lnTo>
                  <a:lnTo>
                    <a:pt x="1314" y="2264"/>
                  </a:lnTo>
                  <a:lnTo>
                    <a:pt x="1299" y="2282"/>
                  </a:lnTo>
                  <a:lnTo>
                    <a:pt x="1283" y="2298"/>
                  </a:lnTo>
                  <a:lnTo>
                    <a:pt x="1266" y="2309"/>
                  </a:lnTo>
                  <a:lnTo>
                    <a:pt x="1247" y="2319"/>
                  </a:lnTo>
                  <a:lnTo>
                    <a:pt x="1227" y="2325"/>
                  </a:lnTo>
                  <a:lnTo>
                    <a:pt x="1206" y="2328"/>
                  </a:lnTo>
                  <a:lnTo>
                    <a:pt x="1183" y="2328"/>
                  </a:lnTo>
                  <a:lnTo>
                    <a:pt x="1158" y="2325"/>
                  </a:lnTo>
                  <a:lnTo>
                    <a:pt x="1132" y="2319"/>
                  </a:lnTo>
                  <a:lnTo>
                    <a:pt x="1106" y="2313"/>
                  </a:lnTo>
                  <a:lnTo>
                    <a:pt x="1083" y="2306"/>
                  </a:lnTo>
                  <a:lnTo>
                    <a:pt x="1060" y="2299"/>
                  </a:lnTo>
                  <a:lnTo>
                    <a:pt x="1038" y="2293"/>
                  </a:lnTo>
                  <a:lnTo>
                    <a:pt x="1017" y="2285"/>
                  </a:lnTo>
                  <a:lnTo>
                    <a:pt x="997" y="2277"/>
                  </a:lnTo>
                  <a:lnTo>
                    <a:pt x="975" y="2270"/>
                  </a:lnTo>
                  <a:lnTo>
                    <a:pt x="953" y="2263"/>
                  </a:lnTo>
                  <a:lnTo>
                    <a:pt x="930" y="2257"/>
                  </a:lnTo>
                  <a:lnTo>
                    <a:pt x="907" y="2250"/>
                  </a:lnTo>
                  <a:lnTo>
                    <a:pt x="883" y="2244"/>
                  </a:lnTo>
                  <a:lnTo>
                    <a:pt x="855" y="2239"/>
                  </a:lnTo>
                  <a:lnTo>
                    <a:pt x="828" y="2233"/>
                  </a:lnTo>
                  <a:lnTo>
                    <a:pt x="796" y="2228"/>
                  </a:lnTo>
                  <a:lnTo>
                    <a:pt x="763" y="2224"/>
                  </a:lnTo>
                  <a:lnTo>
                    <a:pt x="738" y="2220"/>
                  </a:lnTo>
                  <a:lnTo>
                    <a:pt x="715" y="2214"/>
                  </a:lnTo>
                  <a:lnTo>
                    <a:pt x="694" y="2207"/>
                  </a:lnTo>
                  <a:lnTo>
                    <a:pt x="672" y="2197"/>
                  </a:lnTo>
                  <a:lnTo>
                    <a:pt x="650" y="2188"/>
                  </a:lnTo>
                  <a:lnTo>
                    <a:pt x="630" y="2178"/>
                  </a:lnTo>
                  <a:lnTo>
                    <a:pt x="610" y="2169"/>
                  </a:lnTo>
                  <a:lnTo>
                    <a:pt x="588" y="2161"/>
                  </a:lnTo>
                  <a:lnTo>
                    <a:pt x="568" y="2153"/>
                  </a:lnTo>
                  <a:lnTo>
                    <a:pt x="547" y="2149"/>
                  </a:lnTo>
                  <a:lnTo>
                    <a:pt x="524" y="2146"/>
                  </a:lnTo>
                  <a:lnTo>
                    <a:pt x="500" y="2146"/>
                  </a:lnTo>
                  <a:lnTo>
                    <a:pt x="476" y="2151"/>
                  </a:lnTo>
                  <a:lnTo>
                    <a:pt x="450" y="2159"/>
                  </a:lnTo>
                  <a:lnTo>
                    <a:pt x="421" y="2172"/>
                  </a:lnTo>
                  <a:lnTo>
                    <a:pt x="392" y="2189"/>
                  </a:lnTo>
                  <a:lnTo>
                    <a:pt x="388" y="2192"/>
                  </a:lnTo>
                  <a:lnTo>
                    <a:pt x="384" y="2195"/>
                  </a:lnTo>
                  <a:lnTo>
                    <a:pt x="379" y="2198"/>
                  </a:lnTo>
                  <a:lnTo>
                    <a:pt x="375" y="2201"/>
                  </a:lnTo>
                  <a:lnTo>
                    <a:pt x="359" y="2213"/>
                  </a:lnTo>
                  <a:lnTo>
                    <a:pt x="343" y="2224"/>
                  </a:lnTo>
                  <a:lnTo>
                    <a:pt x="327" y="2236"/>
                  </a:lnTo>
                  <a:lnTo>
                    <a:pt x="312" y="2249"/>
                  </a:lnTo>
                  <a:lnTo>
                    <a:pt x="296" y="2260"/>
                  </a:lnTo>
                  <a:lnTo>
                    <a:pt x="278" y="2272"/>
                  </a:lnTo>
                  <a:lnTo>
                    <a:pt x="263" y="2283"/>
                  </a:lnTo>
                  <a:lnTo>
                    <a:pt x="247" y="2293"/>
                  </a:lnTo>
                  <a:lnTo>
                    <a:pt x="229" y="2303"/>
                  </a:lnTo>
                  <a:lnTo>
                    <a:pt x="214" y="2312"/>
                  </a:lnTo>
                  <a:lnTo>
                    <a:pt x="198" y="2319"/>
                  </a:lnTo>
                  <a:lnTo>
                    <a:pt x="180" y="2325"/>
                  </a:lnTo>
                  <a:lnTo>
                    <a:pt x="165" y="2329"/>
                  </a:lnTo>
                  <a:lnTo>
                    <a:pt x="149" y="2332"/>
                  </a:lnTo>
                  <a:lnTo>
                    <a:pt x="134" y="2332"/>
                  </a:lnTo>
                  <a:lnTo>
                    <a:pt x="118" y="2331"/>
                  </a:lnTo>
                  <a:lnTo>
                    <a:pt x="90" y="2325"/>
                  </a:lnTo>
                  <a:lnTo>
                    <a:pt x="64" y="2316"/>
                  </a:lnTo>
                  <a:lnTo>
                    <a:pt x="39" y="2305"/>
                  </a:lnTo>
                  <a:lnTo>
                    <a:pt x="19" y="2289"/>
                  </a:lnTo>
                  <a:lnTo>
                    <a:pt x="6" y="2270"/>
                  </a:lnTo>
                  <a:lnTo>
                    <a:pt x="0" y="2246"/>
                  </a:lnTo>
                  <a:lnTo>
                    <a:pt x="4" y="2217"/>
                  </a:lnTo>
                  <a:lnTo>
                    <a:pt x="20" y="2182"/>
                  </a:lnTo>
                  <a:lnTo>
                    <a:pt x="25" y="2175"/>
                  </a:lnTo>
                  <a:lnTo>
                    <a:pt x="29" y="2169"/>
                  </a:lnTo>
                  <a:lnTo>
                    <a:pt x="35" y="2162"/>
                  </a:lnTo>
                  <a:lnTo>
                    <a:pt x="41" y="2155"/>
                  </a:lnTo>
                  <a:lnTo>
                    <a:pt x="43" y="2152"/>
                  </a:lnTo>
                  <a:lnTo>
                    <a:pt x="51" y="2145"/>
                  </a:lnTo>
                  <a:lnTo>
                    <a:pt x="62" y="2133"/>
                  </a:lnTo>
                  <a:lnTo>
                    <a:pt x="77" y="2117"/>
                  </a:lnTo>
                  <a:lnTo>
                    <a:pt x="94" y="2100"/>
                  </a:lnTo>
                  <a:lnTo>
                    <a:pt x="113" y="2079"/>
                  </a:lnTo>
                  <a:lnTo>
                    <a:pt x="133" y="2054"/>
                  </a:lnTo>
                  <a:lnTo>
                    <a:pt x="153" y="2027"/>
                  </a:lnTo>
                  <a:lnTo>
                    <a:pt x="175" y="1998"/>
                  </a:lnTo>
                  <a:lnTo>
                    <a:pt x="195" y="1968"/>
                  </a:lnTo>
                  <a:lnTo>
                    <a:pt x="215" y="1934"/>
                  </a:lnTo>
                  <a:lnTo>
                    <a:pt x="234" y="1900"/>
                  </a:lnTo>
                  <a:lnTo>
                    <a:pt x="251" y="1864"/>
                  </a:lnTo>
                  <a:lnTo>
                    <a:pt x="264" y="1826"/>
                  </a:lnTo>
                  <a:lnTo>
                    <a:pt x="274" y="1789"/>
                  </a:lnTo>
                  <a:lnTo>
                    <a:pt x="281" y="1751"/>
                  </a:lnTo>
                  <a:lnTo>
                    <a:pt x="283" y="1741"/>
                  </a:lnTo>
                  <a:lnTo>
                    <a:pt x="284" y="1731"/>
                  </a:lnTo>
                  <a:lnTo>
                    <a:pt x="284" y="1721"/>
                  </a:lnTo>
                  <a:lnTo>
                    <a:pt x="284" y="1711"/>
                  </a:lnTo>
                  <a:lnTo>
                    <a:pt x="281" y="1642"/>
                  </a:lnTo>
                  <a:lnTo>
                    <a:pt x="271" y="1580"/>
                  </a:lnTo>
                  <a:lnTo>
                    <a:pt x="258" y="1524"/>
                  </a:lnTo>
                  <a:lnTo>
                    <a:pt x="247" y="1473"/>
                  </a:lnTo>
                  <a:lnTo>
                    <a:pt x="244" y="1430"/>
                  </a:lnTo>
                  <a:lnTo>
                    <a:pt x="252" y="1392"/>
                  </a:lnTo>
                  <a:lnTo>
                    <a:pt x="278" y="1362"/>
                  </a:lnTo>
                  <a:lnTo>
                    <a:pt x="326" y="1338"/>
                  </a:lnTo>
                  <a:lnTo>
                    <a:pt x="330" y="1336"/>
                  </a:lnTo>
                  <a:lnTo>
                    <a:pt x="343" y="1333"/>
                  </a:lnTo>
                  <a:lnTo>
                    <a:pt x="361" y="1326"/>
                  </a:lnTo>
                  <a:lnTo>
                    <a:pt x="382" y="1316"/>
                  </a:lnTo>
                  <a:lnTo>
                    <a:pt x="404" y="1300"/>
                  </a:lnTo>
                  <a:lnTo>
                    <a:pt x="426" y="1279"/>
                  </a:lnTo>
                  <a:lnTo>
                    <a:pt x="444" y="1253"/>
                  </a:lnTo>
                  <a:lnTo>
                    <a:pt x="457" y="1218"/>
                  </a:lnTo>
                  <a:lnTo>
                    <a:pt x="460" y="1207"/>
                  </a:lnTo>
                  <a:lnTo>
                    <a:pt x="462" y="1195"/>
                  </a:lnTo>
                  <a:lnTo>
                    <a:pt x="463" y="1183"/>
                  </a:lnTo>
                  <a:lnTo>
                    <a:pt x="464" y="1172"/>
                  </a:lnTo>
                  <a:lnTo>
                    <a:pt x="466" y="1133"/>
                  </a:lnTo>
                  <a:lnTo>
                    <a:pt x="464" y="1093"/>
                  </a:lnTo>
                  <a:lnTo>
                    <a:pt x="464" y="1052"/>
                  </a:lnTo>
                  <a:lnTo>
                    <a:pt x="464" y="1012"/>
                  </a:lnTo>
                  <a:lnTo>
                    <a:pt x="467" y="972"/>
                  </a:lnTo>
                  <a:lnTo>
                    <a:pt x="475" y="934"/>
                  </a:lnTo>
                  <a:lnTo>
                    <a:pt x="488" y="901"/>
                  </a:lnTo>
                  <a:lnTo>
                    <a:pt x="508" y="871"/>
                  </a:lnTo>
                  <a:lnTo>
                    <a:pt x="518" y="861"/>
                  </a:lnTo>
                  <a:lnTo>
                    <a:pt x="528" y="851"/>
                  </a:lnTo>
                  <a:lnTo>
                    <a:pt x="537" y="842"/>
                  </a:lnTo>
                  <a:lnTo>
                    <a:pt x="544" y="835"/>
                  </a:lnTo>
                  <a:lnTo>
                    <a:pt x="557" y="822"/>
                  </a:lnTo>
                  <a:lnTo>
                    <a:pt x="564" y="812"/>
                  </a:lnTo>
                  <a:lnTo>
                    <a:pt x="568" y="803"/>
                  </a:lnTo>
                  <a:lnTo>
                    <a:pt x="567" y="796"/>
                  </a:lnTo>
                  <a:lnTo>
                    <a:pt x="561" y="787"/>
                  </a:lnTo>
                  <a:lnTo>
                    <a:pt x="552" y="776"/>
                  </a:lnTo>
                  <a:lnTo>
                    <a:pt x="538" y="763"/>
                  </a:lnTo>
                  <a:lnTo>
                    <a:pt x="521" y="744"/>
                  </a:lnTo>
                  <a:lnTo>
                    <a:pt x="513" y="737"/>
                  </a:lnTo>
                  <a:lnTo>
                    <a:pt x="508" y="729"/>
                  </a:lnTo>
                  <a:lnTo>
                    <a:pt x="500" y="722"/>
                  </a:lnTo>
                  <a:lnTo>
                    <a:pt x="493" y="715"/>
                  </a:lnTo>
                  <a:lnTo>
                    <a:pt x="486" y="709"/>
                  </a:lnTo>
                  <a:lnTo>
                    <a:pt x="479" y="702"/>
                  </a:lnTo>
                  <a:lnTo>
                    <a:pt x="472" y="695"/>
                  </a:lnTo>
                  <a:lnTo>
                    <a:pt x="464" y="688"/>
                  </a:lnTo>
                  <a:lnTo>
                    <a:pt x="446" y="667"/>
                  </a:lnTo>
                  <a:lnTo>
                    <a:pt x="431" y="647"/>
                  </a:lnTo>
                  <a:lnTo>
                    <a:pt x="421" y="629"/>
                  </a:lnTo>
                  <a:lnTo>
                    <a:pt x="417" y="610"/>
                  </a:lnTo>
                  <a:lnTo>
                    <a:pt x="421" y="591"/>
                  </a:lnTo>
                  <a:lnTo>
                    <a:pt x="433" y="575"/>
                  </a:lnTo>
                  <a:lnTo>
                    <a:pt x="454" y="559"/>
                  </a:lnTo>
                  <a:lnTo>
                    <a:pt x="486" y="545"/>
                  </a:lnTo>
                  <a:lnTo>
                    <a:pt x="492" y="542"/>
                  </a:lnTo>
                  <a:lnTo>
                    <a:pt x="498" y="541"/>
                  </a:lnTo>
                  <a:lnTo>
                    <a:pt x="503" y="538"/>
                  </a:lnTo>
                  <a:lnTo>
                    <a:pt x="509" y="536"/>
                  </a:lnTo>
                  <a:lnTo>
                    <a:pt x="534" y="526"/>
                  </a:lnTo>
                  <a:lnTo>
                    <a:pt x="554" y="515"/>
                  </a:lnTo>
                  <a:lnTo>
                    <a:pt x="570" y="500"/>
                  </a:lnTo>
                  <a:lnTo>
                    <a:pt x="578" y="484"/>
                  </a:lnTo>
                  <a:lnTo>
                    <a:pt x="583" y="466"/>
                  </a:lnTo>
                  <a:lnTo>
                    <a:pt x="580" y="444"/>
                  </a:lnTo>
                  <a:lnTo>
                    <a:pt x="571" y="421"/>
                  </a:lnTo>
                  <a:lnTo>
                    <a:pt x="555" y="395"/>
                  </a:lnTo>
                  <a:lnTo>
                    <a:pt x="548" y="385"/>
                  </a:lnTo>
                  <a:lnTo>
                    <a:pt x="539" y="376"/>
                  </a:lnTo>
                  <a:lnTo>
                    <a:pt x="531" y="368"/>
                  </a:lnTo>
                  <a:lnTo>
                    <a:pt x="522" y="359"/>
                  </a:lnTo>
                  <a:lnTo>
                    <a:pt x="496" y="340"/>
                  </a:lnTo>
                  <a:lnTo>
                    <a:pt x="472" y="323"/>
                  </a:lnTo>
                  <a:lnTo>
                    <a:pt x="446" y="309"/>
                  </a:lnTo>
                  <a:lnTo>
                    <a:pt x="423" y="294"/>
                  </a:lnTo>
                  <a:lnTo>
                    <a:pt x="401" y="280"/>
                  </a:lnTo>
                  <a:lnTo>
                    <a:pt x="385" y="262"/>
                  </a:lnTo>
                  <a:lnTo>
                    <a:pt x="372" y="244"/>
                  </a:lnTo>
                  <a:lnTo>
                    <a:pt x="365" y="222"/>
                  </a:lnTo>
                  <a:lnTo>
                    <a:pt x="364" y="208"/>
                  </a:lnTo>
                  <a:lnTo>
                    <a:pt x="365" y="192"/>
                  </a:lnTo>
                  <a:lnTo>
                    <a:pt x="368" y="175"/>
                  </a:lnTo>
                  <a:lnTo>
                    <a:pt x="372" y="156"/>
                  </a:lnTo>
                  <a:lnTo>
                    <a:pt x="379" y="139"/>
                  </a:lnTo>
                  <a:lnTo>
                    <a:pt x="388" y="120"/>
                  </a:lnTo>
                  <a:lnTo>
                    <a:pt x="400" y="101"/>
                  </a:lnTo>
                  <a:lnTo>
                    <a:pt x="414" y="84"/>
                  </a:lnTo>
                  <a:lnTo>
                    <a:pt x="431" y="66"/>
                  </a:lnTo>
                  <a:lnTo>
                    <a:pt x="451" y="51"/>
                  </a:lnTo>
                  <a:lnTo>
                    <a:pt x="475" y="36"/>
                  </a:lnTo>
                  <a:lnTo>
                    <a:pt x="500" y="25"/>
                  </a:lnTo>
                  <a:lnTo>
                    <a:pt x="529" y="15"/>
                  </a:lnTo>
                  <a:lnTo>
                    <a:pt x="561" y="7"/>
                  </a:lnTo>
                  <a:lnTo>
                    <a:pt x="597" y="2"/>
                  </a:lnTo>
                  <a:lnTo>
                    <a:pt x="637" y="0"/>
                  </a:lnTo>
                  <a:lnTo>
                    <a:pt x="679" y="3"/>
                  </a:lnTo>
                  <a:lnTo>
                    <a:pt x="720" y="9"/>
                  </a:lnTo>
                  <a:lnTo>
                    <a:pt x="759" y="19"/>
                  </a:lnTo>
                  <a:lnTo>
                    <a:pt x="798" y="33"/>
                  </a:lnTo>
                  <a:lnTo>
                    <a:pt x="835" y="51"/>
                  </a:lnTo>
                  <a:lnTo>
                    <a:pt x="871" y="72"/>
                  </a:lnTo>
                  <a:lnTo>
                    <a:pt x="906" y="95"/>
                  </a:lnTo>
                  <a:lnTo>
                    <a:pt x="937" y="121"/>
                  </a:lnTo>
                  <a:lnTo>
                    <a:pt x="968" y="150"/>
                  </a:lnTo>
                  <a:lnTo>
                    <a:pt x="995" y="182"/>
                  </a:lnTo>
                  <a:lnTo>
                    <a:pt x="1020" y="213"/>
                  </a:lnTo>
                  <a:lnTo>
                    <a:pt x="1041" y="248"/>
                  </a:lnTo>
                  <a:lnTo>
                    <a:pt x="1060" y="284"/>
                  </a:lnTo>
                  <a:lnTo>
                    <a:pt x="1076" y="320"/>
                  </a:lnTo>
                  <a:lnTo>
                    <a:pt x="1089" y="359"/>
                  </a:lnTo>
                  <a:lnTo>
                    <a:pt x="1097" y="397"/>
                  </a:lnTo>
                  <a:lnTo>
                    <a:pt x="1108" y="466"/>
                  </a:lnTo>
                  <a:lnTo>
                    <a:pt x="1110" y="522"/>
                  </a:lnTo>
                  <a:lnTo>
                    <a:pt x="1110" y="568"/>
                  </a:lnTo>
                  <a:lnTo>
                    <a:pt x="1109" y="606"/>
                  </a:lnTo>
                  <a:lnTo>
                    <a:pt x="1109" y="637"/>
                  </a:lnTo>
                  <a:lnTo>
                    <a:pt x="1113" y="665"/>
                  </a:lnTo>
                  <a:lnTo>
                    <a:pt x="1125" y="691"/>
                  </a:lnTo>
                  <a:lnTo>
                    <a:pt x="1145" y="716"/>
                  </a:lnTo>
                  <a:lnTo>
                    <a:pt x="1149" y="721"/>
                  </a:lnTo>
                  <a:lnTo>
                    <a:pt x="1154" y="725"/>
                  </a:lnTo>
                  <a:lnTo>
                    <a:pt x="1158" y="729"/>
                  </a:lnTo>
                  <a:lnTo>
                    <a:pt x="1164" y="734"/>
                  </a:lnTo>
                  <a:lnTo>
                    <a:pt x="1180" y="751"/>
                  </a:lnTo>
                  <a:lnTo>
                    <a:pt x="1197" y="770"/>
                  </a:lnTo>
                  <a:lnTo>
                    <a:pt x="1214" y="793"/>
                  </a:lnTo>
                  <a:lnTo>
                    <a:pt x="1234" y="819"/>
                  </a:lnTo>
                  <a:lnTo>
                    <a:pt x="1255" y="846"/>
                  </a:lnTo>
                  <a:lnTo>
                    <a:pt x="1273" y="875"/>
                  </a:lnTo>
                  <a:lnTo>
                    <a:pt x="1294" y="907"/>
                  </a:lnTo>
                  <a:lnTo>
                    <a:pt x="1314" y="940"/>
                  </a:lnTo>
                  <a:lnTo>
                    <a:pt x="1332" y="976"/>
                  </a:lnTo>
                  <a:lnTo>
                    <a:pt x="1351" y="1012"/>
                  </a:lnTo>
                  <a:lnTo>
                    <a:pt x="1369" y="1051"/>
                  </a:lnTo>
                  <a:lnTo>
                    <a:pt x="1383" y="1090"/>
                  </a:lnTo>
                  <a:lnTo>
                    <a:pt x="1397" y="1130"/>
                  </a:lnTo>
                  <a:lnTo>
                    <a:pt x="1409" y="1172"/>
                  </a:lnTo>
                  <a:lnTo>
                    <a:pt x="1418" y="1214"/>
                  </a:lnTo>
                  <a:lnTo>
                    <a:pt x="1425" y="1256"/>
                  </a:lnTo>
                  <a:close/>
                </a:path>
              </a:pathLst>
            </a:custGeom>
            <a:solidFill>
              <a:srgbClr val="D8C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399" name="Freeform 1357">
              <a:extLst>
                <a:ext uri="{FF2B5EF4-FFF2-40B4-BE49-F238E27FC236}">
                  <a16:creationId xmlns:a16="http://schemas.microsoft.com/office/drawing/2014/main" id="{099E19CB-438F-9802-10CE-54380F186E7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51" y="8567"/>
              <a:ext cx="1431" cy="2324"/>
            </a:xfrm>
            <a:custGeom>
              <a:avLst/>
              <a:gdLst>
                <a:gd name="T0" fmla="*/ 1431 w 1431"/>
                <a:gd name="T1" fmla="*/ 1551 h 2324"/>
                <a:gd name="T2" fmla="*/ 1408 w 1431"/>
                <a:gd name="T3" fmla="*/ 1949 h 2324"/>
                <a:gd name="T4" fmla="*/ 1362 w 1431"/>
                <a:gd name="T5" fmla="*/ 2132 h 2324"/>
                <a:gd name="T6" fmla="*/ 1315 w 1431"/>
                <a:gd name="T7" fmla="*/ 2239 h 2324"/>
                <a:gd name="T8" fmla="*/ 1256 w 1431"/>
                <a:gd name="T9" fmla="*/ 2305 h 2324"/>
                <a:gd name="T10" fmla="*/ 1176 w 1431"/>
                <a:gd name="T11" fmla="*/ 2322 h 2324"/>
                <a:gd name="T12" fmla="*/ 1076 w 1431"/>
                <a:gd name="T13" fmla="*/ 2298 h 2324"/>
                <a:gd name="T14" fmla="*/ 988 w 1431"/>
                <a:gd name="T15" fmla="*/ 2271 h 2324"/>
                <a:gd name="T16" fmla="*/ 899 w 1431"/>
                <a:gd name="T17" fmla="*/ 2245 h 2324"/>
                <a:gd name="T18" fmla="*/ 791 w 1431"/>
                <a:gd name="T19" fmla="*/ 2222 h 2324"/>
                <a:gd name="T20" fmla="*/ 690 w 1431"/>
                <a:gd name="T21" fmla="*/ 2198 h 2324"/>
                <a:gd name="T22" fmla="*/ 603 w 1431"/>
                <a:gd name="T23" fmla="*/ 2161 h 2324"/>
                <a:gd name="T24" fmla="*/ 515 w 1431"/>
                <a:gd name="T25" fmla="*/ 2139 h 2324"/>
                <a:gd name="T26" fmla="*/ 416 w 1431"/>
                <a:gd name="T27" fmla="*/ 2162 h 2324"/>
                <a:gd name="T28" fmla="*/ 374 w 1431"/>
                <a:gd name="T29" fmla="*/ 2188 h 2324"/>
                <a:gd name="T30" fmla="*/ 322 w 1431"/>
                <a:gd name="T31" fmla="*/ 2226 h 2324"/>
                <a:gd name="T32" fmla="*/ 257 w 1431"/>
                <a:gd name="T33" fmla="*/ 2273 h 2324"/>
                <a:gd name="T34" fmla="*/ 191 w 1431"/>
                <a:gd name="T35" fmla="*/ 2311 h 2324"/>
                <a:gd name="T36" fmla="*/ 127 w 1431"/>
                <a:gd name="T37" fmla="*/ 2324 h 2324"/>
                <a:gd name="T38" fmla="*/ 35 w 1431"/>
                <a:gd name="T39" fmla="*/ 2296 h 2324"/>
                <a:gd name="T40" fmla="*/ 6 w 1431"/>
                <a:gd name="T41" fmla="*/ 2209 h 2324"/>
                <a:gd name="T42" fmla="*/ 35 w 1431"/>
                <a:gd name="T43" fmla="*/ 2155 h 2324"/>
                <a:gd name="T44" fmla="*/ 64 w 1431"/>
                <a:gd name="T45" fmla="*/ 2126 h 2324"/>
                <a:gd name="T46" fmla="*/ 133 w 1431"/>
                <a:gd name="T47" fmla="*/ 2047 h 2324"/>
                <a:gd name="T48" fmla="*/ 215 w 1431"/>
                <a:gd name="T49" fmla="*/ 1929 h 2324"/>
                <a:gd name="T50" fmla="*/ 273 w 1431"/>
                <a:gd name="T51" fmla="*/ 1786 h 2324"/>
                <a:gd name="T52" fmla="*/ 283 w 1431"/>
                <a:gd name="T53" fmla="*/ 1719 h 2324"/>
                <a:gd name="T54" fmla="*/ 257 w 1431"/>
                <a:gd name="T55" fmla="*/ 1522 h 2324"/>
                <a:gd name="T56" fmla="*/ 276 w 1431"/>
                <a:gd name="T57" fmla="*/ 1364 h 2324"/>
                <a:gd name="T58" fmla="*/ 358 w 1431"/>
                <a:gd name="T59" fmla="*/ 1328 h 2324"/>
                <a:gd name="T60" fmla="*/ 440 w 1431"/>
                <a:gd name="T61" fmla="*/ 1252 h 2324"/>
                <a:gd name="T62" fmla="*/ 460 w 1431"/>
                <a:gd name="T63" fmla="*/ 1184 h 2324"/>
                <a:gd name="T64" fmla="*/ 462 w 1431"/>
                <a:gd name="T65" fmla="*/ 1053 h 2324"/>
                <a:gd name="T66" fmla="*/ 483 w 1431"/>
                <a:gd name="T67" fmla="*/ 901 h 2324"/>
                <a:gd name="T68" fmla="*/ 531 w 1431"/>
                <a:gd name="T69" fmla="*/ 844 h 2324"/>
                <a:gd name="T70" fmla="*/ 563 w 1431"/>
                <a:gd name="T71" fmla="*/ 802 h 2324"/>
                <a:gd name="T72" fmla="*/ 537 w 1431"/>
                <a:gd name="T73" fmla="*/ 761 h 2324"/>
                <a:gd name="T74" fmla="*/ 501 w 1431"/>
                <a:gd name="T75" fmla="*/ 724 h 2324"/>
                <a:gd name="T76" fmla="*/ 472 w 1431"/>
                <a:gd name="T77" fmla="*/ 695 h 2324"/>
                <a:gd name="T78" fmla="*/ 421 w 1431"/>
                <a:gd name="T79" fmla="*/ 627 h 2324"/>
                <a:gd name="T80" fmla="*/ 450 w 1431"/>
                <a:gd name="T81" fmla="*/ 558 h 2324"/>
                <a:gd name="T82" fmla="*/ 499 w 1431"/>
                <a:gd name="T83" fmla="*/ 538 h 2324"/>
                <a:gd name="T84" fmla="*/ 566 w 1431"/>
                <a:gd name="T85" fmla="*/ 502 h 2324"/>
                <a:gd name="T86" fmla="*/ 571 w 1431"/>
                <a:gd name="T87" fmla="*/ 423 h 2324"/>
                <a:gd name="T88" fmla="*/ 532 w 1431"/>
                <a:gd name="T89" fmla="*/ 369 h 2324"/>
                <a:gd name="T90" fmla="*/ 449 w 1431"/>
                <a:gd name="T91" fmla="*/ 307 h 2324"/>
                <a:gd name="T92" fmla="*/ 377 w 1431"/>
                <a:gd name="T93" fmla="*/ 243 h 2324"/>
                <a:gd name="T94" fmla="*/ 371 w 1431"/>
                <a:gd name="T95" fmla="*/ 172 h 2324"/>
                <a:gd name="T96" fmla="*/ 401 w 1431"/>
                <a:gd name="T97" fmla="*/ 100 h 2324"/>
                <a:gd name="T98" fmla="*/ 473 w 1431"/>
                <a:gd name="T99" fmla="*/ 37 h 2324"/>
                <a:gd name="T100" fmla="*/ 594 w 1431"/>
                <a:gd name="T101" fmla="*/ 2 h 2324"/>
                <a:gd name="T102" fmla="*/ 753 w 1431"/>
                <a:gd name="T103" fmla="*/ 19 h 2324"/>
                <a:gd name="T104" fmla="*/ 896 w 1431"/>
                <a:gd name="T105" fmla="*/ 96 h 2324"/>
                <a:gd name="T106" fmla="*/ 1007 w 1431"/>
                <a:gd name="T107" fmla="*/ 214 h 2324"/>
                <a:gd name="T108" fmla="*/ 1073 w 1431"/>
                <a:gd name="T109" fmla="*/ 358 h 2324"/>
                <a:gd name="T110" fmla="*/ 1095 w 1431"/>
                <a:gd name="T111" fmla="*/ 565 h 2324"/>
                <a:gd name="T112" fmla="*/ 1112 w 1431"/>
                <a:gd name="T113" fmla="*/ 688 h 2324"/>
                <a:gd name="T114" fmla="*/ 1145 w 1431"/>
                <a:gd name="T115" fmla="*/ 727 h 2324"/>
                <a:gd name="T116" fmla="*/ 1201 w 1431"/>
                <a:gd name="T117" fmla="*/ 790 h 2324"/>
                <a:gd name="T118" fmla="*/ 1281 w 1431"/>
                <a:gd name="T119" fmla="*/ 904 h 2324"/>
                <a:gd name="T120" fmla="*/ 1353 w 1431"/>
                <a:gd name="T121" fmla="*/ 1048 h 2324"/>
                <a:gd name="T122" fmla="*/ 1403 w 1431"/>
                <a:gd name="T123" fmla="*/ 1211 h 2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31" h="2324">
                  <a:moveTo>
                    <a:pt x="1411" y="1253"/>
                  </a:moveTo>
                  <a:lnTo>
                    <a:pt x="1421" y="1347"/>
                  </a:lnTo>
                  <a:lnTo>
                    <a:pt x="1426" y="1448"/>
                  </a:lnTo>
                  <a:lnTo>
                    <a:pt x="1431" y="1551"/>
                  </a:lnTo>
                  <a:lnTo>
                    <a:pt x="1431" y="1657"/>
                  </a:lnTo>
                  <a:lnTo>
                    <a:pt x="1428" y="1760"/>
                  </a:lnTo>
                  <a:lnTo>
                    <a:pt x="1421" y="1858"/>
                  </a:lnTo>
                  <a:lnTo>
                    <a:pt x="1408" y="1949"/>
                  </a:lnTo>
                  <a:lnTo>
                    <a:pt x="1392" y="2030"/>
                  </a:lnTo>
                  <a:lnTo>
                    <a:pt x="1382" y="2066"/>
                  </a:lnTo>
                  <a:lnTo>
                    <a:pt x="1372" y="2100"/>
                  </a:lnTo>
                  <a:lnTo>
                    <a:pt x="1362" y="2132"/>
                  </a:lnTo>
                  <a:lnTo>
                    <a:pt x="1351" y="2162"/>
                  </a:lnTo>
                  <a:lnTo>
                    <a:pt x="1340" y="2190"/>
                  </a:lnTo>
                  <a:lnTo>
                    <a:pt x="1328" y="2216"/>
                  </a:lnTo>
                  <a:lnTo>
                    <a:pt x="1315" y="2239"/>
                  </a:lnTo>
                  <a:lnTo>
                    <a:pt x="1302" y="2259"/>
                  </a:lnTo>
                  <a:lnTo>
                    <a:pt x="1288" y="2278"/>
                  </a:lnTo>
                  <a:lnTo>
                    <a:pt x="1272" y="2292"/>
                  </a:lnTo>
                  <a:lnTo>
                    <a:pt x="1256" y="2305"/>
                  </a:lnTo>
                  <a:lnTo>
                    <a:pt x="1238" y="2314"/>
                  </a:lnTo>
                  <a:lnTo>
                    <a:pt x="1219" y="2320"/>
                  </a:lnTo>
                  <a:lnTo>
                    <a:pt x="1197" y="2322"/>
                  </a:lnTo>
                  <a:lnTo>
                    <a:pt x="1176" y="2322"/>
                  </a:lnTo>
                  <a:lnTo>
                    <a:pt x="1151" y="2318"/>
                  </a:lnTo>
                  <a:lnTo>
                    <a:pt x="1124" y="2312"/>
                  </a:lnTo>
                  <a:lnTo>
                    <a:pt x="1099" y="2305"/>
                  </a:lnTo>
                  <a:lnTo>
                    <a:pt x="1076" y="2298"/>
                  </a:lnTo>
                  <a:lnTo>
                    <a:pt x="1053" y="2292"/>
                  </a:lnTo>
                  <a:lnTo>
                    <a:pt x="1031" y="2285"/>
                  </a:lnTo>
                  <a:lnTo>
                    <a:pt x="1010" y="2278"/>
                  </a:lnTo>
                  <a:lnTo>
                    <a:pt x="988" y="2271"/>
                  </a:lnTo>
                  <a:lnTo>
                    <a:pt x="966" y="2265"/>
                  </a:lnTo>
                  <a:lnTo>
                    <a:pt x="945" y="2258"/>
                  </a:lnTo>
                  <a:lnTo>
                    <a:pt x="923" y="2252"/>
                  </a:lnTo>
                  <a:lnTo>
                    <a:pt x="899" y="2245"/>
                  </a:lnTo>
                  <a:lnTo>
                    <a:pt x="874" y="2239"/>
                  </a:lnTo>
                  <a:lnTo>
                    <a:pt x="848" y="2233"/>
                  </a:lnTo>
                  <a:lnTo>
                    <a:pt x="821" y="2227"/>
                  </a:lnTo>
                  <a:lnTo>
                    <a:pt x="791" y="2222"/>
                  </a:lnTo>
                  <a:lnTo>
                    <a:pt x="759" y="2217"/>
                  </a:lnTo>
                  <a:lnTo>
                    <a:pt x="734" y="2213"/>
                  </a:lnTo>
                  <a:lnTo>
                    <a:pt x="711" y="2206"/>
                  </a:lnTo>
                  <a:lnTo>
                    <a:pt x="690" y="2198"/>
                  </a:lnTo>
                  <a:lnTo>
                    <a:pt x="667" y="2190"/>
                  </a:lnTo>
                  <a:lnTo>
                    <a:pt x="646" y="2180"/>
                  </a:lnTo>
                  <a:lnTo>
                    <a:pt x="625" y="2171"/>
                  </a:lnTo>
                  <a:lnTo>
                    <a:pt x="603" y="2161"/>
                  </a:lnTo>
                  <a:lnTo>
                    <a:pt x="581" y="2152"/>
                  </a:lnTo>
                  <a:lnTo>
                    <a:pt x="560" y="2147"/>
                  </a:lnTo>
                  <a:lnTo>
                    <a:pt x="538" y="2141"/>
                  </a:lnTo>
                  <a:lnTo>
                    <a:pt x="515" y="2139"/>
                  </a:lnTo>
                  <a:lnTo>
                    <a:pt x="492" y="2139"/>
                  </a:lnTo>
                  <a:lnTo>
                    <a:pt x="468" y="2144"/>
                  </a:lnTo>
                  <a:lnTo>
                    <a:pt x="442" y="2151"/>
                  </a:lnTo>
                  <a:lnTo>
                    <a:pt x="416" y="2162"/>
                  </a:lnTo>
                  <a:lnTo>
                    <a:pt x="387" y="2180"/>
                  </a:lnTo>
                  <a:lnTo>
                    <a:pt x="382" y="2183"/>
                  </a:lnTo>
                  <a:lnTo>
                    <a:pt x="378" y="2185"/>
                  </a:lnTo>
                  <a:lnTo>
                    <a:pt x="374" y="2188"/>
                  </a:lnTo>
                  <a:lnTo>
                    <a:pt x="369" y="2191"/>
                  </a:lnTo>
                  <a:lnTo>
                    <a:pt x="354" y="2203"/>
                  </a:lnTo>
                  <a:lnTo>
                    <a:pt x="338" y="2214"/>
                  </a:lnTo>
                  <a:lnTo>
                    <a:pt x="322" y="2226"/>
                  </a:lnTo>
                  <a:lnTo>
                    <a:pt x="306" y="2239"/>
                  </a:lnTo>
                  <a:lnTo>
                    <a:pt x="290" y="2250"/>
                  </a:lnTo>
                  <a:lnTo>
                    <a:pt x="273" y="2262"/>
                  </a:lnTo>
                  <a:lnTo>
                    <a:pt x="257" y="2273"/>
                  </a:lnTo>
                  <a:lnTo>
                    <a:pt x="240" y="2285"/>
                  </a:lnTo>
                  <a:lnTo>
                    <a:pt x="224" y="2294"/>
                  </a:lnTo>
                  <a:lnTo>
                    <a:pt x="207" y="2302"/>
                  </a:lnTo>
                  <a:lnTo>
                    <a:pt x="191" y="2311"/>
                  </a:lnTo>
                  <a:lnTo>
                    <a:pt x="175" y="2317"/>
                  </a:lnTo>
                  <a:lnTo>
                    <a:pt x="159" y="2321"/>
                  </a:lnTo>
                  <a:lnTo>
                    <a:pt x="143" y="2324"/>
                  </a:lnTo>
                  <a:lnTo>
                    <a:pt x="127" y="2324"/>
                  </a:lnTo>
                  <a:lnTo>
                    <a:pt x="113" y="2322"/>
                  </a:lnTo>
                  <a:lnTo>
                    <a:pt x="85" y="2317"/>
                  </a:lnTo>
                  <a:lnTo>
                    <a:pt x="58" y="2308"/>
                  </a:lnTo>
                  <a:lnTo>
                    <a:pt x="35" y="2296"/>
                  </a:lnTo>
                  <a:lnTo>
                    <a:pt x="16" y="2282"/>
                  </a:lnTo>
                  <a:lnTo>
                    <a:pt x="5" y="2262"/>
                  </a:lnTo>
                  <a:lnTo>
                    <a:pt x="0" y="2239"/>
                  </a:lnTo>
                  <a:lnTo>
                    <a:pt x="6" y="2209"/>
                  </a:lnTo>
                  <a:lnTo>
                    <a:pt x="23" y="2174"/>
                  </a:lnTo>
                  <a:lnTo>
                    <a:pt x="26" y="2168"/>
                  </a:lnTo>
                  <a:lnTo>
                    <a:pt x="31" y="2162"/>
                  </a:lnTo>
                  <a:lnTo>
                    <a:pt x="35" y="2155"/>
                  </a:lnTo>
                  <a:lnTo>
                    <a:pt x="41" y="2149"/>
                  </a:lnTo>
                  <a:lnTo>
                    <a:pt x="45" y="2145"/>
                  </a:lnTo>
                  <a:lnTo>
                    <a:pt x="52" y="2138"/>
                  </a:lnTo>
                  <a:lnTo>
                    <a:pt x="64" y="2126"/>
                  </a:lnTo>
                  <a:lnTo>
                    <a:pt x="78" y="2112"/>
                  </a:lnTo>
                  <a:lnTo>
                    <a:pt x="94" y="2093"/>
                  </a:lnTo>
                  <a:lnTo>
                    <a:pt x="113" y="2072"/>
                  </a:lnTo>
                  <a:lnTo>
                    <a:pt x="133" y="2047"/>
                  </a:lnTo>
                  <a:lnTo>
                    <a:pt x="155" y="2021"/>
                  </a:lnTo>
                  <a:lnTo>
                    <a:pt x="175" y="1992"/>
                  </a:lnTo>
                  <a:lnTo>
                    <a:pt x="195" y="1961"/>
                  </a:lnTo>
                  <a:lnTo>
                    <a:pt x="215" y="1929"/>
                  </a:lnTo>
                  <a:lnTo>
                    <a:pt x="234" y="1894"/>
                  </a:lnTo>
                  <a:lnTo>
                    <a:pt x="250" y="1860"/>
                  </a:lnTo>
                  <a:lnTo>
                    <a:pt x="263" y="1824"/>
                  </a:lnTo>
                  <a:lnTo>
                    <a:pt x="273" y="1786"/>
                  </a:lnTo>
                  <a:lnTo>
                    <a:pt x="280" y="1749"/>
                  </a:lnTo>
                  <a:lnTo>
                    <a:pt x="282" y="1739"/>
                  </a:lnTo>
                  <a:lnTo>
                    <a:pt x="282" y="1729"/>
                  </a:lnTo>
                  <a:lnTo>
                    <a:pt x="283" y="1719"/>
                  </a:lnTo>
                  <a:lnTo>
                    <a:pt x="283" y="1708"/>
                  </a:lnTo>
                  <a:lnTo>
                    <a:pt x="280" y="1639"/>
                  </a:lnTo>
                  <a:lnTo>
                    <a:pt x="270" y="1577"/>
                  </a:lnTo>
                  <a:lnTo>
                    <a:pt x="257" y="1522"/>
                  </a:lnTo>
                  <a:lnTo>
                    <a:pt x="245" y="1473"/>
                  </a:lnTo>
                  <a:lnTo>
                    <a:pt x="243" y="1430"/>
                  </a:lnTo>
                  <a:lnTo>
                    <a:pt x="251" y="1394"/>
                  </a:lnTo>
                  <a:lnTo>
                    <a:pt x="276" y="1364"/>
                  </a:lnTo>
                  <a:lnTo>
                    <a:pt x="323" y="1339"/>
                  </a:lnTo>
                  <a:lnTo>
                    <a:pt x="328" y="1338"/>
                  </a:lnTo>
                  <a:lnTo>
                    <a:pt x="341" y="1335"/>
                  </a:lnTo>
                  <a:lnTo>
                    <a:pt x="358" y="1328"/>
                  </a:lnTo>
                  <a:lnTo>
                    <a:pt x="378" y="1316"/>
                  </a:lnTo>
                  <a:lnTo>
                    <a:pt x="401" y="1301"/>
                  </a:lnTo>
                  <a:lnTo>
                    <a:pt x="421" y="1279"/>
                  </a:lnTo>
                  <a:lnTo>
                    <a:pt x="440" y="1252"/>
                  </a:lnTo>
                  <a:lnTo>
                    <a:pt x="453" y="1218"/>
                  </a:lnTo>
                  <a:lnTo>
                    <a:pt x="456" y="1207"/>
                  </a:lnTo>
                  <a:lnTo>
                    <a:pt x="459" y="1195"/>
                  </a:lnTo>
                  <a:lnTo>
                    <a:pt x="460" y="1184"/>
                  </a:lnTo>
                  <a:lnTo>
                    <a:pt x="462" y="1171"/>
                  </a:lnTo>
                  <a:lnTo>
                    <a:pt x="463" y="1133"/>
                  </a:lnTo>
                  <a:lnTo>
                    <a:pt x="463" y="1093"/>
                  </a:lnTo>
                  <a:lnTo>
                    <a:pt x="462" y="1053"/>
                  </a:lnTo>
                  <a:lnTo>
                    <a:pt x="462" y="1012"/>
                  </a:lnTo>
                  <a:lnTo>
                    <a:pt x="465" y="972"/>
                  </a:lnTo>
                  <a:lnTo>
                    <a:pt x="470" y="934"/>
                  </a:lnTo>
                  <a:lnTo>
                    <a:pt x="483" y="901"/>
                  </a:lnTo>
                  <a:lnTo>
                    <a:pt x="504" y="871"/>
                  </a:lnTo>
                  <a:lnTo>
                    <a:pt x="514" y="861"/>
                  </a:lnTo>
                  <a:lnTo>
                    <a:pt x="524" y="851"/>
                  </a:lnTo>
                  <a:lnTo>
                    <a:pt x="531" y="844"/>
                  </a:lnTo>
                  <a:lnTo>
                    <a:pt x="538" y="836"/>
                  </a:lnTo>
                  <a:lnTo>
                    <a:pt x="551" y="822"/>
                  </a:lnTo>
                  <a:lnTo>
                    <a:pt x="560" y="812"/>
                  </a:lnTo>
                  <a:lnTo>
                    <a:pt x="563" y="802"/>
                  </a:lnTo>
                  <a:lnTo>
                    <a:pt x="563" y="795"/>
                  </a:lnTo>
                  <a:lnTo>
                    <a:pt x="558" y="785"/>
                  </a:lnTo>
                  <a:lnTo>
                    <a:pt x="550" y="774"/>
                  </a:lnTo>
                  <a:lnTo>
                    <a:pt x="537" y="761"/>
                  </a:lnTo>
                  <a:lnTo>
                    <a:pt x="521" y="744"/>
                  </a:lnTo>
                  <a:lnTo>
                    <a:pt x="514" y="737"/>
                  </a:lnTo>
                  <a:lnTo>
                    <a:pt x="508" y="731"/>
                  </a:lnTo>
                  <a:lnTo>
                    <a:pt x="501" y="724"/>
                  </a:lnTo>
                  <a:lnTo>
                    <a:pt x="493" y="717"/>
                  </a:lnTo>
                  <a:lnTo>
                    <a:pt x="486" y="710"/>
                  </a:lnTo>
                  <a:lnTo>
                    <a:pt x="479" y="702"/>
                  </a:lnTo>
                  <a:lnTo>
                    <a:pt x="472" y="695"/>
                  </a:lnTo>
                  <a:lnTo>
                    <a:pt x="465" y="688"/>
                  </a:lnTo>
                  <a:lnTo>
                    <a:pt x="446" y="668"/>
                  </a:lnTo>
                  <a:lnTo>
                    <a:pt x="431" y="648"/>
                  </a:lnTo>
                  <a:lnTo>
                    <a:pt x="421" y="627"/>
                  </a:lnTo>
                  <a:lnTo>
                    <a:pt x="417" y="609"/>
                  </a:lnTo>
                  <a:lnTo>
                    <a:pt x="420" y="590"/>
                  </a:lnTo>
                  <a:lnTo>
                    <a:pt x="430" y="573"/>
                  </a:lnTo>
                  <a:lnTo>
                    <a:pt x="450" y="558"/>
                  </a:lnTo>
                  <a:lnTo>
                    <a:pt x="482" y="544"/>
                  </a:lnTo>
                  <a:lnTo>
                    <a:pt x="488" y="542"/>
                  </a:lnTo>
                  <a:lnTo>
                    <a:pt x="493" y="541"/>
                  </a:lnTo>
                  <a:lnTo>
                    <a:pt x="499" y="538"/>
                  </a:lnTo>
                  <a:lnTo>
                    <a:pt x="505" y="537"/>
                  </a:lnTo>
                  <a:lnTo>
                    <a:pt x="530" y="527"/>
                  </a:lnTo>
                  <a:lnTo>
                    <a:pt x="550" y="515"/>
                  </a:lnTo>
                  <a:lnTo>
                    <a:pt x="566" y="502"/>
                  </a:lnTo>
                  <a:lnTo>
                    <a:pt x="576" y="486"/>
                  </a:lnTo>
                  <a:lnTo>
                    <a:pt x="580" y="467"/>
                  </a:lnTo>
                  <a:lnTo>
                    <a:pt x="579" y="446"/>
                  </a:lnTo>
                  <a:lnTo>
                    <a:pt x="571" y="423"/>
                  </a:lnTo>
                  <a:lnTo>
                    <a:pt x="556" y="397"/>
                  </a:lnTo>
                  <a:lnTo>
                    <a:pt x="548" y="387"/>
                  </a:lnTo>
                  <a:lnTo>
                    <a:pt x="541" y="378"/>
                  </a:lnTo>
                  <a:lnTo>
                    <a:pt x="532" y="369"/>
                  </a:lnTo>
                  <a:lnTo>
                    <a:pt x="524" y="361"/>
                  </a:lnTo>
                  <a:lnTo>
                    <a:pt x="499" y="341"/>
                  </a:lnTo>
                  <a:lnTo>
                    <a:pt x="473" y="323"/>
                  </a:lnTo>
                  <a:lnTo>
                    <a:pt x="449" y="307"/>
                  </a:lnTo>
                  <a:lnTo>
                    <a:pt x="426" y="293"/>
                  </a:lnTo>
                  <a:lnTo>
                    <a:pt x="406" y="277"/>
                  </a:lnTo>
                  <a:lnTo>
                    <a:pt x="388" y="261"/>
                  </a:lnTo>
                  <a:lnTo>
                    <a:pt x="377" y="243"/>
                  </a:lnTo>
                  <a:lnTo>
                    <a:pt x="369" y="220"/>
                  </a:lnTo>
                  <a:lnTo>
                    <a:pt x="368" y="205"/>
                  </a:lnTo>
                  <a:lnTo>
                    <a:pt x="368" y="189"/>
                  </a:lnTo>
                  <a:lnTo>
                    <a:pt x="371" y="172"/>
                  </a:lnTo>
                  <a:lnTo>
                    <a:pt x="375" y="155"/>
                  </a:lnTo>
                  <a:lnTo>
                    <a:pt x="381" y="136"/>
                  </a:lnTo>
                  <a:lnTo>
                    <a:pt x="390" y="117"/>
                  </a:lnTo>
                  <a:lnTo>
                    <a:pt x="401" y="100"/>
                  </a:lnTo>
                  <a:lnTo>
                    <a:pt x="416" y="83"/>
                  </a:lnTo>
                  <a:lnTo>
                    <a:pt x="431" y="65"/>
                  </a:lnTo>
                  <a:lnTo>
                    <a:pt x="450" y="51"/>
                  </a:lnTo>
                  <a:lnTo>
                    <a:pt x="473" y="37"/>
                  </a:lnTo>
                  <a:lnTo>
                    <a:pt x="498" y="25"/>
                  </a:lnTo>
                  <a:lnTo>
                    <a:pt x="527" y="15"/>
                  </a:lnTo>
                  <a:lnTo>
                    <a:pt x="558" y="6"/>
                  </a:lnTo>
                  <a:lnTo>
                    <a:pt x="594" y="2"/>
                  </a:lnTo>
                  <a:lnTo>
                    <a:pt x="633" y="0"/>
                  </a:lnTo>
                  <a:lnTo>
                    <a:pt x="674" y="3"/>
                  </a:lnTo>
                  <a:lnTo>
                    <a:pt x="714" y="9"/>
                  </a:lnTo>
                  <a:lnTo>
                    <a:pt x="753" y="19"/>
                  </a:lnTo>
                  <a:lnTo>
                    <a:pt x="792" y="34"/>
                  </a:lnTo>
                  <a:lnTo>
                    <a:pt x="828" y="51"/>
                  </a:lnTo>
                  <a:lnTo>
                    <a:pt x="863" y="71"/>
                  </a:lnTo>
                  <a:lnTo>
                    <a:pt x="896" y="96"/>
                  </a:lnTo>
                  <a:lnTo>
                    <a:pt x="928" y="122"/>
                  </a:lnTo>
                  <a:lnTo>
                    <a:pt x="956" y="150"/>
                  </a:lnTo>
                  <a:lnTo>
                    <a:pt x="982" y="181"/>
                  </a:lnTo>
                  <a:lnTo>
                    <a:pt x="1007" y="214"/>
                  </a:lnTo>
                  <a:lnTo>
                    <a:pt x="1027" y="247"/>
                  </a:lnTo>
                  <a:lnTo>
                    <a:pt x="1046" y="283"/>
                  </a:lnTo>
                  <a:lnTo>
                    <a:pt x="1062" y="319"/>
                  </a:lnTo>
                  <a:lnTo>
                    <a:pt x="1073" y="358"/>
                  </a:lnTo>
                  <a:lnTo>
                    <a:pt x="1082" y="395"/>
                  </a:lnTo>
                  <a:lnTo>
                    <a:pt x="1090" y="463"/>
                  </a:lnTo>
                  <a:lnTo>
                    <a:pt x="1095" y="519"/>
                  </a:lnTo>
                  <a:lnTo>
                    <a:pt x="1095" y="565"/>
                  </a:lnTo>
                  <a:lnTo>
                    <a:pt x="1095" y="603"/>
                  </a:lnTo>
                  <a:lnTo>
                    <a:pt x="1096" y="635"/>
                  </a:lnTo>
                  <a:lnTo>
                    <a:pt x="1101" y="663"/>
                  </a:lnTo>
                  <a:lnTo>
                    <a:pt x="1112" y="688"/>
                  </a:lnTo>
                  <a:lnTo>
                    <a:pt x="1132" y="714"/>
                  </a:lnTo>
                  <a:lnTo>
                    <a:pt x="1137" y="718"/>
                  </a:lnTo>
                  <a:lnTo>
                    <a:pt x="1141" y="723"/>
                  </a:lnTo>
                  <a:lnTo>
                    <a:pt x="1145" y="727"/>
                  </a:lnTo>
                  <a:lnTo>
                    <a:pt x="1151" y="731"/>
                  </a:lnTo>
                  <a:lnTo>
                    <a:pt x="1167" y="749"/>
                  </a:lnTo>
                  <a:lnTo>
                    <a:pt x="1184" y="767"/>
                  </a:lnTo>
                  <a:lnTo>
                    <a:pt x="1201" y="790"/>
                  </a:lnTo>
                  <a:lnTo>
                    <a:pt x="1222" y="815"/>
                  </a:lnTo>
                  <a:lnTo>
                    <a:pt x="1240" y="842"/>
                  </a:lnTo>
                  <a:lnTo>
                    <a:pt x="1261" y="872"/>
                  </a:lnTo>
                  <a:lnTo>
                    <a:pt x="1281" y="904"/>
                  </a:lnTo>
                  <a:lnTo>
                    <a:pt x="1300" y="937"/>
                  </a:lnTo>
                  <a:lnTo>
                    <a:pt x="1318" y="973"/>
                  </a:lnTo>
                  <a:lnTo>
                    <a:pt x="1337" y="1009"/>
                  </a:lnTo>
                  <a:lnTo>
                    <a:pt x="1353" y="1048"/>
                  </a:lnTo>
                  <a:lnTo>
                    <a:pt x="1369" y="1087"/>
                  </a:lnTo>
                  <a:lnTo>
                    <a:pt x="1383" y="1128"/>
                  </a:lnTo>
                  <a:lnTo>
                    <a:pt x="1395" y="1169"/>
                  </a:lnTo>
                  <a:lnTo>
                    <a:pt x="1403" y="1211"/>
                  </a:lnTo>
                  <a:lnTo>
                    <a:pt x="1411" y="1253"/>
                  </a:lnTo>
                  <a:close/>
                </a:path>
              </a:pathLst>
            </a:custGeom>
            <a:solidFill>
              <a:srgbClr val="CCB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00" name="Freeform 1358">
              <a:extLst>
                <a:ext uri="{FF2B5EF4-FFF2-40B4-BE49-F238E27FC236}">
                  <a16:creationId xmlns:a16="http://schemas.microsoft.com/office/drawing/2014/main" id="{AED340D8-74C5-BB43-B1A4-DACC0D3BC6E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59" y="8573"/>
              <a:ext cx="1416" cy="2315"/>
            </a:xfrm>
            <a:custGeom>
              <a:avLst/>
              <a:gdLst>
                <a:gd name="T0" fmla="*/ 1414 w 1416"/>
                <a:gd name="T1" fmla="*/ 1545 h 2315"/>
                <a:gd name="T2" fmla="*/ 1392 w 1416"/>
                <a:gd name="T3" fmla="*/ 1942 h 2315"/>
                <a:gd name="T4" fmla="*/ 1346 w 1416"/>
                <a:gd name="T5" fmla="*/ 2123 h 2315"/>
                <a:gd name="T6" fmla="*/ 1302 w 1416"/>
                <a:gd name="T7" fmla="*/ 2231 h 2315"/>
                <a:gd name="T8" fmla="*/ 1244 w 1416"/>
                <a:gd name="T9" fmla="*/ 2298 h 2315"/>
                <a:gd name="T10" fmla="*/ 1166 w 1416"/>
                <a:gd name="T11" fmla="*/ 2314 h 2315"/>
                <a:gd name="T12" fmla="*/ 1067 w 1416"/>
                <a:gd name="T13" fmla="*/ 2288 h 2315"/>
                <a:gd name="T14" fmla="*/ 979 w 1416"/>
                <a:gd name="T15" fmla="*/ 2262 h 2315"/>
                <a:gd name="T16" fmla="*/ 889 w 1416"/>
                <a:gd name="T17" fmla="*/ 2237 h 2315"/>
                <a:gd name="T18" fmla="*/ 784 w 1416"/>
                <a:gd name="T19" fmla="*/ 2214 h 2315"/>
                <a:gd name="T20" fmla="*/ 683 w 1416"/>
                <a:gd name="T21" fmla="*/ 2188 h 2315"/>
                <a:gd name="T22" fmla="*/ 595 w 1416"/>
                <a:gd name="T23" fmla="*/ 2151 h 2315"/>
                <a:gd name="T24" fmla="*/ 506 w 1416"/>
                <a:gd name="T25" fmla="*/ 2129 h 2315"/>
                <a:gd name="T26" fmla="*/ 406 w 1416"/>
                <a:gd name="T27" fmla="*/ 2154 h 2315"/>
                <a:gd name="T28" fmla="*/ 367 w 1416"/>
                <a:gd name="T29" fmla="*/ 2178 h 2315"/>
                <a:gd name="T30" fmla="*/ 315 w 1416"/>
                <a:gd name="T31" fmla="*/ 2216 h 2315"/>
                <a:gd name="T32" fmla="*/ 250 w 1416"/>
                <a:gd name="T33" fmla="*/ 2263 h 2315"/>
                <a:gd name="T34" fmla="*/ 184 w 1416"/>
                <a:gd name="T35" fmla="*/ 2301 h 2315"/>
                <a:gd name="T36" fmla="*/ 121 w 1416"/>
                <a:gd name="T37" fmla="*/ 2314 h 2315"/>
                <a:gd name="T38" fmla="*/ 31 w 1416"/>
                <a:gd name="T39" fmla="*/ 2286 h 2315"/>
                <a:gd name="T40" fmla="*/ 7 w 1416"/>
                <a:gd name="T41" fmla="*/ 2200 h 2315"/>
                <a:gd name="T42" fmla="*/ 36 w 1416"/>
                <a:gd name="T43" fmla="*/ 2146 h 2315"/>
                <a:gd name="T44" fmla="*/ 64 w 1416"/>
                <a:gd name="T45" fmla="*/ 2118 h 2315"/>
                <a:gd name="T46" fmla="*/ 132 w 1416"/>
                <a:gd name="T47" fmla="*/ 2038 h 2315"/>
                <a:gd name="T48" fmla="*/ 213 w 1416"/>
                <a:gd name="T49" fmla="*/ 1922 h 2315"/>
                <a:gd name="T50" fmla="*/ 271 w 1416"/>
                <a:gd name="T51" fmla="*/ 1782 h 2315"/>
                <a:gd name="T52" fmla="*/ 281 w 1416"/>
                <a:gd name="T53" fmla="*/ 1715 h 2315"/>
                <a:gd name="T54" fmla="*/ 255 w 1416"/>
                <a:gd name="T55" fmla="*/ 1519 h 2315"/>
                <a:gd name="T56" fmla="*/ 274 w 1416"/>
                <a:gd name="T57" fmla="*/ 1364 h 2315"/>
                <a:gd name="T58" fmla="*/ 354 w 1416"/>
                <a:gd name="T59" fmla="*/ 1326 h 2315"/>
                <a:gd name="T60" fmla="*/ 436 w 1416"/>
                <a:gd name="T61" fmla="*/ 1250 h 2315"/>
                <a:gd name="T62" fmla="*/ 457 w 1416"/>
                <a:gd name="T63" fmla="*/ 1182 h 2315"/>
                <a:gd name="T64" fmla="*/ 458 w 1416"/>
                <a:gd name="T65" fmla="*/ 1051 h 2315"/>
                <a:gd name="T66" fmla="*/ 478 w 1416"/>
                <a:gd name="T67" fmla="*/ 900 h 2315"/>
                <a:gd name="T68" fmla="*/ 524 w 1416"/>
                <a:gd name="T69" fmla="*/ 842 h 2315"/>
                <a:gd name="T70" fmla="*/ 558 w 1416"/>
                <a:gd name="T71" fmla="*/ 800 h 2315"/>
                <a:gd name="T72" fmla="*/ 535 w 1416"/>
                <a:gd name="T73" fmla="*/ 760 h 2315"/>
                <a:gd name="T74" fmla="*/ 501 w 1416"/>
                <a:gd name="T75" fmla="*/ 724 h 2315"/>
                <a:gd name="T76" fmla="*/ 473 w 1416"/>
                <a:gd name="T77" fmla="*/ 694 h 2315"/>
                <a:gd name="T78" fmla="*/ 421 w 1416"/>
                <a:gd name="T79" fmla="*/ 624 h 2315"/>
                <a:gd name="T80" fmla="*/ 447 w 1416"/>
                <a:gd name="T81" fmla="*/ 555 h 2315"/>
                <a:gd name="T82" fmla="*/ 494 w 1416"/>
                <a:gd name="T83" fmla="*/ 536 h 2315"/>
                <a:gd name="T84" fmla="*/ 562 w 1416"/>
                <a:gd name="T85" fmla="*/ 502 h 2315"/>
                <a:gd name="T86" fmla="*/ 569 w 1416"/>
                <a:gd name="T87" fmla="*/ 423 h 2315"/>
                <a:gd name="T88" fmla="*/ 533 w 1416"/>
                <a:gd name="T89" fmla="*/ 368 h 2315"/>
                <a:gd name="T90" fmla="*/ 451 w 1416"/>
                <a:gd name="T91" fmla="*/ 306 h 2315"/>
                <a:gd name="T92" fmla="*/ 379 w 1416"/>
                <a:gd name="T93" fmla="*/ 238 h 2315"/>
                <a:gd name="T94" fmla="*/ 373 w 1416"/>
                <a:gd name="T95" fmla="*/ 169 h 2315"/>
                <a:gd name="T96" fmla="*/ 402 w 1416"/>
                <a:gd name="T97" fmla="*/ 97 h 2315"/>
                <a:gd name="T98" fmla="*/ 470 w 1416"/>
                <a:gd name="T99" fmla="*/ 35 h 2315"/>
                <a:gd name="T100" fmla="*/ 589 w 1416"/>
                <a:gd name="T101" fmla="*/ 2 h 2315"/>
                <a:gd name="T102" fmla="*/ 746 w 1416"/>
                <a:gd name="T103" fmla="*/ 19 h 2315"/>
                <a:gd name="T104" fmla="*/ 885 w 1416"/>
                <a:gd name="T105" fmla="*/ 94 h 2315"/>
                <a:gd name="T106" fmla="*/ 990 w 1416"/>
                <a:gd name="T107" fmla="*/ 211 h 2315"/>
                <a:gd name="T108" fmla="*/ 1055 w 1416"/>
                <a:gd name="T109" fmla="*/ 355 h 2315"/>
                <a:gd name="T110" fmla="*/ 1078 w 1416"/>
                <a:gd name="T111" fmla="*/ 561 h 2315"/>
                <a:gd name="T112" fmla="*/ 1098 w 1416"/>
                <a:gd name="T113" fmla="*/ 683 h 2315"/>
                <a:gd name="T114" fmla="*/ 1131 w 1416"/>
                <a:gd name="T115" fmla="*/ 722 h 2315"/>
                <a:gd name="T116" fmla="*/ 1188 w 1416"/>
                <a:gd name="T117" fmla="*/ 786 h 2315"/>
                <a:gd name="T118" fmla="*/ 1266 w 1416"/>
                <a:gd name="T119" fmla="*/ 900 h 2315"/>
                <a:gd name="T120" fmla="*/ 1338 w 1416"/>
                <a:gd name="T121" fmla="*/ 1042 h 2315"/>
                <a:gd name="T122" fmla="*/ 1387 w 1416"/>
                <a:gd name="T123" fmla="*/ 1205 h 2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16" h="2315">
                  <a:moveTo>
                    <a:pt x="1394" y="1247"/>
                  </a:moveTo>
                  <a:lnTo>
                    <a:pt x="1404" y="1341"/>
                  </a:lnTo>
                  <a:lnTo>
                    <a:pt x="1410" y="1440"/>
                  </a:lnTo>
                  <a:lnTo>
                    <a:pt x="1414" y="1545"/>
                  </a:lnTo>
                  <a:lnTo>
                    <a:pt x="1416" y="1649"/>
                  </a:lnTo>
                  <a:lnTo>
                    <a:pt x="1411" y="1753"/>
                  </a:lnTo>
                  <a:lnTo>
                    <a:pt x="1404" y="1851"/>
                  </a:lnTo>
                  <a:lnTo>
                    <a:pt x="1392" y="1942"/>
                  </a:lnTo>
                  <a:lnTo>
                    <a:pt x="1377" y="2021"/>
                  </a:lnTo>
                  <a:lnTo>
                    <a:pt x="1367" y="2057"/>
                  </a:lnTo>
                  <a:lnTo>
                    <a:pt x="1356" y="2092"/>
                  </a:lnTo>
                  <a:lnTo>
                    <a:pt x="1346" y="2123"/>
                  </a:lnTo>
                  <a:lnTo>
                    <a:pt x="1336" y="2154"/>
                  </a:lnTo>
                  <a:lnTo>
                    <a:pt x="1326" y="2182"/>
                  </a:lnTo>
                  <a:lnTo>
                    <a:pt x="1315" y="2208"/>
                  </a:lnTo>
                  <a:lnTo>
                    <a:pt x="1302" y="2231"/>
                  </a:lnTo>
                  <a:lnTo>
                    <a:pt x="1290" y="2252"/>
                  </a:lnTo>
                  <a:lnTo>
                    <a:pt x="1276" y="2270"/>
                  </a:lnTo>
                  <a:lnTo>
                    <a:pt x="1261" y="2286"/>
                  </a:lnTo>
                  <a:lnTo>
                    <a:pt x="1244" y="2298"/>
                  </a:lnTo>
                  <a:lnTo>
                    <a:pt x="1227" y="2306"/>
                  </a:lnTo>
                  <a:lnTo>
                    <a:pt x="1208" y="2312"/>
                  </a:lnTo>
                  <a:lnTo>
                    <a:pt x="1188" y="2315"/>
                  </a:lnTo>
                  <a:lnTo>
                    <a:pt x="1166" y="2314"/>
                  </a:lnTo>
                  <a:lnTo>
                    <a:pt x="1142" y="2309"/>
                  </a:lnTo>
                  <a:lnTo>
                    <a:pt x="1116" y="2302"/>
                  </a:lnTo>
                  <a:lnTo>
                    <a:pt x="1090" y="2295"/>
                  </a:lnTo>
                  <a:lnTo>
                    <a:pt x="1067" y="2288"/>
                  </a:lnTo>
                  <a:lnTo>
                    <a:pt x="1044" y="2280"/>
                  </a:lnTo>
                  <a:lnTo>
                    <a:pt x="1022" y="2275"/>
                  </a:lnTo>
                  <a:lnTo>
                    <a:pt x="1000" y="2267"/>
                  </a:lnTo>
                  <a:lnTo>
                    <a:pt x="979" y="2262"/>
                  </a:lnTo>
                  <a:lnTo>
                    <a:pt x="957" y="2254"/>
                  </a:lnTo>
                  <a:lnTo>
                    <a:pt x="935" y="2249"/>
                  </a:lnTo>
                  <a:lnTo>
                    <a:pt x="914" y="2243"/>
                  </a:lnTo>
                  <a:lnTo>
                    <a:pt x="889" y="2237"/>
                  </a:lnTo>
                  <a:lnTo>
                    <a:pt x="866" y="2231"/>
                  </a:lnTo>
                  <a:lnTo>
                    <a:pt x="840" y="2226"/>
                  </a:lnTo>
                  <a:lnTo>
                    <a:pt x="813" y="2220"/>
                  </a:lnTo>
                  <a:lnTo>
                    <a:pt x="784" y="2214"/>
                  </a:lnTo>
                  <a:lnTo>
                    <a:pt x="752" y="2208"/>
                  </a:lnTo>
                  <a:lnTo>
                    <a:pt x="729" y="2203"/>
                  </a:lnTo>
                  <a:lnTo>
                    <a:pt x="706" y="2197"/>
                  </a:lnTo>
                  <a:lnTo>
                    <a:pt x="683" y="2188"/>
                  </a:lnTo>
                  <a:lnTo>
                    <a:pt x="661" y="2179"/>
                  </a:lnTo>
                  <a:lnTo>
                    <a:pt x="638" y="2169"/>
                  </a:lnTo>
                  <a:lnTo>
                    <a:pt x="617" y="2159"/>
                  </a:lnTo>
                  <a:lnTo>
                    <a:pt x="595" y="2151"/>
                  </a:lnTo>
                  <a:lnTo>
                    <a:pt x="573" y="2143"/>
                  </a:lnTo>
                  <a:lnTo>
                    <a:pt x="552" y="2136"/>
                  </a:lnTo>
                  <a:lnTo>
                    <a:pt x="529" y="2132"/>
                  </a:lnTo>
                  <a:lnTo>
                    <a:pt x="506" y="2129"/>
                  </a:lnTo>
                  <a:lnTo>
                    <a:pt x="483" y="2130"/>
                  </a:lnTo>
                  <a:lnTo>
                    <a:pt x="458" y="2133"/>
                  </a:lnTo>
                  <a:lnTo>
                    <a:pt x="432" y="2141"/>
                  </a:lnTo>
                  <a:lnTo>
                    <a:pt x="406" y="2154"/>
                  </a:lnTo>
                  <a:lnTo>
                    <a:pt x="379" y="2169"/>
                  </a:lnTo>
                  <a:lnTo>
                    <a:pt x="376" y="2172"/>
                  </a:lnTo>
                  <a:lnTo>
                    <a:pt x="372" y="2175"/>
                  </a:lnTo>
                  <a:lnTo>
                    <a:pt x="367" y="2178"/>
                  </a:lnTo>
                  <a:lnTo>
                    <a:pt x="363" y="2181"/>
                  </a:lnTo>
                  <a:lnTo>
                    <a:pt x="347" y="2192"/>
                  </a:lnTo>
                  <a:lnTo>
                    <a:pt x="331" y="2204"/>
                  </a:lnTo>
                  <a:lnTo>
                    <a:pt x="315" y="2216"/>
                  </a:lnTo>
                  <a:lnTo>
                    <a:pt x="299" y="2229"/>
                  </a:lnTo>
                  <a:lnTo>
                    <a:pt x="284" y="2240"/>
                  </a:lnTo>
                  <a:lnTo>
                    <a:pt x="266" y="2252"/>
                  </a:lnTo>
                  <a:lnTo>
                    <a:pt x="250" y="2263"/>
                  </a:lnTo>
                  <a:lnTo>
                    <a:pt x="233" y="2275"/>
                  </a:lnTo>
                  <a:lnTo>
                    <a:pt x="217" y="2283"/>
                  </a:lnTo>
                  <a:lnTo>
                    <a:pt x="200" y="2292"/>
                  </a:lnTo>
                  <a:lnTo>
                    <a:pt x="184" y="2301"/>
                  </a:lnTo>
                  <a:lnTo>
                    <a:pt x="168" y="2306"/>
                  </a:lnTo>
                  <a:lnTo>
                    <a:pt x="152" y="2311"/>
                  </a:lnTo>
                  <a:lnTo>
                    <a:pt x="137" y="2314"/>
                  </a:lnTo>
                  <a:lnTo>
                    <a:pt x="121" y="2314"/>
                  </a:lnTo>
                  <a:lnTo>
                    <a:pt x="106" y="2312"/>
                  </a:lnTo>
                  <a:lnTo>
                    <a:pt x="79" y="2306"/>
                  </a:lnTo>
                  <a:lnTo>
                    <a:pt x="53" y="2298"/>
                  </a:lnTo>
                  <a:lnTo>
                    <a:pt x="31" y="2286"/>
                  </a:lnTo>
                  <a:lnTo>
                    <a:pt x="14" y="2272"/>
                  </a:lnTo>
                  <a:lnTo>
                    <a:pt x="2" y="2253"/>
                  </a:lnTo>
                  <a:lnTo>
                    <a:pt x="0" y="2229"/>
                  </a:lnTo>
                  <a:lnTo>
                    <a:pt x="7" y="2200"/>
                  </a:lnTo>
                  <a:lnTo>
                    <a:pt x="24" y="2164"/>
                  </a:lnTo>
                  <a:lnTo>
                    <a:pt x="27" y="2158"/>
                  </a:lnTo>
                  <a:lnTo>
                    <a:pt x="31" y="2152"/>
                  </a:lnTo>
                  <a:lnTo>
                    <a:pt x="36" y="2146"/>
                  </a:lnTo>
                  <a:lnTo>
                    <a:pt x="41" y="2141"/>
                  </a:lnTo>
                  <a:lnTo>
                    <a:pt x="46" y="2136"/>
                  </a:lnTo>
                  <a:lnTo>
                    <a:pt x="53" y="2129"/>
                  </a:lnTo>
                  <a:lnTo>
                    <a:pt x="64" y="2118"/>
                  </a:lnTo>
                  <a:lnTo>
                    <a:pt x="79" y="2102"/>
                  </a:lnTo>
                  <a:lnTo>
                    <a:pt x="95" y="2084"/>
                  </a:lnTo>
                  <a:lnTo>
                    <a:pt x="113" y="2063"/>
                  </a:lnTo>
                  <a:lnTo>
                    <a:pt x="132" y="2038"/>
                  </a:lnTo>
                  <a:lnTo>
                    <a:pt x="154" y="2012"/>
                  </a:lnTo>
                  <a:lnTo>
                    <a:pt x="174" y="1983"/>
                  </a:lnTo>
                  <a:lnTo>
                    <a:pt x="194" y="1953"/>
                  </a:lnTo>
                  <a:lnTo>
                    <a:pt x="213" y="1922"/>
                  </a:lnTo>
                  <a:lnTo>
                    <a:pt x="232" y="1888"/>
                  </a:lnTo>
                  <a:lnTo>
                    <a:pt x="248" y="1854"/>
                  </a:lnTo>
                  <a:lnTo>
                    <a:pt x="261" y="1818"/>
                  </a:lnTo>
                  <a:lnTo>
                    <a:pt x="271" y="1782"/>
                  </a:lnTo>
                  <a:lnTo>
                    <a:pt x="278" y="1744"/>
                  </a:lnTo>
                  <a:lnTo>
                    <a:pt x="279" y="1734"/>
                  </a:lnTo>
                  <a:lnTo>
                    <a:pt x="279" y="1724"/>
                  </a:lnTo>
                  <a:lnTo>
                    <a:pt x="281" y="1715"/>
                  </a:lnTo>
                  <a:lnTo>
                    <a:pt x="281" y="1705"/>
                  </a:lnTo>
                  <a:lnTo>
                    <a:pt x="278" y="1636"/>
                  </a:lnTo>
                  <a:lnTo>
                    <a:pt x="268" y="1574"/>
                  </a:lnTo>
                  <a:lnTo>
                    <a:pt x="255" y="1519"/>
                  </a:lnTo>
                  <a:lnTo>
                    <a:pt x="245" y="1470"/>
                  </a:lnTo>
                  <a:lnTo>
                    <a:pt x="240" y="1429"/>
                  </a:lnTo>
                  <a:lnTo>
                    <a:pt x="249" y="1393"/>
                  </a:lnTo>
                  <a:lnTo>
                    <a:pt x="274" y="1364"/>
                  </a:lnTo>
                  <a:lnTo>
                    <a:pt x="321" y="1339"/>
                  </a:lnTo>
                  <a:lnTo>
                    <a:pt x="325" y="1338"/>
                  </a:lnTo>
                  <a:lnTo>
                    <a:pt x="337" y="1333"/>
                  </a:lnTo>
                  <a:lnTo>
                    <a:pt x="354" y="1326"/>
                  </a:lnTo>
                  <a:lnTo>
                    <a:pt x="374" y="1315"/>
                  </a:lnTo>
                  <a:lnTo>
                    <a:pt x="396" y="1297"/>
                  </a:lnTo>
                  <a:lnTo>
                    <a:pt x="418" y="1277"/>
                  </a:lnTo>
                  <a:lnTo>
                    <a:pt x="436" y="1250"/>
                  </a:lnTo>
                  <a:lnTo>
                    <a:pt x="449" y="1217"/>
                  </a:lnTo>
                  <a:lnTo>
                    <a:pt x="452" y="1205"/>
                  </a:lnTo>
                  <a:lnTo>
                    <a:pt x="455" y="1194"/>
                  </a:lnTo>
                  <a:lnTo>
                    <a:pt x="457" y="1182"/>
                  </a:lnTo>
                  <a:lnTo>
                    <a:pt x="458" y="1169"/>
                  </a:lnTo>
                  <a:lnTo>
                    <a:pt x="460" y="1132"/>
                  </a:lnTo>
                  <a:lnTo>
                    <a:pt x="460" y="1091"/>
                  </a:lnTo>
                  <a:lnTo>
                    <a:pt x="458" y="1051"/>
                  </a:lnTo>
                  <a:lnTo>
                    <a:pt x="458" y="1011"/>
                  </a:lnTo>
                  <a:lnTo>
                    <a:pt x="460" y="972"/>
                  </a:lnTo>
                  <a:lnTo>
                    <a:pt x="467" y="934"/>
                  </a:lnTo>
                  <a:lnTo>
                    <a:pt x="478" y="900"/>
                  </a:lnTo>
                  <a:lnTo>
                    <a:pt x="498" y="869"/>
                  </a:lnTo>
                  <a:lnTo>
                    <a:pt x="509" y="859"/>
                  </a:lnTo>
                  <a:lnTo>
                    <a:pt x="517" y="849"/>
                  </a:lnTo>
                  <a:lnTo>
                    <a:pt x="524" y="842"/>
                  </a:lnTo>
                  <a:lnTo>
                    <a:pt x="532" y="835"/>
                  </a:lnTo>
                  <a:lnTo>
                    <a:pt x="545" y="820"/>
                  </a:lnTo>
                  <a:lnTo>
                    <a:pt x="553" y="810"/>
                  </a:lnTo>
                  <a:lnTo>
                    <a:pt x="558" y="800"/>
                  </a:lnTo>
                  <a:lnTo>
                    <a:pt x="559" y="792"/>
                  </a:lnTo>
                  <a:lnTo>
                    <a:pt x="555" y="783"/>
                  </a:lnTo>
                  <a:lnTo>
                    <a:pt x="546" y="773"/>
                  </a:lnTo>
                  <a:lnTo>
                    <a:pt x="535" y="760"/>
                  </a:lnTo>
                  <a:lnTo>
                    <a:pt x="520" y="744"/>
                  </a:lnTo>
                  <a:lnTo>
                    <a:pt x="514" y="737"/>
                  </a:lnTo>
                  <a:lnTo>
                    <a:pt x="507" y="730"/>
                  </a:lnTo>
                  <a:lnTo>
                    <a:pt x="501" y="724"/>
                  </a:lnTo>
                  <a:lnTo>
                    <a:pt x="494" y="717"/>
                  </a:lnTo>
                  <a:lnTo>
                    <a:pt x="487" y="709"/>
                  </a:lnTo>
                  <a:lnTo>
                    <a:pt x="480" y="702"/>
                  </a:lnTo>
                  <a:lnTo>
                    <a:pt x="473" y="694"/>
                  </a:lnTo>
                  <a:lnTo>
                    <a:pt x="465" y="686"/>
                  </a:lnTo>
                  <a:lnTo>
                    <a:pt x="447" y="666"/>
                  </a:lnTo>
                  <a:lnTo>
                    <a:pt x="431" y="645"/>
                  </a:lnTo>
                  <a:lnTo>
                    <a:pt x="421" y="624"/>
                  </a:lnTo>
                  <a:lnTo>
                    <a:pt x="415" y="606"/>
                  </a:lnTo>
                  <a:lnTo>
                    <a:pt x="418" y="587"/>
                  </a:lnTo>
                  <a:lnTo>
                    <a:pt x="428" y="571"/>
                  </a:lnTo>
                  <a:lnTo>
                    <a:pt x="447" y="555"/>
                  </a:lnTo>
                  <a:lnTo>
                    <a:pt x="477" y="542"/>
                  </a:lnTo>
                  <a:lnTo>
                    <a:pt x="483" y="541"/>
                  </a:lnTo>
                  <a:lnTo>
                    <a:pt x="488" y="538"/>
                  </a:lnTo>
                  <a:lnTo>
                    <a:pt x="494" y="536"/>
                  </a:lnTo>
                  <a:lnTo>
                    <a:pt x="500" y="535"/>
                  </a:lnTo>
                  <a:lnTo>
                    <a:pt x="524" y="526"/>
                  </a:lnTo>
                  <a:lnTo>
                    <a:pt x="546" y="515"/>
                  </a:lnTo>
                  <a:lnTo>
                    <a:pt x="562" y="502"/>
                  </a:lnTo>
                  <a:lnTo>
                    <a:pt x="572" y="485"/>
                  </a:lnTo>
                  <a:lnTo>
                    <a:pt x="578" y="467"/>
                  </a:lnTo>
                  <a:lnTo>
                    <a:pt x="576" y="446"/>
                  </a:lnTo>
                  <a:lnTo>
                    <a:pt x="569" y="423"/>
                  </a:lnTo>
                  <a:lnTo>
                    <a:pt x="555" y="397"/>
                  </a:lnTo>
                  <a:lnTo>
                    <a:pt x="548" y="387"/>
                  </a:lnTo>
                  <a:lnTo>
                    <a:pt x="540" y="376"/>
                  </a:lnTo>
                  <a:lnTo>
                    <a:pt x="533" y="368"/>
                  </a:lnTo>
                  <a:lnTo>
                    <a:pt x="524" y="361"/>
                  </a:lnTo>
                  <a:lnTo>
                    <a:pt x="500" y="339"/>
                  </a:lnTo>
                  <a:lnTo>
                    <a:pt x="474" y="322"/>
                  </a:lnTo>
                  <a:lnTo>
                    <a:pt x="451" y="306"/>
                  </a:lnTo>
                  <a:lnTo>
                    <a:pt x="428" y="290"/>
                  </a:lnTo>
                  <a:lnTo>
                    <a:pt x="408" y="274"/>
                  </a:lnTo>
                  <a:lnTo>
                    <a:pt x="390" y="258"/>
                  </a:lnTo>
                  <a:lnTo>
                    <a:pt x="379" y="238"/>
                  </a:lnTo>
                  <a:lnTo>
                    <a:pt x="372" y="216"/>
                  </a:lnTo>
                  <a:lnTo>
                    <a:pt x="370" y="202"/>
                  </a:lnTo>
                  <a:lnTo>
                    <a:pt x="370" y="186"/>
                  </a:lnTo>
                  <a:lnTo>
                    <a:pt x="373" y="169"/>
                  </a:lnTo>
                  <a:lnTo>
                    <a:pt x="377" y="152"/>
                  </a:lnTo>
                  <a:lnTo>
                    <a:pt x="383" y="133"/>
                  </a:lnTo>
                  <a:lnTo>
                    <a:pt x="390" y="116"/>
                  </a:lnTo>
                  <a:lnTo>
                    <a:pt x="402" y="97"/>
                  </a:lnTo>
                  <a:lnTo>
                    <a:pt x="415" y="80"/>
                  </a:lnTo>
                  <a:lnTo>
                    <a:pt x="431" y="64"/>
                  </a:lnTo>
                  <a:lnTo>
                    <a:pt x="448" y="49"/>
                  </a:lnTo>
                  <a:lnTo>
                    <a:pt x="470" y="35"/>
                  </a:lnTo>
                  <a:lnTo>
                    <a:pt x="496" y="23"/>
                  </a:lnTo>
                  <a:lnTo>
                    <a:pt x="523" y="13"/>
                  </a:lnTo>
                  <a:lnTo>
                    <a:pt x="555" y="6"/>
                  </a:lnTo>
                  <a:lnTo>
                    <a:pt x="589" y="2"/>
                  </a:lnTo>
                  <a:lnTo>
                    <a:pt x="628" y="0"/>
                  </a:lnTo>
                  <a:lnTo>
                    <a:pt x="669" y="2"/>
                  </a:lnTo>
                  <a:lnTo>
                    <a:pt x="709" y="9"/>
                  </a:lnTo>
                  <a:lnTo>
                    <a:pt x="746" y="19"/>
                  </a:lnTo>
                  <a:lnTo>
                    <a:pt x="784" y="33"/>
                  </a:lnTo>
                  <a:lnTo>
                    <a:pt x="819" y="49"/>
                  </a:lnTo>
                  <a:lnTo>
                    <a:pt x="853" y="71"/>
                  </a:lnTo>
                  <a:lnTo>
                    <a:pt x="885" y="94"/>
                  </a:lnTo>
                  <a:lnTo>
                    <a:pt x="915" y="120"/>
                  </a:lnTo>
                  <a:lnTo>
                    <a:pt x="943" y="147"/>
                  </a:lnTo>
                  <a:lnTo>
                    <a:pt x="969" y="179"/>
                  </a:lnTo>
                  <a:lnTo>
                    <a:pt x="990" y="211"/>
                  </a:lnTo>
                  <a:lnTo>
                    <a:pt x="1012" y="245"/>
                  </a:lnTo>
                  <a:lnTo>
                    <a:pt x="1029" y="280"/>
                  </a:lnTo>
                  <a:lnTo>
                    <a:pt x="1044" y="317"/>
                  </a:lnTo>
                  <a:lnTo>
                    <a:pt x="1055" y="355"/>
                  </a:lnTo>
                  <a:lnTo>
                    <a:pt x="1064" y="392"/>
                  </a:lnTo>
                  <a:lnTo>
                    <a:pt x="1074" y="460"/>
                  </a:lnTo>
                  <a:lnTo>
                    <a:pt x="1078" y="515"/>
                  </a:lnTo>
                  <a:lnTo>
                    <a:pt x="1078" y="561"/>
                  </a:lnTo>
                  <a:lnTo>
                    <a:pt x="1080" y="598"/>
                  </a:lnTo>
                  <a:lnTo>
                    <a:pt x="1081" y="630"/>
                  </a:lnTo>
                  <a:lnTo>
                    <a:pt x="1087" y="657"/>
                  </a:lnTo>
                  <a:lnTo>
                    <a:pt x="1098" y="683"/>
                  </a:lnTo>
                  <a:lnTo>
                    <a:pt x="1119" y="708"/>
                  </a:lnTo>
                  <a:lnTo>
                    <a:pt x="1123" y="712"/>
                  </a:lnTo>
                  <a:lnTo>
                    <a:pt x="1127" y="718"/>
                  </a:lnTo>
                  <a:lnTo>
                    <a:pt x="1131" y="722"/>
                  </a:lnTo>
                  <a:lnTo>
                    <a:pt x="1137" y="728"/>
                  </a:lnTo>
                  <a:lnTo>
                    <a:pt x="1153" y="744"/>
                  </a:lnTo>
                  <a:lnTo>
                    <a:pt x="1170" y="764"/>
                  </a:lnTo>
                  <a:lnTo>
                    <a:pt x="1188" y="786"/>
                  </a:lnTo>
                  <a:lnTo>
                    <a:pt x="1206" y="812"/>
                  </a:lnTo>
                  <a:lnTo>
                    <a:pt x="1227" y="838"/>
                  </a:lnTo>
                  <a:lnTo>
                    <a:pt x="1245" y="868"/>
                  </a:lnTo>
                  <a:lnTo>
                    <a:pt x="1266" y="900"/>
                  </a:lnTo>
                  <a:lnTo>
                    <a:pt x="1286" y="933"/>
                  </a:lnTo>
                  <a:lnTo>
                    <a:pt x="1303" y="969"/>
                  </a:lnTo>
                  <a:lnTo>
                    <a:pt x="1322" y="1005"/>
                  </a:lnTo>
                  <a:lnTo>
                    <a:pt x="1338" y="1042"/>
                  </a:lnTo>
                  <a:lnTo>
                    <a:pt x="1354" y="1083"/>
                  </a:lnTo>
                  <a:lnTo>
                    <a:pt x="1367" y="1123"/>
                  </a:lnTo>
                  <a:lnTo>
                    <a:pt x="1378" y="1163"/>
                  </a:lnTo>
                  <a:lnTo>
                    <a:pt x="1387" y="1205"/>
                  </a:lnTo>
                  <a:lnTo>
                    <a:pt x="1394" y="1247"/>
                  </a:lnTo>
                  <a:close/>
                </a:path>
              </a:pathLst>
            </a:custGeom>
            <a:solidFill>
              <a:srgbClr val="BFA5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01" name="Freeform 1359">
              <a:extLst>
                <a:ext uri="{FF2B5EF4-FFF2-40B4-BE49-F238E27FC236}">
                  <a16:creationId xmlns:a16="http://schemas.microsoft.com/office/drawing/2014/main" id="{70F45CE7-EC72-071B-6340-F9F4CF9E2F9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66" y="8579"/>
              <a:ext cx="1400" cy="2308"/>
            </a:xfrm>
            <a:custGeom>
              <a:avLst/>
              <a:gdLst>
                <a:gd name="T0" fmla="*/ 1400 w 1400"/>
                <a:gd name="T1" fmla="*/ 1538 h 2308"/>
                <a:gd name="T2" fmla="*/ 1378 w 1400"/>
                <a:gd name="T3" fmla="*/ 1931 h 2308"/>
                <a:gd name="T4" fmla="*/ 1302 w 1400"/>
                <a:gd name="T5" fmla="*/ 2199 h 2308"/>
                <a:gd name="T6" fmla="*/ 1179 w 1400"/>
                <a:gd name="T7" fmla="*/ 2308 h 2308"/>
                <a:gd name="T8" fmla="*/ 1058 w 1400"/>
                <a:gd name="T9" fmla="*/ 2277 h 2308"/>
                <a:gd name="T10" fmla="*/ 970 w 1400"/>
                <a:gd name="T11" fmla="*/ 2251 h 2308"/>
                <a:gd name="T12" fmla="*/ 882 w 1400"/>
                <a:gd name="T13" fmla="*/ 2230 h 2308"/>
                <a:gd name="T14" fmla="*/ 778 w 1400"/>
                <a:gd name="T15" fmla="*/ 2207 h 2308"/>
                <a:gd name="T16" fmla="*/ 679 w 1400"/>
                <a:gd name="T17" fmla="*/ 2179 h 2308"/>
                <a:gd name="T18" fmla="*/ 590 w 1400"/>
                <a:gd name="T19" fmla="*/ 2142 h 2308"/>
                <a:gd name="T20" fmla="*/ 497 w 1400"/>
                <a:gd name="T21" fmla="*/ 2120 h 2308"/>
                <a:gd name="T22" fmla="*/ 399 w 1400"/>
                <a:gd name="T23" fmla="*/ 2142 h 2308"/>
                <a:gd name="T24" fmla="*/ 362 w 1400"/>
                <a:gd name="T25" fmla="*/ 2166 h 2308"/>
                <a:gd name="T26" fmla="*/ 310 w 1400"/>
                <a:gd name="T27" fmla="*/ 2205 h 2308"/>
                <a:gd name="T28" fmla="*/ 245 w 1400"/>
                <a:gd name="T29" fmla="*/ 2253 h 2308"/>
                <a:gd name="T30" fmla="*/ 179 w 1400"/>
                <a:gd name="T31" fmla="*/ 2289 h 2308"/>
                <a:gd name="T32" fmla="*/ 115 w 1400"/>
                <a:gd name="T33" fmla="*/ 2303 h 2308"/>
                <a:gd name="T34" fmla="*/ 27 w 1400"/>
                <a:gd name="T35" fmla="*/ 2277 h 2308"/>
                <a:gd name="T36" fmla="*/ 7 w 1400"/>
                <a:gd name="T37" fmla="*/ 2189 h 2308"/>
                <a:gd name="T38" fmla="*/ 37 w 1400"/>
                <a:gd name="T39" fmla="*/ 2137 h 2308"/>
                <a:gd name="T40" fmla="*/ 65 w 1400"/>
                <a:gd name="T41" fmla="*/ 2107 h 2308"/>
                <a:gd name="T42" fmla="*/ 134 w 1400"/>
                <a:gd name="T43" fmla="*/ 2031 h 2308"/>
                <a:gd name="T44" fmla="*/ 213 w 1400"/>
                <a:gd name="T45" fmla="*/ 1914 h 2308"/>
                <a:gd name="T46" fmla="*/ 269 w 1400"/>
                <a:gd name="T47" fmla="*/ 1776 h 2308"/>
                <a:gd name="T48" fmla="*/ 280 w 1400"/>
                <a:gd name="T49" fmla="*/ 1711 h 2308"/>
                <a:gd name="T50" fmla="*/ 254 w 1400"/>
                <a:gd name="T51" fmla="*/ 1516 h 2308"/>
                <a:gd name="T52" fmla="*/ 272 w 1400"/>
                <a:gd name="T53" fmla="*/ 1362 h 2308"/>
                <a:gd name="T54" fmla="*/ 353 w 1400"/>
                <a:gd name="T55" fmla="*/ 1325 h 2308"/>
                <a:gd name="T56" fmla="*/ 432 w 1400"/>
                <a:gd name="T57" fmla="*/ 1248 h 2308"/>
                <a:gd name="T58" fmla="*/ 454 w 1400"/>
                <a:gd name="T59" fmla="*/ 1179 h 2308"/>
                <a:gd name="T60" fmla="*/ 455 w 1400"/>
                <a:gd name="T61" fmla="*/ 1049 h 2308"/>
                <a:gd name="T62" fmla="*/ 476 w 1400"/>
                <a:gd name="T63" fmla="*/ 898 h 2308"/>
                <a:gd name="T64" fmla="*/ 519 w 1400"/>
                <a:gd name="T65" fmla="*/ 840 h 2308"/>
                <a:gd name="T66" fmla="*/ 553 w 1400"/>
                <a:gd name="T67" fmla="*/ 798 h 2308"/>
                <a:gd name="T68" fmla="*/ 535 w 1400"/>
                <a:gd name="T69" fmla="*/ 758 h 2308"/>
                <a:gd name="T70" fmla="*/ 502 w 1400"/>
                <a:gd name="T71" fmla="*/ 722 h 2308"/>
                <a:gd name="T72" fmla="*/ 473 w 1400"/>
                <a:gd name="T73" fmla="*/ 693 h 2308"/>
                <a:gd name="T74" fmla="*/ 419 w 1400"/>
                <a:gd name="T75" fmla="*/ 623 h 2308"/>
                <a:gd name="T76" fmla="*/ 444 w 1400"/>
                <a:gd name="T77" fmla="*/ 552 h 2308"/>
                <a:gd name="T78" fmla="*/ 490 w 1400"/>
                <a:gd name="T79" fmla="*/ 535 h 2308"/>
                <a:gd name="T80" fmla="*/ 558 w 1400"/>
                <a:gd name="T81" fmla="*/ 502 h 2308"/>
                <a:gd name="T82" fmla="*/ 569 w 1400"/>
                <a:gd name="T83" fmla="*/ 422 h 2308"/>
                <a:gd name="T84" fmla="*/ 535 w 1400"/>
                <a:gd name="T85" fmla="*/ 368 h 2308"/>
                <a:gd name="T86" fmla="*/ 453 w 1400"/>
                <a:gd name="T87" fmla="*/ 303 h 2308"/>
                <a:gd name="T88" fmla="*/ 383 w 1400"/>
                <a:gd name="T89" fmla="*/ 235 h 2308"/>
                <a:gd name="T90" fmla="*/ 376 w 1400"/>
                <a:gd name="T91" fmla="*/ 164 h 2308"/>
                <a:gd name="T92" fmla="*/ 402 w 1400"/>
                <a:gd name="T93" fmla="*/ 95 h 2308"/>
                <a:gd name="T94" fmla="*/ 468 w 1400"/>
                <a:gd name="T95" fmla="*/ 35 h 2308"/>
                <a:gd name="T96" fmla="*/ 587 w 1400"/>
                <a:gd name="T97" fmla="*/ 1 h 2308"/>
                <a:gd name="T98" fmla="*/ 742 w 1400"/>
                <a:gd name="T99" fmla="*/ 19 h 2308"/>
                <a:gd name="T100" fmla="*/ 875 w 1400"/>
                <a:gd name="T101" fmla="*/ 92 h 2308"/>
                <a:gd name="T102" fmla="*/ 977 w 1400"/>
                <a:gd name="T103" fmla="*/ 208 h 2308"/>
                <a:gd name="T104" fmla="*/ 1038 w 1400"/>
                <a:gd name="T105" fmla="*/ 350 h 2308"/>
                <a:gd name="T106" fmla="*/ 1064 w 1400"/>
                <a:gd name="T107" fmla="*/ 555 h 2308"/>
                <a:gd name="T108" fmla="*/ 1086 w 1400"/>
                <a:gd name="T109" fmla="*/ 679 h 2308"/>
                <a:gd name="T110" fmla="*/ 1120 w 1400"/>
                <a:gd name="T111" fmla="*/ 718 h 2308"/>
                <a:gd name="T112" fmla="*/ 1175 w 1400"/>
                <a:gd name="T113" fmla="*/ 781 h 2308"/>
                <a:gd name="T114" fmla="*/ 1251 w 1400"/>
                <a:gd name="T115" fmla="*/ 894 h 2308"/>
                <a:gd name="T116" fmla="*/ 1323 w 1400"/>
                <a:gd name="T117" fmla="*/ 1038 h 2308"/>
                <a:gd name="T118" fmla="*/ 1371 w 1400"/>
                <a:gd name="T119" fmla="*/ 1201 h 2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00" h="2308">
                  <a:moveTo>
                    <a:pt x="1378" y="1242"/>
                  </a:moveTo>
                  <a:lnTo>
                    <a:pt x="1388" y="1335"/>
                  </a:lnTo>
                  <a:lnTo>
                    <a:pt x="1396" y="1434"/>
                  </a:lnTo>
                  <a:lnTo>
                    <a:pt x="1400" y="1538"/>
                  </a:lnTo>
                  <a:lnTo>
                    <a:pt x="1400" y="1642"/>
                  </a:lnTo>
                  <a:lnTo>
                    <a:pt x="1397" y="1744"/>
                  </a:lnTo>
                  <a:lnTo>
                    <a:pt x="1390" y="1842"/>
                  </a:lnTo>
                  <a:lnTo>
                    <a:pt x="1378" y="1931"/>
                  </a:lnTo>
                  <a:lnTo>
                    <a:pt x="1362" y="2011"/>
                  </a:lnTo>
                  <a:lnTo>
                    <a:pt x="1344" y="2081"/>
                  </a:lnTo>
                  <a:lnTo>
                    <a:pt x="1323" y="2145"/>
                  </a:lnTo>
                  <a:lnTo>
                    <a:pt x="1302" y="2199"/>
                  </a:lnTo>
                  <a:lnTo>
                    <a:pt x="1277" y="2244"/>
                  </a:lnTo>
                  <a:lnTo>
                    <a:pt x="1250" y="2279"/>
                  </a:lnTo>
                  <a:lnTo>
                    <a:pt x="1217" y="2300"/>
                  </a:lnTo>
                  <a:lnTo>
                    <a:pt x="1179" y="2308"/>
                  </a:lnTo>
                  <a:lnTo>
                    <a:pt x="1135" y="2300"/>
                  </a:lnTo>
                  <a:lnTo>
                    <a:pt x="1107" y="2292"/>
                  </a:lnTo>
                  <a:lnTo>
                    <a:pt x="1083" y="2284"/>
                  </a:lnTo>
                  <a:lnTo>
                    <a:pt x="1058" y="2277"/>
                  </a:lnTo>
                  <a:lnTo>
                    <a:pt x="1035" y="2270"/>
                  </a:lnTo>
                  <a:lnTo>
                    <a:pt x="1013" y="2264"/>
                  </a:lnTo>
                  <a:lnTo>
                    <a:pt x="992" y="2259"/>
                  </a:lnTo>
                  <a:lnTo>
                    <a:pt x="970" y="2251"/>
                  </a:lnTo>
                  <a:lnTo>
                    <a:pt x="949" y="2246"/>
                  </a:lnTo>
                  <a:lnTo>
                    <a:pt x="927" y="2241"/>
                  </a:lnTo>
                  <a:lnTo>
                    <a:pt x="905" y="2235"/>
                  </a:lnTo>
                  <a:lnTo>
                    <a:pt x="882" y="2230"/>
                  </a:lnTo>
                  <a:lnTo>
                    <a:pt x="858" y="2224"/>
                  </a:lnTo>
                  <a:lnTo>
                    <a:pt x="833" y="2218"/>
                  </a:lnTo>
                  <a:lnTo>
                    <a:pt x="807" y="2212"/>
                  </a:lnTo>
                  <a:lnTo>
                    <a:pt x="778" y="2207"/>
                  </a:lnTo>
                  <a:lnTo>
                    <a:pt x="748" y="2201"/>
                  </a:lnTo>
                  <a:lnTo>
                    <a:pt x="725" y="2195"/>
                  </a:lnTo>
                  <a:lnTo>
                    <a:pt x="702" y="2188"/>
                  </a:lnTo>
                  <a:lnTo>
                    <a:pt x="679" y="2179"/>
                  </a:lnTo>
                  <a:lnTo>
                    <a:pt x="656" y="2169"/>
                  </a:lnTo>
                  <a:lnTo>
                    <a:pt x="634" y="2161"/>
                  </a:lnTo>
                  <a:lnTo>
                    <a:pt x="611" y="2150"/>
                  </a:lnTo>
                  <a:lnTo>
                    <a:pt x="590" y="2142"/>
                  </a:lnTo>
                  <a:lnTo>
                    <a:pt x="566" y="2133"/>
                  </a:lnTo>
                  <a:lnTo>
                    <a:pt x="543" y="2127"/>
                  </a:lnTo>
                  <a:lnTo>
                    <a:pt x="522" y="2122"/>
                  </a:lnTo>
                  <a:lnTo>
                    <a:pt x="497" y="2120"/>
                  </a:lnTo>
                  <a:lnTo>
                    <a:pt x="474" y="2120"/>
                  </a:lnTo>
                  <a:lnTo>
                    <a:pt x="450" y="2123"/>
                  </a:lnTo>
                  <a:lnTo>
                    <a:pt x="425" y="2130"/>
                  </a:lnTo>
                  <a:lnTo>
                    <a:pt x="399" y="2142"/>
                  </a:lnTo>
                  <a:lnTo>
                    <a:pt x="373" y="2158"/>
                  </a:lnTo>
                  <a:lnTo>
                    <a:pt x="370" y="2161"/>
                  </a:lnTo>
                  <a:lnTo>
                    <a:pt x="366" y="2163"/>
                  </a:lnTo>
                  <a:lnTo>
                    <a:pt x="362" y="2166"/>
                  </a:lnTo>
                  <a:lnTo>
                    <a:pt x="357" y="2169"/>
                  </a:lnTo>
                  <a:lnTo>
                    <a:pt x="342" y="2181"/>
                  </a:lnTo>
                  <a:lnTo>
                    <a:pt x="326" y="2192"/>
                  </a:lnTo>
                  <a:lnTo>
                    <a:pt x="310" y="2205"/>
                  </a:lnTo>
                  <a:lnTo>
                    <a:pt x="294" y="2217"/>
                  </a:lnTo>
                  <a:lnTo>
                    <a:pt x="278" y="2230"/>
                  </a:lnTo>
                  <a:lnTo>
                    <a:pt x="261" y="2241"/>
                  </a:lnTo>
                  <a:lnTo>
                    <a:pt x="245" y="2253"/>
                  </a:lnTo>
                  <a:lnTo>
                    <a:pt x="228" y="2263"/>
                  </a:lnTo>
                  <a:lnTo>
                    <a:pt x="212" y="2273"/>
                  </a:lnTo>
                  <a:lnTo>
                    <a:pt x="194" y="2282"/>
                  </a:lnTo>
                  <a:lnTo>
                    <a:pt x="179" y="2289"/>
                  </a:lnTo>
                  <a:lnTo>
                    <a:pt x="163" y="2296"/>
                  </a:lnTo>
                  <a:lnTo>
                    <a:pt x="147" y="2300"/>
                  </a:lnTo>
                  <a:lnTo>
                    <a:pt x="131" y="2303"/>
                  </a:lnTo>
                  <a:lnTo>
                    <a:pt x="115" y="2303"/>
                  </a:lnTo>
                  <a:lnTo>
                    <a:pt x="101" y="2302"/>
                  </a:lnTo>
                  <a:lnTo>
                    <a:pt x="73" y="2296"/>
                  </a:lnTo>
                  <a:lnTo>
                    <a:pt x="49" y="2287"/>
                  </a:lnTo>
                  <a:lnTo>
                    <a:pt x="27" y="2277"/>
                  </a:lnTo>
                  <a:lnTo>
                    <a:pt x="11" y="2261"/>
                  </a:lnTo>
                  <a:lnTo>
                    <a:pt x="1" y="2243"/>
                  </a:lnTo>
                  <a:lnTo>
                    <a:pt x="0" y="2220"/>
                  </a:lnTo>
                  <a:lnTo>
                    <a:pt x="7" y="2189"/>
                  </a:lnTo>
                  <a:lnTo>
                    <a:pt x="26" y="2153"/>
                  </a:lnTo>
                  <a:lnTo>
                    <a:pt x="29" y="2149"/>
                  </a:lnTo>
                  <a:lnTo>
                    <a:pt x="33" y="2143"/>
                  </a:lnTo>
                  <a:lnTo>
                    <a:pt x="37" y="2137"/>
                  </a:lnTo>
                  <a:lnTo>
                    <a:pt x="42" y="2132"/>
                  </a:lnTo>
                  <a:lnTo>
                    <a:pt x="46" y="2127"/>
                  </a:lnTo>
                  <a:lnTo>
                    <a:pt x="55" y="2120"/>
                  </a:lnTo>
                  <a:lnTo>
                    <a:pt x="65" y="2107"/>
                  </a:lnTo>
                  <a:lnTo>
                    <a:pt x="79" y="2093"/>
                  </a:lnTo>
                  <a:lnTo>
                    <a:pt x="96" y="2075"/>
                  </a:lnTo>
                  <a:lnTo>
                    <a:pt x="114" y="2054"/>
                  </a:lnTo>
                  <a:lnTo>
                    <a:pt x="134" y="2031"/>
                  </a:lnTo>
                  <a:lnTo>
                    <a:pt x="154" y="2005"/>
                  </a:lnTo>
                  <a:lnTo>
                    <a:pt x="174" y="1976"/>
                  </a:lnTo>
                  <a:lnTo>
                    <a:pt x="194" y="1946"/>
                  </a:lnTo>
                  <a:lnTo>
                    <a:pt x="213" y="1914"/>
                  </a:lnTo>
                  <a:lnTo>
                    <a:pt x="230" y="1881"/>
                  </a:lnTo>
                  <a:lnTo>
                    <a:pt x="246" y="1848"/>
                  </a:lnTo>
                  <a:lnTo>
                    <a:pt x="259" y="1812"/>
                  </a:lnTo>
                  <a:lnTo>
                    <a:pt x="269" y="1776"/>
                  </a:lnTo>
                  <a:lnTo>
                    <a:pt x="277" y="1740"/>
                  </a:lnTo>
                  <a:lnTo>
                    <a:pt x="278" y="1730"/>
                  </a:lnTo>
                  <a:lnTo>
                    <a:pt x="278" y="1719"/>
                  </a:lnTo>
                  <a:lnTo>
                    <a:pt x="280" y="1711"/>
                  </a:lnTo>
                  <a:lnTo>
                    <a:pt x="280" y="1701"/>
                  </a:lnTo>
                  <a:lnTo>
                    <a:pt x="277" y="1632"/>
                  </a:lnTo>
                  <a:lnTo>
                    <a:pt x="267" y="1571"/>
                  </a:lnTo>
                  <a:lnTo>
                    <a:pt x="254" y="1516"/>
                  </a:lnTo>
                  <a:lnTo>
                    <a:pt x="243" y="1469"/>
                  </a:lnTo>
                  <a:lnTo>
                    <a:pt x="239" y="1427"/>
                  </a:lnTo>
                  <a:lnTo>
                    <a:pt x="248" y="1392"/>
                  </a:lnTo>
                  <a:lnTo>
                    <a:pt x="272" y="1362"/>
                  </a:lnTo>
                  <a:lnTo>
                    <a:pt x="320" y="1339"/>
                  </a:lnTo>
                  <a:lnTo>
                    <a:pt x="324" y="1338"/>
                  </a:lnTo>
                  <a:lnTo>
                    <a:pt x="336" y="1333"/>
                  </a:lnTo>
                  <a:lnTo>
                    <a:pt x="353" y="1325"/>
                  </a:lnTo>
                  <a:lnTo>
                    <a:pt x="372" y="1313"/>
                  </a:lnTo>
                  <a:lnTo>
                    <a:pt x="393" y="1296"/>
                  </a:lnTo>
                  <a:lnTo>
                    <a:pt x="414" y="1274"/>
                  </a:lnTo>
                  <a:lnTo>
                    <a:pt x="432" y="1248"/>
                  </a:lnTo>
                  <a:lnTo>
                    <a:pt x="445" y="1215"/>
                  </a:lnTo>
                  <a:lnTo>
                    <a:pt x="450" y="1203"/>
                  </a:lnTo>
                  <a:lnTo>
                    <a:pt x="453" y="1191"/>
                  </a:lnTo>
                  <a:lnTo>
                    <a:pt x="454" y="1179"/>
                  </a:lnTo>
                  <a:lnTo>
                    <a:pt x="455" y="1167"/>
                  </a:lnTo>
                  <a:lnTo>
                    <a:pt x="457" y="1130"/>
                  </a:lnTo>
                  <a:lnTo>
                    <a:pt x="457" y="1091"/>
                  </a:lnTo>
                  <a:lnTo>
                    <a:pt x="455" y="1049"/>
                  </a:lnTo>
                  <a:lnTo>
                    <a:pt x="455" y="1009"/>
                  </a:lnTo>
                  <a:lnTo>
                    <a:pt x="457" y="970"/>
                  </a:lnTo>
                  <a:lnTo>
                    <a:pt x="464" y="933"/>
                  </a:lnTo>
                  <a:lnTo>
                    <a:pt x="476" y="898"/>
                  </a:lnTo>
                  <a:lnTo>
                    <a:pt x="494" y="868"/>
                  </a:lnTo>
                  <a:lnTo>
                    <a:pt x="503" y="858"/>
                  </a:lnTo>
                  <a:lnTo>
                    <a:pt x="512" y="849"/>
                  </a:lnTo>
                  <a:lnTo>
                    <a:pt x="519" y="840"/>
                  </a:lnTo>
                  <a:lnTo>
                    <a:pt x="526" y="833"/>
                  </a:lnTo>
                  <a:lnTo>
                    <a:pt x="539" y="819"/>
                  </a:lnTo>
                  <a:lnTo>
                    <a:pt x="549" y="809"/>
                  </a:lnTo>
                  <a:lnTo>
                    <a:pt x="553" y="798"/>
                  </a:lnTo>
                  <a:lnTo>
                    <a:pt x="555" y="790"/>
                  </a:lnTo>
                  <a:lnTo>
                    <a:pt x="552" y="781"/>
                  </a:lnTo>
                  <a:lnTo>
                    <a:pt x="545" y="771"/>
                  </a:lnTo>
                  <a:lnTo>
                    <a:pt x="535" y="758"/>
                  </a:lnTo>
                  <a:lnTo>
                    <a:pt x="520" y="742"/>
                  </a:lnTo>
                  <a:lnTo>
                    <a:pt x="515" y="735"/>
                  </a:lnTo>
                  <a:lnTo>
                    <a:pt x="507" y="729"/>
                  </a:lnTo>
                  <a:lnTo>
                    <a:pt x="502" y="722"/>
                  </a:lnTo>
                  <a:lnTo>
                    <a:pt x="494" y="715"/>
                  </a:lnTo>
                  <a:lnTo>
                    <a:pt x="487" y="708"/>
                  </a:lnTo>
                  <a:lnTo>
                    <a:pt x="480" y="700"/>
                  </a:lnTo>
                  <a:lnTo>
                    <a:pt x="473" y="693"/>
                  </a:lnTo>
                  <a:lnTo>
                    <a:pt x="466" y="686"/>
                  </a:lnTo>
                  <a:lnTo>
                    <a:pt x="447" y="664"/>
                  </a:lnTo>
                  <a:lnTo>
                    <a:pt x="431" y="643"/>
                  </a:lnTo>
                  <a:lnTo>
                    <a:pt x="419" y="623"/>
                  </a:lnTo>
                  <a:lnTo>
                    <a:pt x="415" y="602"/>
                  </a:lnTo>
                  <a:lnTo>
                    <a:pt x="416" y="584"/>
                  </a:lnTo>
                  <a:lnTo>
                    <a:pt x="425" y="566"/>
                  </a:lnTo>
                  <a:lnTo>
                    <a:pt x="444" y="552"/>
                  </a:lnTo>
                  <a:lnTo>
                    <a:pt x="473" y="539"/>
                  </a:lnTo>
                  <a:lnTo>
                    <a:pt x="478" y="538"/>
                  </a:lnTo>
                  <a:lnTo>
                    <a:pt x="484" y="536"/>
                  </a:lnTo>
                  <a:lnTo>
                    <a:pt x="490" y="535"/>
                  </a:lnTo>
                  <a:lnTo>
                    <a:pt x="496" y="533"/>
                  </a:lnTo>
                  <a:lnTo>
                    <a:pt x="520" y="526"/>
                  </a:lnTo>
                  <a:lnTo>
                    <a:pt x="542" y="515"/>
                  </a:lnTo>
                  <a:lnTo>
                    <a:pt x="558" y="502"/>
                  </a:lnTo>
                  <a:lnTo>
                    <a:pt x="569" y="486"/>
                  </a:lnTo>
                  <a:lnTo>
                    <a:pt x="575" y="467"/>
                  </a:lnTo>
                  <a:lnTo>
                    <a:pt x="575" y="445"/>
                  </a:lnTo>
                  <a:lnTo>
                    <a:pt x="569" y="422"/>
                  </a:lnTo>
                  <a:lnTo>
                    <a:pt x="556" y="396"/>
                  </a:lnTo>
                  <a:lnTo>
                    <a:pt x="549" y="386"/>
                  </a:lnTo>
                  <a:lnTo>
                    <a:pt x="542" y="376"/>
                  </a:lnTo>
                  <a:lnTo>
                    <a:pt x="535" y="368"/>
                  </a:lnTo>
                  <a:lnTo>
                    <a:pt x="526" y="359"/>
                  </a:lnTo>
                  <a:lnTo>
                    <a:pt x="502" y="337"/>
                  </a:lnTo>
                  <a:lnTo>
                    <a:pt x="477" y="319"/>
                  </a:lnTo>
                  <a:lnTo>
                    <a:pt x="453" y="303"/>
                  </a:lnTo>
                  <a:lnTo>
                    <a:pt x="431" y="287"/>
                  </a:lnTo>
                  <a:lnTo>
                    <a:pt x="411" y="271"/>
                  </a:lnTo>
                  <a:lnTo>
                    <a:pt x="395" y="254"/>
                  </a:lnTo>
                  <a:lnTo>
                    <a:pt x="383" y="235"/>
                  </a:lnTo>
                  <a:lnTo>
                    <a:pt x="376" y="212"/>
                  </a:lnTo>
                  <a:lnTo>
                    <a:pt x="375" y="197"/>
                  </a:lnTo>
                  <a:lnTo>
                    <a:pt x="375" y="182"/>
                  </a:lnTo>
                  <a:lnTo>
                    <a:pt x="376" y="164"/>
                  </a:lnTo>
                  <a:lnTo>
                    <a:pt x="379" y="148"/>
                  </a:lnTo>
                  <a:lnTo>
                    <a:pt x="385" y="130"/>
                  </a:lnTo>
                  <a:lnTo>
                    <a:pt x="392" y="112"/>
                  </a:lnTo>
                  <a:lnTo>
                    <a:pt x="402" y="95"/>
                  </a:lnTo>
                  <a:lnTo>
                    <a:pt x="415" y="78"/>
                  </a:lnTo>
                  <a:lnTo>
                    <a:pt x="429" y="62"/>
                  </a:lnTo>
                  <a:lnTo>
                    <a:pt x="448" y="48"/>
                  </a:lnTo>
                  <a:lnTo>
                    <a:pt x="468" y="35"/>
                  </a:lnTo>
                  <a:lnTo>
                    <a:pt x="493" y="23"/>
                  </a:lnTo>
                  <a:lnTo>
                    <a:pt x="520" y="13"/>
                  </a:lnTo>
                  <a:lnTo>
                    <a:pt x="552" y="6"/>
                  </a:lnTo>
                  <a:lnTo>
                    <a:pt x="587" y="1"/>
                  </a:lnTo>
                  <a:lnTo>
                    <a:pt x="626" y="0"/>
                  </a:lnTo>
                  <a:lnTo>
                    <a:pt x="666" y="1"/>
                  </a:lnTo>
                  <a:lnTo>
                    <a:pt x="705" y="9"/>
                  </a:lnTo>
                  <a:lnTo>
                    <a:pt x="742" y="19"/>
                  </a:lnTo>
                  <a:lnTo>
                    <a:pt x="778" y="32"/>
                  </a:lnTo>
                  <a:lnTo>
                    <a:pt x="812" y="49"/>
                  </a:lnTo>
                  <a:lnTo>
                    <a:pt x="845" y="69"/>
                  </a:lnTo>
                  <a:lnTo>
                    <a:pt x="875" y="92"/>
                  </a:lnTo>
                  <a:lnTo>
                    <a:pt x="904" y="118"/>
                  </a:lnTo>
                  <a:lnTo>
                    <a:pt x="931" y="146"/>
                  </a:lnTo>
                  <a:lnTo>
                    <a:pt x="956" y="176"/>
                  </a:lnTo>
                  <a:lnTo>
                    <a:pt x="977" y="208"/>
                  </a:lnTo>
                  <a:lnTo>
                    <a:pt x="996" y="241"/>
                  </a:lnTo>
                  <a:lnTo>
                    <a:pt x="1013" y="277"/>
                  </a:lnTo>
                  <a:lnTo>
                    <a:pt x="1028" y="313"/>
                  </a:lnTo>
                  <a:lnTo>
                    <a:pt x="1038" y="350"/>
                  </a:lnTo>
                  <a:lnTo>
                    <a:pt x="1047" y="388"/>
                  </a:lnTo>
                  <a:lnTo>
                    <a:pt x="1057" y="454"/>
                  </a:lnTo>
                  <a:lnTo>
                    <a:pt x="1061" y="510"/>
                  </a:lnTo>
                  <a:lnTo>
                    <a:pt x="1064" y="555"/>
                  </a:lnTo>
                  <a:lnTo>
                    <a:pt x="1065" y="592"/>
                  </a:lnTo>
                  <a:lnTo>
                    <a:pt x="1068" y="626"/>
                  </a:lnTo>
                  <a:lnTo>
                    <a:pt x="1074" y="653"/>
                  </a:lnTo>
                  <a:lnTo>
                    <a:pt x="1086" y="679"/>
                  </a:lnTo>
                  <a:lnTo>
                    <a:pt x="1106" y="703"/>
                  </a:lnTo>
                  <a:lnTo>
                    <a:pt x="1110" y="709"/>
                  </a:lnTo>
                  <a:lnTo>
                    <a:pt x="1116" y="713"/>
                  </a:lnTo>
                  <a:lnTo>
                    <a:pt x="1120" y="718"/>
                  </a:lnTo>
                  <a:lnTo>
                    <a:pt x="1124" y="724"/>
                  </a:lnTo>
                  <a:lnTo>
                    <a:pt x="1140" y="739"/>
                  </a:lnTo>
                  <a:lnTo>
                    <a:pt x="1156" y="760"/>
                  </a:lnTo>
                  <a:lnTo>
                    <a:pt x="1175" y="781"/>
                  </a:lnTo>
                  <a:lnTo>
                    <a:pt x="1194" y="806"/>
                  </a:lnTo>
                  <a:lnTo>
                    <a:pt x="1212" y="833"/>
                  </a:lnTo>
                  <a:lnTo>
                    <a:pt x="1231" y="862"/>
                  </a:lnTo>
                  <a:lnTo>
                    <a:pt x="1251" y="894"/>
                  </a:lnTo>
                  <a:lnTo>
                    <a:pt x="1270" y="927"/>
                  </a:lnTo>
                  <a:lnTo>
                    <a:pt x="1289" y="963"/>
                  </a:lnTo>
                  <a:lnTo>
                    <a:pt x="1306" y="999"/>
                  </a:lnTo>
                  <a:lnTo>
                    <a:pt x="1323" y="1038"/>
                  </a:lnTo>
                  <a:lnTo>
                    <a:pt x="1338" y="1077"/>
                  </a:lnTo>
                  <a:lnTo>
                    <a:pt x="1351" y="1117"/>
                  </a:lnTo>
                  <a:lnTo>
                    <a:pt x="1362" y="1159"/>
                  </a:lnTo>
                  <a:lnTo>
                    <a:pt x="1371" y="1201"/>
                  </a:lnTo>
                  <a:lnTo>
                    <a:pt x="1378" y="1242"/>
                  </a:lnTo>
                  <a:close/>
                </a:path>
              </a:pathLst>
            </a:custGeom>
            <a:solidFill>
              <a:srgbClr val="B59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02" name="Freeform 1360">
              <a:extLst>
                <a:ext uri="{FF2B5EF4-FFF2-40B4-BE49-F238E27FC236}">
                  <a16:creationId xmlns:a16="http://schemas.microsoft.com/office/drawing/2014/main" id="{6EEE5EBC-CE82-0DE9-26D8-725CF30639B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73" y="8585"/>
              <a:ext cx="1386" cy="2300"/>
            </a:xfrm>
            <a:custGeom>
              <a:avLst/>
              <a:gdLst>
                <a:gd name="T0" fmla="*/ 1386 w 1386"/>
                <a:gd name="T1" fmla="*/ 1532 h 2300"/>
                <a:gd name="T2" fmla="*/ 1364 w 1386"/>
                <a:gd name="T3" fmla="*/ 1922 h 2300"/>
                <a:gd name="T4" fmla="*/ 1289 w 1386"/>
                <a:gd name="T5" fmla="*/ 2191 h 2300"/>
                <a:gd name="T6" fmla="*/ 1169 w 1386"/>
                <a:gd name="T7" fmla="*/ 2300 h 2300"/>
                <a:gd name="T8" fmla="*/ 1051 w 1386"/>
                <a:gd name="T9" fmla="*/ 2267 h 2300"/>
                <a:gd name="T10" fmla="*/ 962 w 1386"/>
                <a:gd name="T11" fmla="*/ 2242 h 2300"/>
                <a:gd name="T12" fmla="*/ 874 w 1386"/>
                <a:gd name="T13" fmla="*/ 2221 h 2300"/>
                <a:gd name="T14" fmla="*/ 771 w 1386"/>
                <a:gd name="T15" fmla="*/ 2199 h 2300"/>
                <a:gd name="T16" fmla="*/ 673 w 1386"/>
                <a:gd name="T17" fmla="*/ 2169 h 2300"/>
                <a:gd name="T18" fmla="*/ 583 w 1386"/>
                <a:gd name="T19" fmla="*/ 2131 h 2300"/>
                <a:gd name="T20" fmla="*/ 490 w 1386"/>
                <a:gd name="T21" fmla="*/ 2110 h 2300"/>
                <a:gd name="T22" fmla="*/ 392 w 1386"/>
                <a:gd name="T23" fmla="*/ 2131 h 2300"/>
                <a:gd name="T24" fmla="*/ 356 w 1386"/>
                <a:gd name="T25" fmla="*/ 2155 h 2300"/>
                <a:gd name="T26" fmla="*/ 306 w 1386"/>
                <a:gd name="T27" fmla="*/ 2193 h 2300"/>
                <a:gd name="T28" fmla="*/ 239 w 1386"/>
                <a:gd name="T29" fmla="*/ 2241 h 2300"/>
                <a:gd name="T30" fmla="*/ 173 w 1386"/>
                <a:gd name="T31" fmla="*/ 2278 h 2300"/>
                <a:gd name="T32" fmla="*/ 110 w 1386"/>
                <a:gd name="T33" fmla="*/ 2293 h 2300"/>
                <a:gd name="T34" fmla="*/ 23 w 1386"/>
                <a:gd name="T35" fmla="*/ 2267 h 2300"/>
                <a:gd name="T36" fmla="*/ 10 w 1386"/>
                <a:gd name="T37" fmla="*/ 2179 h 2300"/>
                <a:gd name="T38" fmla="*/ 39 w 1386"/>
                <a:gd name="T39" fmla="*/ 2129 h 2300"/>
                <a:gd name="T40" fmla="*/ 68 w 1386"/>
                <a:gd name="T41" fmla="*/ 2098 h 2300"/>
                <a:gd name="T42" fmla="*/ 134 w 1386"/>
                <a:gd name="T43" fmla="*/ 2020 h 2300"/>
                <a:gd name="T44" fmla="*/ 212 w 1386"/>
                <a:gd name="T45" fmla="*/ 1907 h 2300"/>
                <a:gd name="T46" fmla="*/ 268 w 1386"/>
                <a:gd name="T47" fmla="*/ 1771 h 2300"/>
                <a:gd name="T48" fmla="*/ 278 w 1386"/>
                <a:gd name="T49" fmla="*/ 1706 h 2300"/>
                <a:gd name="T50" fmla="*/ 252 w 1386"/>
                <a:gd name="T51" fmla="*/ 1513 h 2300"/>
                <a:gd name="T52" fmla="*/ 271 w 1386"/>
                <a:gd name="T53" fmla="*/ 1362 h 2300"/>
                <a:gd name="T54" fmla="*/ 349 w 1386"/>
                <a:gd name="T55" fmla="*/ 1324 h 2300"/>
                <a:gd name="T56" fmla="*/ 430 w 1386"/>
                <a:gd name="T57" fmla="*/ 1245 h 2300"/>
                <a:gd name="T58" fmla="*/ 451 w 1386"/>
                <a:gd name="T59" fmla="*/ 1177 h 2300"/>
                <a:gd name="T60" fmla="*/ 453 w 1386"/>
                <a:gd name="T61" fmla="*/ 1048 h 2300"/>
                <a:gd name="T62" fmla="*/ 471 w 1386"/>
                <a:gd name="T63" fmla="*/ 896 h 2300"/>
                <a:gd name="T64" fmla="*/ 515 w 1386"/>
                <a:gd name="T65" fmla="*/ 839 h 2300"/>
                <a:gd name="T66" fmla="*/ 551 w 1386"/>
                <a:gd name="T67" fmla="*/ 795 h 2300"/>
                <a:gd name="T68" fmla="*/ 534 w 1386"/>
                <a:gd name="T69" fmla="*/ 755 h 2300"/>
                <a:gd name="T70" fmla="*/ 503 w 1386"/>
                <a:gd name="T71" fmla="*/ 720 h 2300"/>
                <a:gd name="T72" fmla="*/ 474 w 1386"/>
                <a:gd name="T73" fmla="*/ 692 h 2300"/>
                <a:gd name="T74" fmla="*/ 420 w 1386"/>
                <a:gd name="T75" fmla="*/ 620 h 2300"/>
                <a:gd name="T76" fmla="*/ 443 w 1386"/>
                <a:gd name="T77" fmla="*/ 549 h 2300"/>
                <a:gd name="T78" fmla="*/ 486 w 1386"/>
                <a:gd name="T79" fmla="*/ 533 h 2300"/>
                <a:gd name="T80" fmla="*/ 555 w 1386"/>
                <a:gd name="T81" fmla="*/ 500 h 2300"/>
                <a:gd name="T82" fmla="*/ 568 w 1386"/>
                <a:gd name="T83" fmla="*/ 421 h 2300"/>
                <a:gd name="T84" fmla="*/ 536 w 1386"/>
                <a:gd name="T85" fmla="*/ 366 h 2300"/>
                <a:gd name="T86" fmla="*/ 454 w 1386"/>
                <a:gd name="T87" fmla="*/ 300 h 2300"/>
                <a:gd name="T88" fmla="*/ 386 w 1386"/>
                <a:gd name="T89" fmla="*/ 230 h 2300"/>
                <a:gd name="T90" fmla="*/ 379 w 1386"/>
                <a:gd name="T91" fmla="*/ 161 h 2300"/>
                <a:gd name="T92" fmla="*/ 404 w 1386"/>
                <a:gd name="T93" fmla="*/ 92 h 2300"/>
                <a:gd name="T94" fmla="*/ 469 w 1386"/>
                <a:gd name="T95" fmla="*/ 33 h 2300"/>
                <a:gd name="T96" fmla="*/ 583 w 1386"/>
                <a:gd name="T97" fmla="*/ 1 h 2300"/>
                <a:gd name="T98" fmla="*/ 735 w 1386"/>
                <a:gd name="T99" fmla="*/ 19 h 2300"/>
                <a:gd name="T100" fmla="*/ 865 w 1386"/>
                <a:gd name="T101" fmla="*/ 91 h 2300"/>
                <a:gd name="T102" fmla="*/ 963 w 1386"/>
                <a:gd name="T103" fmla="*/ 206 h 2300"/>
                <a:gd name="T104" fmla="*/ 1022 w 1386"/>
                <a:gd name="T105" fmla="*/ 347 h 2300"/>
                <a:gd name="T106" fmla="*/ 1048 w 1386"/>
                <a:gd name="T107" fmla="*/ 550 h 2300"/>
                <a:gd name="T108" fmla="*/ 1073 w 1386"/>
                <a:gd name="T109" fmla="*/ 674 h 2300"/>
                <a:gd name="T110" fmla="*/ 1107 w 1386"/>
                <a:gd name="T111" fmla="*/ 713 h 2300"/>
                <a:gd name="T112" fmla="*/ 1162 w 1386"/>
                <a:gd name="T113" fmla="*/ 775 h 2300"/>
                <a:gd name="T114" fmla="*/ 1239 w 1386"/>
                <a:gd name="T115" fmla="*/ 889 h 2300"/>
                <a:gd name="T116" fmla="*/ 1309 w 1386"/>
                <a:gd name="T117" fmla="*/ 1033 h 2300"/>
                <a:gd name="T118" fmla="*/ 1357 w 1386"/>
                <a:gd name="T119" fmla="*/ 1196 h 2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86" h="2300">
                  <a:moveTo>
                    <a:pt x="1364" y="1238"/>
                  </a:moveTo>
                  <a:lnTo>
                    <a:pt x="1374" y="1330"/>
                  </a:lnTo>
                  <a:lnTo>
                    <a:pt x="1381" y="1430"/>
                  </a:lnTo>
                  <a:lnTo>
                    <a:pt x="1386" y="1532"/>
                  </a:lnTo>
                  <a:lnTo>
                    <a:pt x="1386" y="1634"/>
                  </a:lnTo>
                  <a:lnTo>
                    <a:pt x="1383" y="1737"/>
                  </a:lnTo>
                  <a:lnTo>
                    <a:pt x="1376" y="1833"/>
                  </a:lnTo>
                  <a:lnTo>
                    <a:pt x="1364" y="1922"/>
                  </a:lnTo>
                  <a:lnTo>
                    <a:pt x="1348" y="2002"/>
                  </a:lnTo>
                  <a:lnTo>
                    <a:pt x="1329" y="2072"/>
                  </a:lnTo>
                  <a:lnTo>
                    <a:pt x="1311" y="2136"/>
                  </a:lnTo>
                  <a:lnTo>
                    <a:pt x="1289" y="2191"/>
                  </a:lnTo>
                  <a:lnTo>
                    <a:pt x="1266" y="2237"/>
                  </a:lnTo>
                  <a:lnTo>
                    <a:pt x="1239" y="2271"/>
                  </a:lnTo>
                  <a:lnTo>
                    <a:pt x="1207" y="2293"/>
                  </a:lnTo>
                  <a:lnTo>
                    <a:pt x="1169" y="2300"/>
                  </a:lnTo>
                  <a:lnTo>
                    <a:pt x="1126" y="2291"/>
                  </a:lnTo>
                  <a:lnTo>
                    <a:pt x="1100" y="2283"/>
                  </a:lnTo>
                  <a:lnTo>
                    <a:pt x="1074" y="2274"/>
                  </a:lnTo>
                  <a:lnTo>
                    <a:pt x="1051" y="2267"/>
                  </a:lnTo>
                  <a:lnTo>
                    <a:pt x="1028" y="2260"/>
                  </a:lnTo>
                  <a:lnTo>
                    <a:pt x="1005" y="2254"/>
                  </a:lnTo>
                  <a:lnTo>
                    <a:pt x="983" y="2248"/>
                  </a:lnTo>
                  <a:lnTo>
                    <a:pt x="962" y="2242"/>
                  </a:lnTo>
                  <a:lnTo>
                    <a:pt x="940" y="2237"/>
                  </a:lnTo>
                  <a:lnTo>
                    <a:pt x="918" y="2232"/>
                  </a:lnTo>
                  <a:lnTo>
                    <a:pt x="897" y="2227"/>
                  </a:lnTo>
                  <a:lnTo>
                    <a:pt x="874" y="2221"/>
                  </a:lnTo>
                  <a:lnTo>
                    <a:pt x="851" y="2217"/>
                  </a:lnTo>
                  <a:lnTo>
                    <a:pt x="825" y="2211"/>
                  </a:lnTo>
                  <a:lnTo>
                    <a:pt x="799" y="2205"/>
                  </a:lnTo>
                  <a:lnTo>
                    <a:pt x="771" y="2199"/>
                  </a:lnTo>
                  <a:lnTo>
                    <a:pt x="743" y="2192"/>
                  </a:lnTo>
                  <a:lnTo>
                    <a:pt x="720" y="2185"/>
                  </a:lnTo>
                  <a:lnTo>
                    <a:pt x="696" y="2178"/>
                  </a:lnTo>
                  <a:lnTo>
                    <a:pt x="673" y="2169"/>
                  </a:lnTo>
                  <a:lnTo>
                    <a:pt x="650" y="2159"/>
                  </a:lnTo>
                  <a:lnTo>
                    <a:pt x="629" y="2149"/>
                  </a:lnTo>
                  <a:lnTo>
                    <a:pt x="606" y="2140"/>
                  </a:lnTo>
                  <a:lnTo>
                    <a:pt x="583" y="2131"/>
                  </a:lnTo>
                  <a:lnTo>
                    <a:pt x="559" y="2123"/>
                  </a:lnTo>
                  <a:lnTo>
                    <a:pt x="536" y="2117"/>
                  </a:lnTo>
                  <a:lnTo>
                    <a:pt x="513" y="2113"/>
                  </a:lnTo>
                  <a:lnTo>
                    <a:pt x="490" y="2110"/>
                  </a:lnTo>
                  <a:lnTo>
                    <a:pt x="466" y="2110"/>
                  </a:lnTo>
                  <a:lnTo>
                    <a:pt x="443" y="2114"/>
                  </a:lnTo>
                  <a:lnTo>
                    <a:pt x="418" y="2121"/>
                  </a:lnTo>
                  <a:lnTo>
                    <a:pt x="392" y="2131"/>
                  </a:lnTo>
                  <a:lnTo>
                    <a:pt x="368" y="2147"/>
                  </a:lnTo>
                  <a:lnTo>
                    <a:pt x="363" y="2150"/>
                  </a:lnTo>
                  <a:lnTo>
                    <a:pt x="360" y="2152"/>
                  </a:lnTo>
                  <a:lnTo>
                    <a:pt x="356" y="2155"/>
                  </a:lnTo>
                  <a:lnTo>
                    <a:pt x="352" y="2157"/>
                  </a:lnTo>
                  <a:lnTo>
                    <a:pt x="337" y="2169"/>
                  </a:lnTo>
                  <a:lnTo>
                    <a:pt x="322" y="2180"/>
                  </a:lnTo>
                  <a:lnTo>
                    <a:pt x="306" y="2193"/>
                  </a:lnTo>
                  <a:lnTo>
                    <a:pt x="288" y="2205"/>
                  </a:lnTo>
                  <a:lnTo>
                    <a:pt x="273" y="2218"/>
                  </a:lnTo>
                  <a:lnTo>
                    <a:pt x="255" y="2229"/>
                  </a:lnTo>
                  <a:lnTo>
                    <a:pt x="239" y="2241"/>
                  </a:lnTo>
                  <a:lnTo>
                    <a:pt x="222" y="2253"/>
                  </a:lnTo>
                  <a:lnTo>
                    <a:pt x="206" y="2263"/>
                  </a:lnTo>
                  <a:lnTo>
                    <a:pt x="189" y="2271"/>
                  </a:lnTo>
                  <a:lnTo>
                    <a:pt x="173" y="2278"/>
                  </a:lnTo>
                  <a:lnTo>
                    <a:pt x="156" y="2284"/>
                  </a:lnTo>
                  <a:lnTo>
                    <a:pt x="140" y="2290"/>
                  </a:lnTo>
                  <a:lnTo>
                    <a:pt x="125" y="2293"/>
                  </a:lnTo>
                  <a:lnTo>
                    <a:pt x="110" y="2293"/>
                  </a:lnTo>
                  <a:lnTo>
                    <a:pt x="95" y="2291"/>
                  </a:lnTo>
                  <a:lnTo>
                    <a:pt x="68" y="2286"/>
                  </a:lnTo>
                  <a:lnTo>
                    <a:pt x="43" y="2277"/>
                  </a:lnTo>
                  <a:lnTo>
                    <a:pt x="23" y="2267"/>
                  </a:lnTo>
                  <a:lnTo>
                    <a:pt x="9" y="2251"/>
                  </a:lnTo>
                  <a:lnTo>
                    <a:pt x="1" y="2232"/>
                  </a:lnTo>
                  <a:lnTo>
                    <a:pt x="0" y="2209"/>
                  </a:lnTo>
                  <a:lnTo>
                    <a:pt x="10" y="2179"/>
                  </a:lnTo>
                  <a:lnTo>
                    <a:pt x="29" y="2143"/>
                  </a:lnTo>
                  <a:lnTo>
                    <a:pt x="32" y="2139"/>
                  </a:lnTo>
                  <a:lnTo>
                    <a:pt x="35" y="2133"/>
                  </a:lnTo>
                  <a:lnTo>
                    <a:pt x="39" y="2129"/>
                  </a:lnTo>
                  <a:lnTo>
                    <a:pt x="43" y="2123"/>
                  </a:lnTo>
                  <a:lnTo>
                    <a:pt x="48" y="2118"/>
                  </a:lnTo>
                  <a:lnTo>
                    <a:pt x="56" y="2110"/>
                  </a:lnTo>
                  <a:lnTo>
                    <a:pt x="68" y="2098"/>
                  </a:lnTo>
                  <a:lnTo>
                    <a:pt x="81" y="2082"/>
                  </a:lnTo>
                  <a:lnTo>
                    <a:pt x="98" y="2065"/>
                  </a:lnTo>
                  <a:lnTo>
                    <a:pt x="115" y="2045"/>
                  </a:lnTo>
                  <a:lnTo>
                    <a:pt x="134" y="2020"/>
                  </a:lnTo>
                  <a:lnTo>
                    <a:pt x="154" y="1996"/>
                  </a:lnTo>
                  <a:lnTo>
                    <a:pt x="174" y="1967"/>
                  </a:lnTo>
                  <a:lnTo>
                    <a:pt x="193" y="1938"/>
                  </a:lnTo>
                  <a:lnTo>
                    <a:pt x="212" y="1907"/>
                  </a:lnTo>
                  <a:lnTo>
                    <a:pt x="229" y="1875"/>
                  </a:lnTo>
                  <a:lnTo>
                    <a:pt x="245" y="1840"/>
                  </a:lnTo>
                  <a:lnTo>
                    <a:pt x="258" y="1806"/>
                  </a:lnTo>
                  <a:lnTo>
                    <a:pt x="268" y="1771"/>
                  </a:lnTo>
                  <a:lnTo>
                    <a:pt x="275" y="1735"/>
                  </a:lnTo>
                  <a:lnTo>
                    <a:pt x="277" y="1725"/>
                  </a:lnTo>
                  <a:lnTo>
                    <a:pt x="277" y="1715"/>
                  </a:lnTo>
                  <a:lnTo>
                    <a:pt x="278" y="1706"/>
                  </a:lnTo>
                  <a:lnTo>
                    <a:pt x="278" y="1696"/>
                  </a:lnTo>
                  <a:lnTo>
                    <a:pt x="275" y="1627"/>
                  </a:lnTo>
                  <a:lnTo>
                    <a:pt x="265" y="1566"/>
                  </a:lnTo>
                  <a:lnTo>
                    <a:pt x="252" y="1513"/>
                  </a:lnTo>
                  <a:lnTo>
                    <a:pt x="242" y="1466"/>
                  </a:lnTo>
                  <a:lnTo>
                    <a:pt x="238" y="1425"/>
                  </a:lnTo>
                  <a:lnTo>
                    <a:pt x="245" y="1391"/>
                  </a:lnTo>
                  <a:lnTo>
                    <a:pt x="271" y="1362"/>
                  </a:lnTo>
                  <a:lnTo>
                    <a:pt x="317" y="1339"/>
                  </a:lnTo>
                  <a:lnTo>
                    <a:pt x="322" y="1337"/>
                  </a:lnTo>
                  <a:lnTo>
                    <a:pt x="333" y="1333"/>
                  </a:lnTo>
                  <a:lnTo>
                    <a:pt x="349" y="1324"/>
                  </a:lnTo>
                  <a:lnTo>
                    <a:pt x="369" y="1311"/>
                  </a:lnTo>
                  <a:lnTo>
                    <a:pt x="391" y="1294"/>
                  </a:lnTo>
                  <a:lnTo>
                    <a:pt x="411" y="1272"/>
                  </a:lnTo>
                  <a:lnTo>
                    <a:pt x="430" y="1245"/>
                  </a:lnTo>
                  <a:lnTo>
                    <a:pt x="443" y="1212"/>
                  </a:lnTo>
                  <a:lnTo>
                    <a:pt x="446" y="1200"/>
                  </a:lnTo>
                  <a:lnTo>
                    <a:pt x="448" y="1189"/>
                  </a:lnTo>
                  <a:lnTo>
                    <a:pt x="451" y="1177"/>
                  </a:lnTo>
                  <a:lnTo>
                    <a:pt x="453" y="1166"/>
                  </a:lnTo>
                  <a:lnTo>
                    <a:pt x="454" y="1128"/>
                  </a:lnTo>
                  <a:lnTo>
                    <a:pt x="454" y="1089"/>
                  </a:lnTo>
                  <a:lnTo>
                    <a:pt x="453" y="1048"/>
                  </a:lnTo>
                  <a:lnTo>
                    <a:pt x="453" y="1007"/>
                  </a:lnTo>
                  <a:lnTo>
                    <a:pt x="454" y="968"/>
                  </a:lnTo>
                  <a:lnTo>
                    <a:pt x="460" y="931"/>
                  </a:lnTo>
                  <a:lnTo>
                    <a:pt x="471" y="896"/>
                  </a:lnTo>
                  <a:lnTo>
                    <a:pt x="490" y="866"/>
                  </a:lnTo>
                  <a:lnTo>
                    <a:pt x="499" y="856"/>
                  </a:lnTo>
                  <a:lnTo>
                    <a:pt x="508" y="847"/>
                  </a:lnTo>
                  <a:lnTo>
                    <a:pt x="515" y="839"/>
                  </a:lnTo>
                  <a:lnTo>
                    <a:pt x="522" y="831"/>
                  </a:lnTo>
                  <a:lnTo>
                    <a:pt x="535" y="817"/>
                  </a:lnTo>
                  <a:lnTo>
                    <a:pt x="545" y="805"/>
                  </a:lnTo>
                  <a:lnTo>
                    <a:pt x="551" y="795"/>
                  </a:lnTo>
                  <a:lnTo>
                    <a:pt x="552" y="787"/>
                  </a:lnTo>
                  <a:lnTo>
                    <a:pt x="549" y="778"/>
                  </a:lnTo>
                  <a:lnTo>
                    <a:pt x="544" y="768"/>
                  </a:lnTo>
                  <a:lnTo>
                    <a:pt x="534" y="755"/>
                  </a:lnTo>
                  <a:lnTo>
                    <a:pt x="521" y="741"/>
                  </a:lnTo>
                  <a:lnTo>
                    <a:pt x="515" y="733"/>
                  </a:lnTo>
                  <a:lnTo>
                    <a:pt x="509" y="728"/>
                  </a:lnTo>
                  <a:lnTo>
                    <a:pt x="503" y="720"/>
                  </a:lnTo>
                  <a:lnTo>
                    <a:pt x="496" y="713"/>
                  </a:lnTo>
                  <a:lnTo>
                    <a:pt x="489" y="706"/>
                  </a:lnTo>
                  <a:lnTo>
                    <a:pt x="482" y="699"/>
                  </a:lnTo>
                  <a:lnTo>
                    <a:pt x="474" y="692"/>
                  </a:lnTo>
                  <a:lnTo>
                    <a:pt x="467" y="684"/>
                  </a:lnTo>
                  <a:lnTo>
                    <a:pt x="447" y="663"/>
                  </a:lnTo>
                  <a:lnTo>
                    <a:pt x="431" y="641"/>
                  </a:lnTo>
                  <a:lnTo>
                    <a:pt x="420" y="620"/>
                  </a:lnTo>
                  <a:lnTo>
                    <a:pt x="414" y="599"/>
                  </a:lnTo>
                  <a:lnTo>
                    <a:pt x="415" y="581"/>
                  </a:lnTo>
                  <a:lnTo>
                    <a:pt x="424" y="563"/>
                  </a:lnTo>
                  <a:lnTo>
                    <a:pt x="443" y="549"/>
                  </a:lnTo>
                  <a:lnTo>
                    <a:pt x="470" y="537"/>
                  </a:lnTo>
                  <a:lnTo>
                    <a:pt x="476" y="536"/>
                  </a:lnTo>
                  <a:lnTo>
                    <a:pt x="482" y="534"/>
                  </a:lnTo>
                  <a:lnTo>
                    <a:pt x="486" y="533"/>
                  </a:lnTo>
                  <a:lnTo>
                    <a:pt x="492" y="532"/>
                  </a:lnTo>
                  <a:lnTo>
                    <a:pt x="516" y="524"/>
                  </a:lnTo>
                  <a:lnTo>
                    <a:pt x="538" y="514"/>
                  </a:lnTo>
                  <a:lnTo>
                    <a:pt x="555" y="500"/>
                  </a:lnTo>
                  <a:lnTo>
                    <a:pt x="567" y="484"/>
                  </a:lnTo>
                  <a:lnTo>
                    <a:pt x="574" y="465"/>
                  </a:lnTo>
                  <a:lnTo>
                    <a:pt x="574" y="444"/>
                  </a:lnTo>
                  <a:lnTo>
                    <a:pt x="568" y="421"/>
                  </a:lnTo>
                  <a:lnTo>
                    <a:pt x="557" y="395"/>
                  </a:lnTo>
                  <a:lnTo>
                    <a:pt x="551" y="385"/>
                  </a:lnTo>
                  <a:lnTo>
                    <a:pt x="544" y="376"/>
                  </a:lnTo>
                  <a:lnTo>
                    <a:pt x="536" y="366"/>
                  </a:lnTo>
                  <a:lnTo>
                    <a:pt x="528" y="357"/>
                  </a:lnTo>
                  <a:lnTo>
                    <a:pt x="503" y="336"/>
                  </a:lnTo>
                  <a:lnTo>
                    <a:pt x="479" y="317"/>
                  </a:lnTo>
                  <a:lnTo>
                    <a:pt x="454" y="300"/>
                  </a:lnTo>
                  <a:lnTo>
                    <a:pt x="433" y="284"/>
                  </a:lnTo>
                  <a:lnTo>
                    <a:pt x="414" y="268"/>
                  </a:lnTo>
                  <a:lnTo>
                    <a:pt x="398" y="249"/>
                  </a:lnTo>
                  <a:lnTo>
                    <a:pt x="386" y="230"/>
                  </a:lnTo>
                  <a:lnTo>
                    <a:pt x="379" y="207"/>
                  </a:lnTo>
                  <a:lnTo>
                    <a:pt x="378" y="193"/>
                  </a:lnTo>
                  <a:lnTo>
                    <a:pt x="378" y="177"/>
                  </a:lnTo>
                  <a:lnTo>
                    <a:pt x="379" y="161"/>
                  </a:lnTo>
                  <a:lnTo>
                    <a:pt x="382" y="144"/>
                  </a:lnTo>
                  <a:lnTo>
                    <a:pt x="388" y="127"/>
                  </a:lnTo>
                  <a:lnTo>
                    <a:pt x="395" y="109"/>
                  </a:lnTo>
                  <a:lnTo>
                    <a:pt x="404" y="92"/>
                  </a:lnTo>
                  <a:lnTo>
                    <a:pt x="417" y="76"/>
                  </a:lnTo>
                  <a:lnTo>
                    <a:pt x="431" y="60"/>
                  </a:lnTo>
                  <a:lnTo>
                    <a:pt x="448" y="46"/>
                  </a:lnTo>
                  <a:lnTo>
                    <a:pt x="469" y="33"/>
                  </a:lnTo>
                  <a:lnTo>
                    <a:pt x="492" y="21"/>
                  </a:lnTo>
                  <a:lnTo>
                    <a:pt x="519" y="13"/>
                  </a:lnTo>
                  <a:lnTo>
                    <a:pt x="549" y="6"/>
                  </a:lnTo>
                  <a:lnTo>
                    <a:pt x="583" y="1"/>
                  </a:lnTo>
                  <a:lnTo>
                    <a:pt x="621" y="0"/>
                  </a:lnTo>
                  <a:lnTo>
                    <a:pt x="660" y="1"/>
                  </a:lnTo>
                  <a:lnTo>
                    <a:pt x="699" y="8"/>
                  </a:lnTo>
                  <a:lnTo>
                    <a:pt x="735" y="19"/>
                  </a:lnTo>
                  <a:lnTo>
                    <a:pt x="771" y="31"/>
                  </a:lnTo>
                  <a:lnTo>
                    <a:pt x="805" y="49"/>
                  </a:lnTo>
                  <a:lnTo>
                    <a:pt x="836" y="68"/>
                  </a:lnTo>
                  <a:lnTo>
                    <a:pt x="865" y="91"/>
                  </a:lnTo>
                  <a:lnTo>
                    <a:pt x="894" y="117"/>
                  </a:lnTo>
                  <a:lnTo>
                    <a:pt x="918" y="144"/>
                  </a:lnTo>
                  <a:lnTo>
                    <a:pt x="942" y="174"/>
                  </a:lnTo>
                  <a:lnTo>
                    <a:pt x="963" y="206"/>
                  </a:lnTo>
                  <a:lnTo>
                    <a:pt x="982" y="239"/>
                  </a:lnTo>
                  <a:lnTo>
                    <a:pt x="998" y="274"/>
                  </a:lnTo>
                  <a:lnTo>
                    <a:pt x="1012" y="310"/>
                  </a:lnTo>
                  <a:lnTo>
                    <a:pt x="1022" y="347"/>
                  </a:lnTo>
                  <a:lnTo>
                    <a:pt x="1031" y="385"/>
                  </a:lnTo>
                  <a:lnTo>
                    <a:pt x="1041" y="451"/>
                  </a:lnTo>
                  <a:lnTo>
                    <a:pt x="1045" y="506"/>
                  </a:lnTo>
                  <a:lnTo>
                    <a:pt x="1048" y="550"/>
                  </a:lnTo>
                  <a:lnTo>
                    <a:pt x="1051" y="588"/>
                  </a:lnTo>
                  <a:lnTo>
                    <a:pt x="1054" y="620"/>
                  </a:lnTo>
                  <a:lnTo>
                    <a:pt x="1061" y="648"/>
                  </a:lnTo>
                  <a:lnTo>
                    <a:pt x="1073" y="674"/>
                  </a:lnTo>
                  <a:lnTo>
                    <a:pt x="1093" y="699"/>
                  </a:lnTo>
                  <a:lnTo>
                    <a:pt x="1097" y="703"/>
                  </a:lnTo>
                  <a:lnTo>
                    <a:pt x="1103" y="709"/>
                  </a:lnTo>
                  <a:lnTo>
                    <a:pt x="1107" y="713"/>
                  </a:lnTo>
                  <a:lnTo>
                    <a:pt x="1113" y="719"/>
                  </a:lnTo>
                  <a:lnTo>
                    <a:pt x="1128" y="735"/>
                  </a:lnTo>
                  <a:lnTo>
                    <a:pt x="1145" y="754"/>
                  </a:lnTo>
                  <a:lnTo>
                    <a:pt x="1162" y="775"/>
                  </a:lnTo>
                  <a:lnTo>
                    <a:pt x="1181" y="801"/>
                  </a:lnTo>
                  <a:lnTo>
                    <a:pt x="1200" y="827"/>
                  </a:lnTo>
                  <a:lnTo>
                    <a:pt x="1218" y="857"/>
                  </a:lnTo>
                  <a:lnTo>
                    <a:pt x="1239" y="889"/>
                  </a:lnTo>
                  <a:lnTo>
                    <a:pt x="1257" y="922"/>
                  </a:lnTo>
                  <a:lnTo>
                    <a:pt x="1275" y="957"/>
                  </a:lnTo>
                  <a:lnTo>
                    <a:pt x="1293" y="994"/>
                  </a:lnTo>
                  <a:lnTo>
                    <a:pt x="1309" y="1033"/>
                  </a:lnTo>
                  <a:lnTo>
                    <a:pt x="1324" y="1072"/>
                  </a:lnTo>
                  <a:lnTo>
                    <a:pt x="1337" y="1112"/>
                  </a:lnTo>
                  <a:lnTo>
                    <a:pt x="1348" y="1154"/>
                  </a:lnTo>
                  <a:lnTo>
                    <a:pt x="1357" y="1196"/>
                  </a:lnTo>
                  <a:lnTo>
                    <a:pt x="1364" y="1238"/>
                  </a:lnTo>
                  <a:close/>
                </a:path>
              </a:pathLst>
            </a:custGeom>
            <a:solidFill>
              <a:srgbClr val="A884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03" name="Freeform 1361">
              <a:extLst>
                <a:ext uri="{FF2B5EF4-FFF2-40B4-BE49-F238E27FC236}">
                  <a16:creationId xmlns:a16="http://schemas.microsoft.com/office/drawing/2014/main" id="{ECA762A9-7AD3-3043-4D5C-59446B8C8AB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80" y="8589"/>
              <a:ext cx="1370" cy="2293"/>
            </a:xfrm>
            <a:custGeom>
              <a:avLst/>
              <a:gdLst>
                <a:gd name="T0" fmla="*/ 1370 w 1370"/>
                <a:gd name="T1" fmla="*/ 1526 h 2293"/>
                <a:gd name="T2" fmla="*/ 1350 w 1370"/>
                <a:gd name="T3" fmla="*/ 1914 h 2293"/>
                <a:gd name="T4" fmla="*/ 1276 w 1370"/>
                <a:gd name="T5" fmla="*/ 2182 h 2293"/>
                <a:gd name="T6" fmla="*/ 1161 w 1370"/>
                <a:gd name="T7" fmla="*/ 2293 h 2293"/>
                <a:gd name="T8" fmla="*/ 1043 w 1370"/>
                <a:gd name="T9" fmla="*/ 2256 h 2293"/>
                <a:gd name="T10" fmla="*/ 953 w 1370"/>
                <a:gd name="T11" fmla="*/ 2233 h 2293"/>
                <a:gd name="T12" fmla="*/ 865 w 1370"/>
                <a:gd name="T13" fmla="*/ 2214 h 2293"/>
                <a:gd name="T14" fmla="*/ 766 w 1370"/>
                <a:gd name="T15" fmla="*/ 2191 h 2293"/>
                <a:gd name="T16" fmla="*/ 669 w 1370"/>
                <a:gd name="T17" fmla="*/ 2159 h 2293"/>
                <a:gd name="T18" fmla="*/ 576 w 1370"/>
                <a:gd name="T19" fmla="*/ 2122 h 2293"/>
                <a:gd name="T20" fmla="*/ 482 w 1370"/>
                <a:gd name="T21" fmla="*/ 2102 h 2293"/>
                <a:gd name="T22" fmla="*/ 387 w 1370"/>
                <a:gd name="T23" fmla="*/ 2122 h 2293"/>
                <a:gd name="T24" fmla="*/ 351 w 1370"/>
                <a:gd name="T25" fmla="*/ 2145 h 2293"/>
                <a:gd name="T26" fmla="*/ 300 w 1370"/>
                <a:gd name="T27" fmla="*/ 2184 h 2293"/>
                <a:gd name="T28" fmla="*/ 234 w 1370"/>
                <a:gd name="T29" fmla="*/ 2231 h 2293"/>
                <a:gd name="T30" fmla="*/ 166 w 1370"/>
                <a:gd name="T31" fmla="*/ 2269 h 2293"/>
                <a:gd name="T32" fmla="*/ 104 w 1370"/>
                <a:gd name="T33" fmla="*/ 2283 h 2293"/>
                <a:gd name="T34" fmla="*/ 20 w 1370"/>
                <a:gd name="T35" fmla="*/ 2257 h 2293"/>
                <a:gd name="T36" fmla="*/ 10 w 1370"/>
                <a:gd name="T37" fmla="*/ 2171 h 2293"/>
                <a:gd name="T38" fmla="*/ 41 w 1370"/>
                <a:gd name="T39" fmla="*/ 2120 h 2293"/>
                <a:gd name="T40" fmla="*/ 116 w 1370"/>
                <a:gd name="T41" fmla="*/ 2037 h 2293"/>
                <a:gd name="T42" fmla="*/ 257 w 1370"/>
                <a:gd name="T43" fmla="*/ 1802 h 2293"/>
                <a:gd name="T44" fmla="*/ 277 w 1370"/>
                <a:gd name="T45" fmla="*/ 1702 h 2293"/>
                <a:gd name="T46" fmla="*/ 253 w 1370"/>
                <a:gd name="T47" fmla="*/ 1509 h 2293"/>
                <a:gd name="T48" fmla="*/ 270 w 1370"/>
                <a:gd name="T49" fmla="*/ 1362 h 2293"/>
                <a:gd name="T50" fmla="*/ 348 w 1370"/>
                <a:gd name="T51" fmla="*/ 1323 h 2293"/>
                <a:gd name="T52" fmla="*/ 426 w 1370"/>
                <a:gd name="T53" fmla="*/ 1243 h 2293"/>
                <a:gd name="T54" fmla="*/ 447 w 1370"/>
                <a:gd name="T55" fmla="*/ 1176 h 2293"/>
                <a:gd name="T56" fmla="*/ 452 w 1370"/>
                <a:gd name="T57" fmla="*/ 1048 h 2293"/>
                <a:gd name="T58" fmla="*/ 467 w 1370"/>
                <a:gd name="T59" fmla="*/ 895 h 2293"/>
                <a:gd name="T60" fmla="*/ 509 w 1370"/>
                <a:gd name="T61" fmla="*/ 839 h 2293"/>
                <a:gd name="T62" fmla="*/ 541 w 1370"/>
                <a:gd name="T63" fmla="*/ 765 h 2293"/>
                <a:gd name="T64" fmla="*/ 503 w 1370"/>
                <a:gd name="T65" fmla="*/ 719 h 2293"/>
                <a:gd name="T66" fmla="*/ 475 w 1370"/>
                <a:gd name="T67" fmla="*/ 690 h 2293"/>
                <a:gd name="T68" fmla="*/ 420 w 1370"/>
                <a:gd name="T69" fmla="*/ 617 h 2293"/>
                <a:gd name="T70" fmla="*/ 440 w 1370"/>
                <a:gd name="T71" fmla="*/ 546 h 2293"/>
                <a:gd name="T72" fmla="*/ 482 w 1370"/>
                <a:gd name="T73" fmla="*/ 532 h 2293"/>
                <a:gd name="T74" fmla="*/ 551 w 1370"/>
                <a:gd name="T75" fmla="*/ 500 h 2293"/>
                <a:gd name="T76" fmla="*/ 568 w 1370"/>
                <a:gd name="T77" fmla="*/ 421 h 2293"/>
                <a:gd name="T78" fmla="*/ 538 w 1370"/>
                <a:gd name="T79" fmla="*/ 366 h 2293"/>
                <a:gd name="T80" fmla="*/ 459 w 1370"/>
                <a:gd name="T81" fmla="*/ 297 h 2293"/>
                <a:gd name="T82" fmla="*/ 391 w 1370"/>
                <a:gd name="T83" fmla="*/ 226 h 2293"/>
                <a:gd name="T84" fmla="*/ 382 w 1370"/>
                <a:gd name="T85" fmla="*/ 157 h 2293"/>
                <a:gd name="T86" fmla="*/ 405 w 1370"/>
                <a:gd name="T87" fmla="*/ 89 h 2293"/>
                <a:gd name="T88" fmla="*/ 466 w 1370"/>
                <a:gd name="T89" fmla="*/ 32 h 2293"/>
                <a:gd name="T90" fmla="*/ 580 w 1370"/>
                <a:gd name="T91" fmla="*/ 2 h 2293"/>
                <a:gd name="T92" fmla="*/ 730 w 1370"/>
                <a:gd name="T93" fmla="*/ 17 h 2293"/>
                <a:gd name="T94" fmla="*/ 857 w 1370"/>
                <a:gd name="T95" fmla="*/ 89 h 2293"/>
                <a:gd name="T96" fmla="*/ 949 w 1370"/>
                <a:gd name="T97" fmla="*/ 203 h 2293"/>
                <a:gd name="T98" fmla="*/ 1007 w 1370"/>
                <a:gd name="T99" fmla="*/ 343 h 2293"/>
                <a:gd name="T100" fmla="*/ 1033 w 1370"/>
                <a:gd name="T101" fmla="*/ 546 h 2293"/>
                <a:gd name="T102" fmla="*/ 1061 w 1370"/>
                <a:gd name="T103" fmla="*/ 670 h 2293"/>
                <a:gd name="T104" fmla="*/ 1095 w 1370"/>
                <a:gd name="T105" fmla="*/ 709 h 2293"/>
                <a:gd name="T106" fmla="*/ 1149 w 1370"/>
                <a:gd name="T107" fmla="*/ 771 h 2293"/>
                <a:gd name="T108" fmla="*/ 1223 w 1370"/>
                <a:gd name="T109" fmla="*/ 885 h 2293"/>
                <a:gd name="T110" fmla="*/ 1294 w 1370"/>
                <a:gd name="T111" fmla="*/ 1029 h 2293"/>
                <a:gd name="T112" fmla="*/ 1343 w 1370"/>
                <a:gd name="T113" fmla="*/ 1192 h 2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70" h="2293">
                  <a:moveTo>
                    <a:pt x="1348" y="1234"/>
                  </a:moveTo>
                  <a:lnTo>
                    <a:pt x="1358" y="1326"/>
                  </a:lnTo>
                  <a:lnTo>
                    <a:pt x="1366" y="1424"/>
                  </a:lnTo>
                  <a:lnTo>
                    <a:pt x="1370" y="1526"/>
                  </a:lnTo>
                  <a:lnTo>
                    <a:pt x="1370" y="1629"/>
                  </a:lnTo>
                  <a:lnTo>
                    <a:pt x="1367" y="1730"/>
                  </a:lnTo>
                  <a:lnTo>
                    <a:pt x="1361" y="1826"/>
                  </a:lnTo>
                  <a:lnTo>
                    <a:pt x="1350" y="1914"/>
                  </a:lnTo>
                  <a:lnTo>
                    <a:pt x="1334" y="1993"/>
                  </a:lnTo>
                  <a:lnTo>
                    <a:pt x="1315" y="2064"/>
                  </a:lnTo>
                  <a:lnTo>
                    <a:pt x="1296" y="2127"/>
                  </a:lnTo>
                  <a:lnTo>
                    <a:pt x="1276" y="2182"/>
                  </a:lnTo>
                  <a:lnTo>
                    <a:pt x="1253" y="2228"/>
                  </a:lnTo>
                  <a:lnTo>
                    <a:pt x="1227" y="2264"/>
                  </a:lnTo>
                  <a:lnTo>
                    <a:pt x="1197" y="2286"/>
                  </a:lnTo>
                  <a:lnTo>
                    <a:pt x="1161" y="2293"/>
                  </a:lnTo>
                  <a:lnTo>
                    <a:pt x="1119" y="2283"/>
                  </a:lnTo>
                  <a:lnTo>
                    <a:pt x="1093" y="2273"/>
                  </a:lnTo>
                  <a:lnTo>
                    <a:pt x="1067" y="2264"/>
                  </a:lnTo>
                  <a:lnTo>
                    <a:pt x="1043" y="2256"/>
                  </a:lnTo>
                  <a:lnTo>
                    <a:pt x="1020" y="2249"/>
                  </a:lnTo>
                  <a:lnTo>
                    <a:pt x="998" y="2243"/>
                  </a:lnTo>
                  <a:lnTo>
                    <a:pt x="975" y="2237"/>
                  </a:lnTo>
                  <a:lnTo>
                    <a:pt x="953" y="2233"/>
                  </a:lnTo>
                  <a:lnTo>
                    <a:pt x="932" y="2227"/>
                  </a:lnTo>
                  <a:lnTo>
                    <a:pt x="910" y="2223"/>
                  </a:lnTo>
                  <a:lnTo>
                    <a:pt x="888" y="2218"/>
                  </a:lnTo>
                  <a:lnTo>
                    <a:pt x="865" y="2214"/>
                  </a:lnTo>
                  <a:lnTo>
                    <a:pt x="842" y="2208"/>
                  </a:lnTo>
                  <a:lnTo>
                    <a:pt x="818" y="2204"/>
                  </a:lnTo>
                  <a:lnTo>
                    <a:pt x="793" y="2198"/>
                  </a:lnTo>
                  <a:lnTo>
                    <a:pt x="766" y="2191"/>
                  </a:lnTo>
                  <a:lnTo>
                    <a:pt x="738" y="2184"/>
                  </a:lnTo>
                  <a:lnTo>
                    <a:pt x="715" y="2176"/>
                  </a:lnTo>
                  <a:lnTo>
                    <a:pt x="692" y="2168"/>
                  </a:lnTo>
                  <a:lnTo>
                    <a:pt x="669" y="2159"/>
                  </a:lnTo>
                  <a:lnTo>
                    <a:pt x="645" y="2149"/>
                  </a:lnTo>
                  <a:lnTo>
                    <a:pt x="622" y="2140"/>
                  </a:lnTo>
                  <a:lnTo>
                    <a:pt x="599" y="2130"/>
                  </a:lnTo>
                  <a:lnTo>
                    <a:pt x="576" y="2122"/>
                  </a:lnTo>
                  <a:lnTo>
                    <a:pt x="552" y="2114"/>
                  </a:lnTo>
                  <a:lnTo>
                    <a:pt x="528" y="2107"/>
                  </a:lnTo>
                  <a:lnTo>
                    <a:pt x="505" y="2103"/>
                  </a:lnTo>
                  <a:lnTo>
                    <a:pt x="482" y="2102"/>
                  </a:lnTo>
                  <a:lnTo>
                    <a:pt x="457" y="2102"/>
                  </a:lnTo>
                  <a:lnTo>
                    <a:pt x="434" y="2104"/>
                  </a:lnTo>
                  <a:lnTo>
                    <a:pt x="410" y="2112"/>
                  </a:lnTo>
                  <a:lnTo>
                    <a:pt x="387" y="2122"/>
                  </a:lnTo>
                  <a:lnTo>
                    <a:pt x="362" y="2136"/>
                  </a:lnTo>
                  <a:lnTo>
                    <a:pt x="358" y="2139"/>
                  </a:lnTo>
                  <a:lnTo>
                    <a:pt x="355" y="2142"/>
                  </a:lnTo>
                  <a:lnTo>
                    <a:pt x="351" y="2145"/>
                  </a:lnTo>
                  <a:lnTo>
                    <a:pt x="346" y="2148"/>
                  </a:lnTo>
                  <a:lnTo>
                    <a:pt x="332" y="2159"/>
                  </a:lnTo>
                  <a:lnTo>
                    <a:pt x="316" y="2171"/>
                  </a:lnTo>
                  <a:lnTo>
                    <a:pt x="300" y="2184"/>
                  </a:lnTo>
                  <a:lnTo>
                    <a:pt x="283" y="2195"/>
                  </a:lnTo>
                  <a:lnTo>
                    <a:pt x="267" y="2208"/>
                  </a:lnTo>
                  <a:lnTo>
                    <a:pt x="250" y="2220"/>
                  </a:lnTo>
                  <a:lnTo>
                    <a:pt x="234" y="2231"/>
                  </a:lnTo>
                  <a:lnTo>
                    <a:pt x="216" y="2243"/>
                  </a:lnTo>
                  <a:lnTo>
                    <a:pt x="199" y="2253"/>
                  </a:lnTo>
                  <a:lnTo>
                    <a:pt x="183" y="2262"/>
                  </a:lnTo>
                  <a:lnTo>
                    <a:pt x="166" y="2269"/>
                  </a:lnTo>
                  <a:lnTo>
                    <a:pt x="150" y="2274"/>
                  </a:lnTo>
                  <a:lnTo>
                    <a:pt x="134" y="2280"/>
                  </a:lnTo>
                  <a:lnTo>
                    <a:pt x="118" y="2283"/>
                  </a:lnTo>
                  <a:lnTo>
                    <a:pt x="104" y="2283"/>
                  </a:lnTo>
                  <a:lnTo>
                    <a:pt x="90" y="2282"/>
                  </a:lnTo>
                  <a:lnTo>
                    <a:pt x="62" y="2276"/>
                  </a:lnTo>
                  <a:lnTo>
                    <a:pt x="39" y="2267"/>
                  </a:lnTo>
                  <a:lnTo>
                    <a:pt x="20" y="2257"/>
                  </a:lnTo>
                  <a:lnTo>
                    <a:pt x="7" y="2243"/>
                  </a:lnTo>
                  <a:lnTo>
                    <a:pt x="0" y="2224"/>
                  </a:lnTo>
                  <a:lnTo>
                    <a:pt x="2" y="2200"/>
                  </a:lnTo>
                  <a:lnTo>
                    <a:pt x="10" y="2171"/>
                  </a:lnTo>
                  <a:lnTo>
                    <a:pt x="30" y="2133"/>
                  </a:lnTo>
                  <a:lnTo>
                    <a:pt x="33" y="2129"/>
                  </a:lnTo>
                  <a:lnTo>
                    <a:pt x="36" y="2125"/>
                  </a:lnTo>
                  <a:lnTo>
                    <a:pt x="41" y="2120"/>
                  </a:lnTo>
                  <a:lnTo>
                    <a:pt x="45" y="2114"/>
                  </a:lnTo>
                  <a:lnTo>
                    <a:pt x="58" y="2102"/>
                  </a:lnTo>
                  <a:lnTo>
                    <a:pt x="82" y="2074"/>
                  </a:lnTo>
                  <a:lnTo>
                    <a:pt x="116" y="2037"/>
                  </a:lnTo>
                  <a:lnTo>
                    <a:pt x="154" y="1988"/>
                  </a:lnTo>
                  <a:lnTo>
                    <a:pt x="193" y="1931"/>
                  </a:lnTo>
                  <a:lnTo>
                    <a:pt x="228" y="1868"/>
                  </a:lnTo>
                  <a:lnTo>
                    <a:pt x="257" y="1802"/>
                  </a:lnTo>
                  <a:lnTo>
                    <a:pt x="274" y="1731"/>
                  </a:lnTo>
                  <a:lnTo>
                    <a:pt x="276" y="1721"/>
                  </a:lnTo>
                  <a:lnTo>
                    <a:pt x="276" y="1711"/>
                  </a:lnTo>
                  <a:lnTo>
                    <a:pt x="277" y="1702"/>
                  </a:lnTo>
                  <a:lnTo>
                    <a:pt x="277" y="1692"/>
                  </a:lnTo>
                  <a:lnTo>
                    <a:pt x="276" y="1623"/>
                  </a:lnTo>
                  <a:lnTo>
                    <a:pt x="266" y="1562"/>
                  </a:lnTo>
                  <a:lnTo>
                    <a:pt x="253" y="1509"/>
                  </a:lnTo>
                  <a:lnTo>
                    <a:pt x="241" y="1463"/>
                  </a:lnTo>
                  <a:lnTo>
                    <a:pt x="237" y="1424"/>
                  </a:lnTo>
                  <a:lnTo>
                    <a:pt x="244" y="1391"/>
                  </a:lnTo>
                  <a:lnTo>
                    <a:pt x="270" y="1362"/>
                  </a:lnTo>
                  <a:lnTo>
                    <a:pt x="316" y="1339"/>
                  </a:lnTo>
                  <a:lnTo>
                    <a:pt x="320" y="1338"/>
                  </a:lnTo>
                  <a:lnTo>
                    <a:pt x="330" y="1332"/>
                  </a:lnTo>
                  <a:lnTo>
                    <a:pt x="348" y="1323"/>
                  </a:lnTo>
                  <a:lnTo>
                    <a:pt x="366" y="1309"/>
                  </a:lnTo>
                  <a:lnTo>
                    <a:pt x="387" y="1292"/>
                  </a:lnTo>
                  <a:lnTo>
                    <a:pt x="407" y="1270"/>
                  </a:lnTo>
                  <a:lnTo>
                    <a:pt x="426" y="1243"/>
                  </a:lnTo>
                  <a:lnTo>
                    <a:pt x="439" y="1211"/>
                  </a:lnTo>
                  <a:lnTo>
                    <a:pt x="443" y="1199"/>
                  </a:lnTo>
                  <a:lnTo>
                    <a:pt x="446" y="1188"/>
                  </a:lnTo>
                  <a:lnTo>
                    <a:pt x="447" y="1176"/>
                  </a:lnTo>
                  <a:lnTo>
                    <a:pt x="450" y="1165"/>
                  </a:lnTo>
                  <a:lnTo>
                    <a:pt x="453" y="1127"/>
                  </a:lnTo>
                  <a:lnTo>
                    <a:pt x="453" y="1088"/>
                  </a:lnTo>
                  <a:lnTo>
                    <a:pt x="452" y="1048"/>
                  </a:lnTo>
                  <a:lnTo>
                    <a:pt x="450" y="1008"/>
                  </a:lnTo>
                  <a:lnTo>
                    <a:pt x="452" y="967"/>
                  </a:lnTo>
                  <a:lnTo>
                    <a:pt x="457" y="930"/>
                  </a:lnTo>
                  <a:lnTo>
                    <a:pt x="467" y="895"/>
                  </a:lnTo>
                  <a:lnTo>
                    <a:pt x="486" y="865"/>
                  </a:lnTo>
                  <a:lnTo>
                    <a:pt x="495" y="855"/>
                  </a:lnTo>
                  <a:lnTo>
                    <a:pt x="502" y="846"/>
                  </a:lnTo>
                  <a:lnTo>
                    <a:pt x="509" y="839"/>
                  </a:lnTo>
                  <a:lnTo>
                    <a:pt x="516" y="832"/>
                  </a:lnTo>
                  <a:lnTo>
                    <a:pt x="539" y="804"/>
                  </a:lnTo>
                  <a:lnTo>
                    <a:pt x="548" y="786"/>
                  </a:lnTo>
                  <a:lnTo>
                    <a:pt x="541" y="765"/>
                  </a:lnTo>
                  <a:lnTo>
                    <a:pt x="521" y="739"/>
                  </a:lnTo>
                  <a:lnTo>
                    <a:pt x="515" y="732"/>
                  </a:lnTo>
                  <a:lnTo>
                    <a:pt x="509" y="727"/>
                  </a:lnTo>
                  <a:lnTo>
                    <a:pt x="503" y="719"/>
                  </a:lnTo>
                  <a:lnTo>
                    <a:pt x="496" y="714"/>
                  </a:lnTo>
                  <a:lnTo>
                    <a:pt x="490" y="706"/>
                  </a:lnTo>
                  <a:lnTo>
                    <a:pt x="483" y="699"/>
                  </a:lnTo>
                  <a:lnTo>
                    <a:pt x="475" y="690"/>
                  </a:lnTo>
                  <a:lnTo>
                    <a:pt x="467" y="683"/>
                  </a:lnTo>
                  <a:lnTo>
                    <a:pt x="447" y="660"/>
                  </a:lnTo>
                  <a:lnTo>
                    <a:pt x="431" y="639"/>
                  </a:lnTo>
                  <a:lnTo>
                    <a:pt x="420" y="617"/>
                  </a:lnTo>
                  <a:lnTo>
                    <a:pt x="414" y="595"/>
                  </a:lnTo>
                  <a:lnTo>
                    <a:pt x="414" y="577"/>
                  </a:lnTo>
                  <a:lnTo>
                    <a:pt x="423" y="559"/>
                  </a:lnTo>
                  <a:lnTo>
                    <a:pt x="440" y="546"/>
                  </a:lnTo>
                  <a:lnTo>
                    <a:pt x="466" y="535"/>
                  </a:lnTo>
                  <a:lnTo>
                    <a:pt x="472" y="533"/>
                  </a:lnTo>
                  <a:lnTo>
                    <a:pt x="477" y="532"/>
                  </a:lnTo>
                  <a:lnTo>
                    <a:pt x="482" y="532"/>
                  </a:lnTo>
                  <a:lnTo>
                    <a:pt x="488" y="530"/>
                  </a:lnTo>
                  <a:lnTo>
                    <a:pt x="514" y="523"/>
                  </a:lnTo>
                  <a:lnTo>
                    <a:pt x="534" y="515"/>
                  </a:lnTo>
                  <a:lnTo>
                    <a:pt x="551" y="500"/>
                  </a:lnTo>
                  <a:lnTo>
                    <a:pt x="564" y="484"/>
                  </a:lnTo>
                  <a:lnTo>
                    <a:pt x="571" y="466"/>
                  </a:lnTo>
                  <a:lnTo>
                    <a:pt x="573" y="445"/>
                  </a:lnTo>
                  <a:lnTo>
                    <a:pt x="568" y="421"/>
                  </a:lnTo>
                  <a:lnTo>
                    <a:pt x="557" y="395"/>
                  </a:lnTo>
                  <a:lnTo>
                    <a:pt x="551" y="385"/>
                  </a:lnTo>
                  <a:lnTo>
                    <a:pt x="545" y="376"/>
                  </a:lnTo>
                  <a:lnTo>
                    <a:pt x="538" y="366"/>
                  </a:lnTo>
                  <a:lnTo>
                    <a:pt x="529" y="358"/>
                  </a:lnTo>
                  <a:lnTo>
                    <a:pt x="505" y="334"/>
                  </a:lnTo>
                  <a:lnTo>
                    <a:pt x="482" y="316"/>
                  </a:lnTo>
                  <a:lnTo>
                    <a:pt x="459" y="297"/>
                  </a:lnTo>
                  <a:lnTo>
                    <a:pt x="437" y="281"/>
                  </a:lnTo>
                  <a:lnTo>
                    <a:pt x="417" y="264"/>
                  </a:lnTo>
                  <a:lnTo>
                    <a:pt x="402" y="247"/>
                  </a:lnTo>
                  <a:lnTo>
                    <a:pt x="391" y="226"/>
                  </a:lnTo>
                  <a:lnTo>
                    <a:pt x="384" y="203"/>
                  </a:lnTo>
                  <a:lnTo>
                    <a:pt x="382" y="189"/>
                  </a:lnTo>
                  <a:lnTo>
                    <a:pt x="382" y="173"/>
                  </a:lnTo>
                  <a:lnTo>
                    <a:pt x="382" y="157"/>
                  </a:lnTo>
                  <a:lnTo>
                    <a:pt x="385" y="140"/>
                  </a:lnTo>
                  <a:lnTo>
                    <a:pt x="390" y="124"/>
                  </a:lnTo>
                  <a:lnTo>
                    <a:pt x="397" y="107"/>
                  </a:lnTo>
                  <a:lnTo>
                    <a:pt x="405" y="89"/>
                  </a:lnTo>
                  <a:lnTo>
                    <a:pt x="417" y="74"/>
                  </a:lnTo>
                  <a:lnTo>
                    <a:pt x="430" y="59"/>
                  </a:lnTo>
                  <a:lnTo>
                    <a:pt x="447" y="45"/>
                  </a:lnTo>
                  <a:lnTo>
                    <a:pt x="466" y="32"/>
                  </a:lnTo>
                  <a:lnTo>
                    <a:pt x="489" y="22"/>
                  </a:lnTo>
                  <a:lnTo>
                    <a:pt x="515" y="13"/>
                  </a:lnTo>
                  <a:lnTo>
                    <a:pt x="545" y="6"/>
                  </a:lnTo>
                  <a:lnTo>
                    <a:pt x="580" y="2"/>
                  </a:lnTo>
                  <a:lnTo>
                    <a:pt x="617" y="0"/>
                  </a:lnTo>
                  <a:lnTo>
                    <a:pt x="656" y="2"/>
                  </a:lnTo>
                  <a:lnTo>
                    <a:pt x="694" y="9"/>
                  </a:lnTo>
                  <a:lnTo>
                    <a:pt x="730" y="17"/>
                  </a:lnTo>
                  <a:lnTo>
                    <a:pt x="764" y="32"/>
                  </a:lnTo>
                  <a:lnTo>
                    <a:pt x="798" y="48"/>
                  </a:lnTo>
                  <a:lnTo>
                    <a:pt x="828" y="68"/>
                  </a:lnTo>
                  <a:lnTo>
                    <a:pt x="857" y="89"/>
                  </a:lnTo>
                  <a:lnTo>
                    <a:pt x="883" y="114"/>
                  </a:lnTo>
                  <a:lnTo>
                    <a:pt x="907" y="141"/>
                  </a:lnTo>
                  <a:lnTo>
                    <a:pt x="929" y="172"/>
                  </a:lnTo>
                  <a:lnTo>
                    <a:pt x="949" y="203"/>
                  </a:lnTo>
                  <a:lnTo>
                    <a:pt x="968" y="236"/>
                  </a:lnTo>
                  <a:lnTo>
                    <a:pt x="982" y="271"/>
                  </a:lnTo>
                  <a:lnTo>
                    <a:pt x="995" y="306"/>
                  </a:lnTo>
                  <a:lnTo>
                    <a:pt x="1007" y="343"/>
                  </a:lnTo>
                  <a:lnTo>
                    <a:pt x="1014" y="381"/>
                  </a:lnTo>
                  <a:lnTo>
                    <a:pt x="1024" y="445"/>
                  </a:lnTo>
                  <a:lnTo>
                    <a:pt x="1030" y="500"/>
                  </a:lnTo>
                  <a:lnTo>
                    <a:pt x="1033" y="546"/>
                  </a:lnTo>
                  <a:lnTo>
                    <a:pt x="1037" y="584"/>
                  </a:lnTo>
                  <a:lnTo>
                    <a:pt x="1041" y="617"/>
                  </a:lnTo>
                  <a:lnTo>
                    <a:pt x="1048" y="644"/>
                  </a:lnTo>
                  <a:lnTo>
                    <a:pt x="1061" y="670"/>
                  </a:lnTo>
                  <a:lnTo>
                    <a:pt x="1080" y="695"/>
                  </a:lnTo>
                  <a:lnTo>
                    <a:pt x="1085" y="699"/>
                  </a:lnTo>
                  <a:lnTo>
                    <a:pt x="1090" y="705"/>
                  </a:lnTo>
                  <a:lnTo>
                    <a:pt x="1095" y="709"/>
                  </a:lnTo>
                  <a:lnTo>
                    <a:pt x="1100" y="715"/>
                  </a:lnTo>
                  <a:lnTo>
                    <a:pt x="1115" y="731"/>
                  </a:lnTo>
                  <a:lnTo>
                    <a:pt x="1132" y="750"/>
                  </a:lnTo>
                  <a:lnTo>
                    <a:pt x="1149" y="771"/>
                  </a:lnTo>
                  <a:lnTo>
                    <a:pt x="1167" y="797"/>
                  </a:lnTo>
                  <a:lnTo>
                    <a:pt x="1185" y="823"/>
                  </a:lnTo>
                  <a:lnTo>
                    <a:pt x="1204" y="853"/>
                  </a:lnTo>
                  <a:lnTo>
                    <a:pt x="1223" y="885"/>
                  </a:lnTo>
                  <a:lnTo>
                    <a:pt x="1242" y="918"/>
                  </a:lnTo>
                  <a:lnTo>
                    <a:pt x="1260" y="953"/>
                  </a:lnTo>
                  <a:lnTo>
                    <a:pt x="1278" y="990"/>
                  </a:lnTo>
                  <a:lnTo>
                    <a:pt x="1294" y="1029"/>
                  </a:lnTo>
                  <a:lnTo>
                    <a:pt x="1308" y="1068"/>
                  </a:lnTo>
                  <a:lnTo>
                    <a:pt x="1322" y="1108"/>
                  </a:lnTo>
                  <a:lnTo>
                    <a:pt x="1333" y="1150"/>
                  </a:lnTo>
                  <a:lnTo>
                    <a:pt x="1343" y="1192"/>
                  </a:lnTo>
                  <a:lnTo>
                    <a:pt x="1348" y="1234"/>
                  </a:lnTo>
                  <a:close/>
                </a:path>
              </a:pathLst>
            </a:custGeom>
            <a:solidFill>
              <a:srgbClr val="9E7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04" name="Freeform 1362">
              <a:extLst>
                <a:ext uri="{FF2B5EF4-FFF2-40B4-BE49-F238E27FC236}">
                  <a16:creationId xmlns:a16="http://schemas.microsoft.com/office/drawing/2014/main" id="{F5FB3939-6B43-22C7-7B39-736FB7B6025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86" y="8592"/>
              <a:ext cx="1357" cy="2286"/>
            </a:xfrm>
            <a:custGeom>
              <a:avLst/>
              <a:gdLst>
                <a:gd name="T0" fmla="*/ 1355 w 1357"/>
                <a:gd name="T1" fmla="*/ 1521 h 2286"/>
                <a:gd name="T2" fmla="*/ 1337 w 1357"/>
                <a:gd name="T3" fmla="*/ 1907 h 2286"/>
                <a:gd name="T4" fmla="*/ 1265 w 1357"/>
                <a:gd name="T5" fmla="*/ 2176 h 2286"/>
                <a:gd name="T6" fmla="*/ 1155 w 1357"/>
                <a:gd name="T7" fmla="*/ 2286 h 2286"/>
                <a:gd name="T8" fmla="*/ 1037 w 1357"/>
                <a:gd name="T9" fmla="*/ 2247 h 2286"/>
                <a:gd name="T10" fmla="*/ 946 w 1357"/>
                <a:gd name="T11" fmla="*/ 2224 h 2286"/>
                <a:gd name="T12" fmla="*/ 859 w 1357"/>
                <a:gd name="T13" fmla="*/ 2207 h 2286"/>
                <a:gd name="T14" fmla="*/ 763 w 1357"/>
                <a:gd name="T15" fmla="*/ 2185 h 2286"/>
                <a:gd name="T16" fmla="*/ 665 w 1357"/>
                <a:gd name="T17" fmla="*/ 2150 h 2286"/>
                <a:gd name="T18" fmla="*/ 570 w 1357"/>
                <a:gd name="T19" fmla="*/ 2113 h 2286"/>
                <a:gd name="T20" fmla="*/ 474 w 1357"/>
                <a:gd name="T21" fmla="*/ 2093 h 2286"/>
                <a:gd name="T22" fmla="*/ 381 w 1357"/>
                <a:gd name="T23" fmla="*/ 2111 h 2286"/>
                <a:gd name="T24" fmla="*/ 346 w 1357"/>
                <a:gd name="T25" fmla="*/ 2135 h 2286"/>
                <a:gd name="T26" fmla="*/ 296 w 1357"/>
                <a:gd name="T27" fmla="*/ 2173 h 2286"/>
                <a:gd name="T28" fmla="*/ 229 w 1357"/>
                <a:gd name="T29" fmla="*/ 2221 h 2286"/>
                <a:gd name="T30" fmla="*/ 161 w 1357"/>
                <a:gd name="T31" fmla="*/ 2260 h 2286"/>
                <a:gd name="T32" fmla="*/ 99 w 1357"/>
                <a:gd name="T33" fmla="*/ 2274 h 2286"/>
                <a:gd name="T34" fmla="*/ 17 w 1357"/>
                <a:gd name="T35" fmla="*/ 2248 h 2286"/>
                <a:gd name="T36" fmla="*/ 13 w 1357"/>
                <a:gd name="T37" fmla="*/ 2162 h 2286"/>
                <a:gd name="T38" fmla="*/ 42 w 1357"/>
                <a:gd name="T39" fmla="*/ 2113 h 2286"/>
                <a:gd name="T40" fmla="*/ 118 w 1357"/>
                <a:gd name="T41" fmla="*/ 2029 h 2286"/>
                <a:gd name="T42" fmla="*/ 257 w 1357"/>
                <a:gd name="T43" fmla="*/ 1797 h 2286"/>
                <a:gd name="T44" fmla="*/ 277 w 1357"/>
                <a:gd name="T45" fmla="*/ 1699 h 2286"/>
                <a:gd name="T46" fmla="*/ 252 w 1357"/>
                <a:gd name="T47" fmla="*/ 1509 h 2286"/>
                <a:gd name="T48" fmla="*/ 268 w 1357"/>
                <a:gd name="T49" fmla="*/ 1363 h 2286"/>
                <a:gd name="T50" fmla="*/ 345 w 1357"/>
                <a:gd name="T51" fmla="*/ 1323 h 2286"/>
                <a:gd name="T52" fmla="*/ 422 w 1357"/>
                <a:gd name="T53" fmla="*/ 1242 h 2286"/>
                <a:gd name="T54" fmla="*/ 446 w 1357"/>
                <a:gd name="T55" fmla="*/ 1176 h 2286"/>
                <a:gd name="T56" fmla="*/ 450 w 1357"/>
                <a:gd name="T57" fmla="*/ 1048 h 2286"/>
                <a:gd name="T58" fmla="*/ 466 w 1357"/>
                <a:gd name="T59" fmla="*/ 894 h 2286"/>
                <a:gd name="T60" fmla="*/ 505 w 1357"/>
                <a:gd name="T61" fmla="*/ 839 h 2286"/>
                <a:gd name="T62" fmla="*/ 542 w 1357"/>
                <a:gd name="T63" fmla="*/ 794 h 2286"/>
                <a:gd name="T64" fmla="*/ 533 w 1357"/>
                <a:gd name="T65" fmla="*/ 754 h 2286"/>
                <a:gd name="T66" fmla="*/ 505 w 1357"/>
                <a:gd name="T67" fmla="*/ 721 h 2286"/>
                <a:gd name="T68" fmla="*/ 477 w 1357"/>
                <a:gd name="T69" fmla="*/ 692 h 2286"/>
                <a:gd name="T70" fmla="*/ 421 w 1357"/>
                <a:gd name="T71" fmla="*/ 615 h 2286"/>
                <a:gd name="T72" fmla="*/ 437 w 1357"/>
                <a:gd name="T73" fmla="*/ 545 h 2286"/>
                <a:gd name="T74" fmla="*/ 479 w 1357"/>
                <a:gd name="T75" fmla="*/ 530 h 2286"/>
                <a:gd name="T76" fmla="*/ 549 w 1357"/>
                <a:gd name="T77" fmla="*/ 502 h 2286"/>
                <a:gd name="T78" fmla="*/ 570 w 1357"/>
                <a:gd name="T79" fmla="*/ 422 h 2286"/>
                <a:gd name="T80" fmla="*/ 541 w 1357"/>
                <a:gd name="T81" fmla="*/ 368 h 2286"/>
                <a:gd name="T82" fmla="*/ 461 w 1357"/>
                <a:gd name="T83" fmla="*/ 297 h 2286"/>
                <a:gd name="T84" fmla="*/ 395 w 1357"/>
                <a:gd name="T85" fmla="*/ 223 h 2286"/>
                <a:gd name="T86" fmla="*/ 386 w 1357"/>
                <a:gd name="T87" fmla="*/ 156 h 2286"/>
                <a:gd name="T88" fmla="*/ 408 w 1357"/>
                <a:gd name="T89" fmla="*/ 89 h 2286"/>
                <a:gd name="T90" fmla="*/ 466 w 1357"/>
                <a:gd name="T91" fmla="*/ 32 h 2286"/>
                <a:gd name="T92" fmla="*/ 577 w 1357"/>
                <a:gd name="T93" fmla="*/ 1 h 2286"/>
                <a:gd name="T94" fmla="*/ 725 w 1357"/>
                <a:gd name="T95" fmla="*/ 17 h 2286"/>
                <a:gd name="T96" fmla="*/ 848 w 1357"/>
                <a:gd name="T97" fmla="*/ 89 h 2286"/>
                <a:gd name="T98" fmla="*/ 937 w 1357"/>
                <a:gd name="T99" fmla="*/ 202 h 2286"/>
                <a:gd name="T100" fmla="*/ 992 w 1357"/>
                <a:gd name="T101" fmla="*/ 342 h 2286"/>
                <a:gd name="T102" fmla="*/ 1019 w 1357"/>
                <a:gd name="T103" fmla="*/ 542 h 2286"/>
                <a:gd name="T104" fmla="*/ 1050 w 1357"/>
                <a:gd name="T105" fmla="*/ 667 h 2286"/>
                <a:gd name="T106" fmla="*/ 1083 w 1357"/>
                <a:gd name="T107" fmla="*/ 706 h 2286"/>
                <a:gd name="T108" fmla="*/ 1136 w 1357"/>
                <a:gd name="T109" fmla="*/ 768 h 2286"/>
                <a:gd name="T110" fmla="*/ 1211 w 1357"/>
                <a:gd name="T111" fmla="*/ 881 h 2286"/>
                <a:gd name="T112" fmla="*/ 1280 w 1357"/>
                <a:gd name="T113" fmla="*/ 1025 h 2286"/>
                <a:gd name="T114" fmla="*/ 1329 w 1357"/>
                <a:gd name="T115" fmla="*/ 1188 h 2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57" h="2286">
                  <a:moveTo>
                    <a:pt x="1335" y="1231"/>
                  </a:moveTo>
                  <a:lnTo>
                    <a:pt x="1344" y="1322"/>
                  </a:lnTo>
                  <a:lnTo>
                    <a:pt x="1351" y="1420"/>
                  </a:lnTo>
                  <a:lnTo>
                    <a:pt x="1355" y="1521"/>
                  </a:lnTo>
                  <a:lnTo>
                    <a:pt x="1357" y="1623"/>
                  </a:lnTo>
                  <a:lnTo>
                    <a:pt x="1354" y="1722"/>
                  </a:lnTo>
                  <a:lnTo>
                    <a:pt x="1348" y="1819"/>
                  </a:lnTo>
                  <a:lnTo>
                    <a:pt x="1337" y="1907"/>
                  </a:lnTo>
                  <a:lnTo>
                    <a:pt x="1321" y="1985"/>
                  </a:lnTo>
                  <a:lnTo>
                    <a:pt x="1302" y="2055"/>
                  </a:lnTo>
                  <a:lnTo>
                    <a:pt x="1283" y="2120"/>
                  </a:lnTo>
                  <a:lnTo>
                    <a:pt x="1265" y="2176"/>
                  </a:lnTo>
                  <a:lnTo>
                    <a:pt x="1243" y="2222"/>
                  </a:lnTo>
                  <a:lnTo>
                    <a:pt x="1218" y="2259"/>
                  </a:lnTo>
                  <a:lnTo>
                    <a:pt x="1190" y="2280"/>
                  </a:lnTo>
                  <a:lnTo>
                    <a:pt x="1155" y="2286"/>
                  </a:lnTo>
                  <a:lnTo>
                    <a:pt x="1113" y="2276"/>
                  </a:lnTo>
                  <a:lnTo>
                    <a:pt x="1087" y="2264"/>
                  </a:lnTo>
                  <a:lnTo>
                    <a:pt x="1061" y="2256"/>
                  </a:lnTo>
                  <a:lnTo>
                    <a:pt x="1037" y="2247"/>
                  </a:lnTo>
                  <a:lnTo>
                    <a:pt x="1014" y="2240"/>
                  </a:lnTo>
                  <a:lnTo>
                    <a:pt x="991" y="2234"/>
                  </a:lnTo>
                  <a:lnTo>
                    <a:pt x="969" y="2228"/>
                  </a:lnTo>
                  <a:lnTo>
                    <a:pt x="946" y="2224"/>
                  </a:lnTo>
                  <a:lnTo>
                    <a:pt x="924" y="2220"/>
                  </a:lnTo>
                  <a:lnTo>
                    <a:pt x="903" y="2215"/>
                  </a:lnTo>
                  <a:lnTo>
                    <a:pt x="881" y="2211"/>
                  </a:lnTo>
                  <a:lnTo>
                    <a:pt x="859" y="2207"/>
                  </a:lnTo>
                  <a:lnTo>
                    <a:pt x="836" y="2202"/>
                  </a:lnTo>
                  <a:lnTo>
                    <a:pt x="812" y="2197"/>
                  </a:lnTo>
                  <a:lnTo>
                    <a:pt x="787" y="2191"/>
                  </a:lnTo>
                  <a:lnTo>
                    <a:pt x="763" y="2185"/>
                  </a:lnTo>
                  <a:lnTo>
                    <a:pt x="735" y="2176"/>
                  </a:lnTo>
                  <a:lnTo>
                    <a:pt x="712" y="2169"/>
                  </a:lnTo>
                  <a:lnTo>
                    <a:pt x="689" y="2160"/>
                  </a:lnTo>
                  <a:lnTo>
                    <a:pt x="665" y="2150"/>
                  </a:lnTo>
                  <a:lnTo>
                    <a:pt x="642" y="2140"/>
                  </a:lnTo>
                  <a:lnTo>
                    <a:pt x="617" y="2130"/>
                  </a:lnTo>
                  <a:lnTo>
                    <a:pt x="594" y="2122"/>
                  </a:lnTo>
                  <a:lnTo>
                    <a:pt x="570" y="2113"/>
                  </a:lnTo>
                  <a:lnTo>
                    <a:pt x="546" y="2106"/>
                  </a:lnTo>
                  <a:lnTo>
                    <a:pt x="522" y="2099"/>
                  </a:lnTo>
                  <a:lnTo>
                    <a:pt x="497" y="2094"/>
                  </a:lnTo>
                  <a:lnTo>
                    <a:pt x="474" y="2093"/>
                  </a:lnTo>
                  <a:lnTo>
                    <a:pt x="450" y="2093"/>
                  </a:lnTo>
                  <a:lnTo>
                    <a:pt x="427" y="2096"/>
                  </a:lnTo>
                  <a:lnTo>
                    <a:pt x="404" y="2101"/>
                  </a:lnTo>
                  <a:lnTo>
                    <a:pt x="381" y="2111"/>
                  </a:lnTo>
                  <a:lnTo>
                    <a:pt x="358" y="2126"/>
                  </a:lnTo>
                  <a:lnTo>
                    <a:pt x="353" y="2129"/>
                  </a:lnTo>
                  <a:lnTo>
                    <a:pt x="350" y="2132"/>
                  </a:lnTo>
                  <a:lnTo>
                    <a:pt x="346" y="2135"/>
                  </a:lnTo>
                  <a:lnTo>
                    <a:pt x="342" y="2137"/>
                  </a:lnTo>
                  <a:lnTo>
                    <a:pt x="327" y="2149"/>
                  </a:lnTo>
                  <a:lnTo>
                    <a:pt x="311" y="2160"/>
                  </a:lnTo>
                  <a:lnTo>
                    <a:pt x="296" y="2173"/>
                  </a:lnTo>
                  <a:lnTo>
                    <a:pt x="278" y="2185"/>
                  </a:lnTo>
                  <a:lnTo>
                    <a:pt x="262" y="2198"/>
                  </a:lnTo>
                  <a:lnTo>
                    <a:pt x="245" y="2210"/>
                  </a:lnTo>
                  <a:lnTo>
                    <a:pt x="229" y="2221"/>
                  </a:lnTo>
                  <a:lnTo>
                    <a:pt x="212" y="2233"/>
                  </a:lnTo>
                  <a:lnTo>
                    <a:pt x="195" y="2243"/>
                  </a:lnTo>
                  <a:lnTo>
                    <a:pt x="179" y="2251"/>
                  </a:lnTo>
                  <a:lnTo>
                    <a:pt x="161" y="2260"/>
                  </a:lnTo>
                  <a:lnTo>
                    <a:pt x="146" y="2266"/>
                  </a:lnTo>
                  <a:lnTo>
                    <a:pt x="130" y="2271"/>
                  </a:lnTo>
                  <a:lnTo>
                    <a:pt x="114" y="2274"/>
                  </a:lnTo>
                  <a:lnTo>
                    <a:pt x="99" y="2274"/>
                  </a:lnTo>
                  <a:lnTo>
                    <a:pt x="85" y="2273"/>
                  </a:lnTo>
                  <a:lnTo>
                    <a:pt x="59" y="2267"/>
                  </a:lnTo>
                  <a:lnTo>
                    <a:pt x="36" y="2259"/>
                  </a:lnTo>
                  <a:lnTo>
                    <a:pt x="17" y="2248"/>
                  </a:lnTo>
                  <a:lnTo>
                    <a:pt x="6" y="2234"/>
                  </a:lnTo>
                  <a:lnTo>
                    <a:pt x="0" y="2215"/>
                  </a:lnTo>
                  <a:lnTo>
                    <a:pt x="1" y="2192"/>
                  </a:lnTo>
                  <a:lnTo>
                    <a:pt x="13" y="2162"/>
                  </a:lnTo>
                  <a:lnTo>
                    <a:pt x="33" y="2124"/>
                  </a:lnTo>
                  <a:lnTo>
                    <a:pt x="36" y="2122"/>
                  </a:lnTo>
                  <a:lnTo>
                    <a:pt x="39" y="2117"/>
                  </a:lnTo>
                  <a:lnTo>
                    <a:pt x="42" y="2113"/>
                  </a:lnTo>
                  <a:lnTo>
                    <a:pt x="46" y="2107"/>
                  </a:lnTo>
                  <a:lnTo>
                    <a:pt x="59" y="2094"/>
                  </a:lnTo>
                  <a:lnTo>
                    <a:pt x="85" y="2067"/>
                  </a:lnTo>
                  <a:lnTo>
                    <a:pt x="118" y="2029"/>
                  </a:lnTo>
                  <a:lnTo>
                    <a:pt x="156" y="1980"/>
                  </a:lnTo>
                  <a:lnTo>
                    <a:pt x="193" y="1926"/>
                  </a:lnTo>
                  <a:lnTo>
                    <a:pt x="229" y="1864"/>
                  </a:lnTo>
                  <a:lnTo>
                    <a:pt x="257" y="1797"/>
                  </a:lnTo>
                  <a:lnTo>
                    <a:pt x="274" y="1728"/>
                  </a:lnTo>
                  <a:lnTo>
                    <a:pt x="275" y="1718"/>
                  </a:lnTo>
                  <a:lnTo>
                    <a:pt x="275" y="1709"/>
                  </a:lnTo>
                  <a:lnTo>
                    <a:pt x="277" y="1699"/>
                  </a:lnTo>
                  <a:lnTo>
                    <a:pt x="277" y="1691"/>
                  </a:lnTo>
                  <a:lnTo>
                    <a:pt x="275" y="1621"/>
                  </a:lnTo>
                  <a:lnTo>
                    <a:pt x="265" y="1561"/>
                  </a:lnTo>
                  <a:lnTo>
                    <a:pt x="252" y="1509"/>
                  </a:lnTo>
                  <a:lnTo>
                    <a:pt x="241" y="1463"/>
                  </a:lnTo>
                  <a:lnTo>
                    <a:pt x="236" y="1425"/>
                  </a:lnTo>
                  <a:lnTo>
                    <a:pt x="244" y="1392"/>
                  </a:lnTo>
                  <a:lnTo>
                    <a:pt x="268" y="1363"/>
                  </a:lnTo>
                  <a:lnTo>
                    <a:pt x="314" y="1340"/>
                  </a:lnTo>
                  <a:lnTo>
                    <a:pt x="319" y="1339"/>
                  </a:lnTo>
                  <a:lnTo>
                    <a:pt x="329" y="1333"/>
                  </a:lnTo>
                  <a:lnTo>
                    <a:pt x="345" y="1323"/>
                  </a:lnTo>
                  <a:lnTo>
                    <a:pt x="365" y="1310"/>
                  </a:lnTo>
                  <a:lnTo>
                    <a:pt x="385" y="1291"/>
                  </a:lnTo>
                  <a:lnTo>
                    <a:pt x="405" y="1270"/>
                  </a:lnTo>
                  <a:lnTo>
                    <a:pt x="422" y="1242"/>
                  </a:lnTo>
                  <a:lnTo>
                    <a:pt x="437" y="1211"/>
                  </a:lnTo>
                  <a:lnTo>
                    <a:pt x="441" y="1199"/>
                  </a:lnTo>
                  <a:lnTo>
                    <a:pt x="444" y="1188"/>
                  </a:lnTo>
                  <a:lnTo>
                    <a:pt x="446" y="1176"/>
                  </a:lnTo>
                  <a:lnTo>
                    <a:pt x="448" y="1163"/>
                  </a:lnTo>
                  <a:lnTo>
                    <a:pt x="451" y="1127"/>
                  </a:lnTo>
                  <a:lnTo>
                    <a:pt x="451" y="1088"/>
                  </a:lnTo>
                  <a:lnTo>
                    <a:pt x="450" y="1048"/>
                  </a:lnTo>
                  <a:lnTo>
                    <a:pt x="448" y="1006"/>
                  </a:lnTo>
                  <a:lnTo>
                    <a:pt x="450" y="967"/>
                  </a:lnTo>
                  <a:lnTo>
                    <a:pt x="456" y="930"/>
                  </a:lnTo>
                  <a:lnTo>
                    <a:pt x="466" y="894"/>
                  </a:lnTo>
                  <a:lnTo>
                    <a:pt x="483" y="863"/>
                  </a:lnTo>
                  <a:lnTo>
                    <a:pt x="490" y="855"/>
                  </a:lnTo>
                  <a:lnTo>
                    <a:pt x="497" y="846"/>
                  </a:lnTo>
                  <a:lnTo>
                    <a:pt x="505" y="839"/>
                  </a:lnTo>
                  <a:lnTo>
                    <a:pt x="512" y="832"/>
                  </a:lnTo>
                  <a:lnTo>
                    <a:pt x="526" y="817"/>
                  </a:lnTo>
                  <a:lnTo>
                    <a:pt x="536" y="804"/>
                  </a:lnTo>
                  <a:lnTo>
                    <a:pt x="542" y="794"/>
                  </a:lnTo>
                  <a:lnTo>
                    <a:pt x="545" y="784"/>
                  </a:lnTo>
                  <a:lnTo>
                    <a:pt x="545" y="775"/>
                  </a:lnTo>
                  <a:lnTo>
                    <a:pt x="541" y="765"/>
                  </a:lnTo>
                  <a:lnTo>
                    <a:pt x="533" y="754"/>
                  </a:lnTo>
                  <a:lnTo>
                    <a:pt x="522" y="739"/>
                  </a:lnTo>
                  <a:lnTo>
                    <a:pt x="516" y="734"/>
                  </a:lnTo>
                  <a:lnTo>
                    <a:pt x="512" y="728"/>
                  </a:lnTo>
                  <a:lnTo>
                    <a:pt x="505" y="721"/>
                  </a:lnTo>
                  <a:lnTo>
                    <a:pt x="499" y="713"/>
                  </a:lnTo>
                  <a:lnTo>
                    <a:pt x="492" y="706"/>
                  </a:lnTo>
                  <a:lnTo>
                    <a:pt x="484" y="699"/>
                  </a:lnTo>
                  <a:lnTo>
                    <a:pt x="477" y="692"/>
                  </a:lnTo>
                  <a:lnTo>
                    <a:pt x="470" y="683"/>
                  </a:lnTo>
                  <a:lnTo>
                    <a:pt x="450" y="660"/>
                  </a:lnTo>
                  <a:lnTo>
                    <a:pt x="433" y="638"/>
                  </a:lnTo>
                  <a:lnTo>
                    <a:pt x="421" y="615"/>
                  </a:lnTo>
                  <a:lnTo>
                    <a:pt x="414" y="595"/>
                  </a:lnTo>
                  <a:lnTo>
                    <a:pt x="414" y="575"/>
                  </a:lnTo>
                  <a:lnTo>
                    <a:pt x="421" y="559"/>
                  </a:lnTo>
                  <a:lnTo>
                    <a:pt x="437" y="545"/>
                  </a:lnTo>
                  <a:lnTo>
                    <a:pt x="463" y="535"/>
                  </a:lnTo>
                  <a:lnTo>
                    <a:pt x="469" y="533"/>
                  </a:lnTo>
                  <a:lnTo>
                    <a:pt x="474" y="532"/>
                  </a:lnTo>
                  <a:lnTo>
                    <a:pt x="479" y="530"/>
                  </a:lnTo>
                  <a:lnTo>
                    <a:pt x="484" y="530"/>
                  </a:lnTo>
                  <a:lnTo>
                    <a:pt x="510" y="525"/>
                  </a:lnTo>
                  <a:lnTo>
                    <a:pt x="532" y="515"/>
                  </a:lnTo>
                  <a:lnTo>
                    <a:pt x="549" y="502"/>
                  </a:lnTo>
                  <a:lnTo>
                    <a:pt x="562" y="486"/>
                  </a:lnTo>
                  <a:lnTo>
                    <a:pt x="570" y="467"/>
                  </a:lnTo>
                  <a:lnTo>
                    <a:pt x="572" y="445"/>
                  </a:lnTo>
                  <a:lnTo>
                    <a:pt x="570" y="422"/>
                  </a:lnTo>
                  <a:lnTo>
                    <a:pt x="559" y="396"/>
                  </a:lnTo>
                  <a:lnTo>
                    <a:pt x="554" y="386"/>
                  </a:lnTo>
                  <a:lnTo>
                    <a:pt x="548" y="376"/>
                  </a:lnTo>
                  <a:lnTo>
                    <a:pt x="541" y="368"/>
                  </a:lnTo>
                  <a:lnTo>
                    <a:pt x="532" y="357"/>
                  </a:lnTo>
                  <a:lnTo>
                    <a:pt x="508" y="334"/>
                  </a:lnTo>
                  <a:lnTo>
                    <a:pt x="484" y="314"/>
                  </a:lnTo>
                  <a:lnTo>
                    <a:pt x="461" y="297"/>
                  </a:lnTo>
                  <a:lnTo>
                    <a:pt x="440" y="280"/>
                  </a:lnTo>
                  <a:lnTo>
                    <a:pt x="421" y="262"/>
                  </a:lnTo>
                  <a:lnTo>
                    <a:pt x="405" y="244"/>
                  </a:lnTo>
                  <a:lnTo>
                    <a:pt x="395" y="223"/>
                  </a:lnTo>
                  <a:lnTo>
                    <a:pt x="388" y="200"/>
                  </a:lnTo>
                  <a:lnTo>
                    <a:pt x="386" y="186"/>
                  </a:lnTo>
                  <a:lnTo>
                    <a:pt x="386" y="171"/>
                  </a:lnTo>
                  <a:lnTo>
                    <a:pt x="386" y="156"/>
                  </a:lnTo>
                  <a:lnTo>
                    <a:pt x="389" y="138"/>
                  </a:lnTo>
                  <a:lnTo>
                    <a:pt x="394" y="122"/>
                  </a:lnTo>
                  <a:lnTo>
                    <a:pt x="399" y="105"/>
                  </a:lnTo>
                  <a:lnTo>
                    <a:pt x="408" y="89"/>
                  </a:lnTo>
                  <a:lnTo>
                    <a:pt x="418" y="73"/>
                  </a:lnTo>
                  <a:lnTo>
                    <a:pt x="431" y="58"/>
                  </a:lnTo>
                  <a:lnTo>
                    <a:pt x="447" y="45"/>
                  </a:lnTo>
                  <a:lnTo>
                    <a:pt x="466" y="32"/>
                  </a:lnTo>
                  <a:lnTo>
                    <a:pt x="489" y="22"/>
                  </a:lnTo>
                  <a:lnTo>
                    <a:pt x="515" y="13"/>
                  </a:lnTo>
                  <a:lnTo>
                    <a:pt x="544" y="6"/>
                  </a:lnTo>
                  <a:lnTo>
                    <a:pt x="577" y="1"/>
                  </a:lnTo>
                  <a:lnTo>
                    <a:pt x="614" y="0"/>
                  </a:lnTo>
                  <a:lnTo>
                    <a:pt x="653" y="1"/>
                  </a:lnTo>
                  <a:lnTo>
                    <a:pt x="691" y="9"/>
                  </a:lnTo>
                  <a:lnTo>
                    <a:pt x="725" y="17"/>
                  </a:lnTo>
                  <a:lnTo>
                    <a:pt x="758" y="30"/>
                  </a:lnTo>
                  <a:lnTo>
                    <a:pt x="790" y="48"/>
                  </a:lnTo>
                  <a:lnTo>
                    <a:pt x="820" y="66"/>
                  </a:lnTo>
                  <a:lnTo>
                    <a:pt x="848" y="89"/>
                  </a:lnTo>
                  <a:lnTo>
                    <a:pt x="874" y="114"/>
                  </a:lnTo>
                  <a:lnTo>
                    <a:pt x="897" y="141"/>
                  </a:lnTo>
                  <a:lnTo>
                    <a:pt x="918" y="170"/>
                  </a:lnTo>
                  <a:lnTo>
                    <a:pt x="937" y="202"/>
                  </a:lnTo>
                  <a:lnTo>
                    <a:pt x="955" y="235"/>
                  </a:lnTo>
                  <a:lnTo>
                    <a:pt x="969" y="270"/>
                  </a:lnTo>
                  <a:lnTo>
                    <a:pt x="982" y="306"/>
                  </a:lnTo>
                  <a:lnTo>
                    <a:pt x="992" y="342"/>
                  </a:lnTo>
                  <a:lnTo>
                    <a:pt x="999" y="379"/>
                  </a:lnTo>
                  <a:lnTo>
                    <a:pt x="1009" y="442"/>
                  </a:lnTo>
                  <a:lnTo>
                    <a:pt x="1015" y="497"/>
                  </a:lnTo>
                  <a:lnTo>
                    <a:pt x="1019" y="542"/>
                  </a:lnTo>
                  <a:lnTo>
                    <a:pt x="1024" y="581"/>
                  </a:lnTo>
                  <a:lnTo>
                    <a:pt x="1028" y="613"/>
                  </a:lnTo>
                  <a:lnTo>
                    <a:pt x="1037" y="641"/>
                  </a:lnTo>
                  <a:lnTo>
                    <a:pt x="1050" y="667"/>
                  </a:lnTo>
                  <a:lnTo>
                    <a:pt x="1068" y="692"/>
                  </a:lnTo>
                  <a:lnTo>
                    <a:pt x="1073" y="696"/>
                  </a:lnTo>
                  <a:lnTo>
                    <a:pt x="1079" y="702"/>
                  </a:lnTo>
                  <a:lnTo>
                    <a:pt x="1083" y="706"/>
                  </a:lnTo>
                  <a:lnTo>
                    <a:pt x="1089" y="712"/>
                  </a:lnTo>
                  <a:lnTo>
                    <a:pt x="1103" y="728"/>
                  </a:lnTo>
                  <a:lnTo>
                    <a:pt x="1119" y="747"/>
                  </a:lnTo>
                  <a:lnTo>
                    <a:pt x="1136" y="768"/>
                  </a:lnTo>
                  <a:lnTo>
                    <a:pt x="1155" y="793"/>
                  </a:lnTo>
                  <a:lnTo>
                    <a:pt x="1174" y="820"/>
                  </a:lnTo>
                  <a:lnTo>
                    <a:pt x="1192" y="849"/>
                  </a:lnTo>
                  <a:lnTo>
                    <a:pt x="1211" y="881"/>
                  </a:lnTo>
                  <a:lnTo>
                    <a:pt x="1230" y="914"/>
                  </a:lnTo>
                  <a:lnTo>
                    <a:pt x="1247" y="950"/>
                  </a:lnTo>
                  <a:lnTo>
                    <a:pt x="1265" y="986"/>
                  </a:lnTo>
                  <a:lnTo>
                    <a:pt x="1280" y="1025"/>
                  </a:lnTo>
                  <a:lnTo>
                    <a:pt x="1296" y="1064"/>
                  </a:lnTo>
                  <a:lnTo>
                    <a:pt x="1309" y="1105"/>
                  </a:lnTo>
                  <a:lnTo>
                    <a:pt x="1319" y="1146"/>
                  </a:lnTo>
                  <a:lnTo>
                    <a:pt x="1329" y="1188"/>
                  </a:lnTo>
                  <a:lnTo>
                    <a:pt x="1335" y="1231"/>
                  </a:lnTo>
                  <a:close/>
                </a:path>
              </a:pathLst>
            </a:custGeom>
            <a:solidFill>
              <a:srgbClr val="8E5E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05" name="Freeform 1363">
              <a:extLst>
                <a:ext uri="{FF2B5EF4-FFF2-40B4-BE49-F238E27FC236}">
                  <a16:creationId xmlns:a16="http://schemas.microsoft.com/office/drawing/2014/main" id="{E9DC5963-B485-9921-2A9D-6C082ACF63F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92" y="8596"/>
              <a:ext cx="1342" cy="2279"/>
            </a:xfrm>
            <a:custGeom>
              <a:avLst/>
              <a:gdLst>
                <a:gd name="T0" fmla="*/ 1341 w 1342"/>
                <a:gd name="T1" fmla="*/ 1515 h 2279"/>
                <a:gd name="T2" fmla="*/ 1323 w 1342"/>
                <a:gd name="T3" fmla="*/ 1899 h 2279"/>
                <a:gd name="T4" fmla="*/ 1253 w 1342"/>
                <a:gd name="T5" fmla="*/ 2168 h 2279"/>
                <a:gd name="T6" fmla="*/ 1146 w 1342"/>
                <a:gd name="T7" fmla="*/ 2279 h 2279"/>
                <a:gd name="T8" fmla="*/ 1029 w 1342"/>
                <a:gd name="T9" fmla="*/ 2237 h 2279"/>
                <a:gd name="T10" fmla="*/ 938 w 1342"/>
                <a:gd name="T11" fmla="*/ 2214 h 2279"/>
                <a:gd name="T12" fmla="*/ 852 w 1342"/>
                <a:gd name="T13" fmla="*/ 2200 h 2279"/>
                <a:gd name="T14" fmla="*/ 757 w 1342"/>
                <a:gd name="T15" fmla="*/ 2177 h 2279"/>
                <a:gd name="T16" fmla="*/ 662 w 1342"/>
                <a:gd name="T17" fmla="*/ 2141 h 2279"/>
                <a:gd name="T18" fmla="*/ 564 w 1342"/>
                <a:gd name="T19" fmla="*/ 2103 h 2279"/>
                <a:gd name="T20" fmla="*/ 467 w 1342"/>
                <a:gd name="T21" fmla="*/ 2083 h 2279"/>
                <a:gd name="T22" fmla="*/ 375 w 1342"/>
                <a:gd name="T23" fmla="*/ 2103 h 2279"/>
                <a:gd name="T24" fmla="*/ 341 w 1342"/>
                <a:gd name="T25" fmla="*/ 2125 h 2279"/>
                <a:gd name="T26" fmla="*/ 291 w 1342"/>
                <a:gd name="T27" fmla="*/ 2164 h 2279"/>
                <a:gd name="T28" fmla="*/ 225 w 1342"/>
                <a:gd name="T29" fmla="*/ 2211 h 2279"/>
                <a:gd name="T30" fmla="*/ 157 w 1342"/>
                <a:gd name="T31" fmla="*/ 2250 h 2279"/>
                <a:gd name="T32" fmla="*/ 93 w 1342"/>
                <a:gd name="T33" fmla="*/ 2265 h 2279"/>
                <a:gd name="T34" fmla="*/ 14 w 1342"/>
                <a:gd name="T35" fmla="*/ 2239 h 2279"/>
                <a:gd name="T36" fmla="*/ 16 w 1342"/>
                <a:gd name="T37" fmla="*/ 2152 h 2279"/>
                <a:gd name="T38" fmla="*/ 44 w 1342"/>
                <a:gd name="T39" fmla="*/ 2105 h 2279"/>
                <a:gd name="T40" fmla="*/ 119 w 1342"/>
                <a:gd name="T41" fmla="*/ 2021 h 2279"/>
                <a:gd name="T42" fmla="*/ 255 w 1342"/>
                <a:gd name="T43" fmla="*/ 1792 h 2279"/>
                <a:gd name="T44" fmla="*/ 277 w 1342"/>
                <a:gd name="T45" fmla="*/ 1697 h 2279"/>
                <a:gd name="T46" fmla="*/ 252 w 1342"/>
                <a:gd name="T47" fmla="*/ 1506 h 2279"/>
                <a:gd name="T48" fmla="*/ 268 w 1342"/>
                <a:gd name="T49" fmla="*/ 1365 h 2279"/>
                <a:gd name="T50" fmla="*/ 344 w 1342"/>
                <a:gd name="T51" fmla="*/ 1323 h 2279"/>
                <a:gd name="T52" fmla="*/ 419 w 1342"/>
                <a:gd name="T53" fmla="*/ 1241 h 2279"/>
                <a:gd name="T54" fmla="*/ 444 w 1342"/>
                <a:gd name="T55" fmla="*/ 1174 h 2279"/>
                <a:gd name="T56" fmla="*/ 448 w 1342"/>
                <a:gd name="T57" fmla="*/ 1047 h 2279"/>
                <a:gd name="T58" fmla="*/ 463 w 1342"/>
                <a:gd name="T59" fmla="*/ 894 h 2279"/>
                <a:gd name="T60" fmla="*/ 500 w 1342"/>
                <a:gd name="T61" fmla="*/ 838 h 2279"/>
                <a:gd name="T62" fmla="*/ 540 w 1342"/>
                <a:gd name="T63" fmla="*/ 792 h 2279"/>
                <a:gd name="T64" fmla="*/ 533 w 1342"/>
                <a:gd name="T65" fmla="*/ 751 h 2279"/>
                <a:gd name="T66" fmla="*/ 507 w 1342"/>
                <a:gd name="T67" fmla="*/ 720 h 2279"/>
                <a:gd name="T68" fmla="*/ 478 w 1342"/>
                <a:gd name="T69" fmla="*/ 691 h 2279"/>
                <a:gd name="T70" fmla="*/ 421 w 1342"/>
                <a:gd name="T71" fmla="*/ 613 h 2279"/>
                <a:gd name="T72" fmla="*/ 435 w 1342"/>
                <a:gd name="T73" fmla="*/ 542 h 2279"/>
                <a:gd name="T74" fmla="*/ 476 w 1342"/>
                <a:gd name="T75" fmla="*/ 529 h 2279"/>
                <a:gd name="T76" fmla="*/ 546 w 1342"/>
                <a:gd name="T77" fmla="*/ 502 h 2279"/>
                <a:gd name="T78" fmla="*/ 569 w 1342"/>
                <a:gd name="T79" fmla="*/ 423 h 2279"/>
                <a:gd name="T80" fmla="*/ 543 w 1342"/>
                <a:gd name="T81" fmla="*/ 368 h 2279"/>
                <a:gd name="T82" fmla="*/ 465 w 1342"/>
                <a:gd name="T83" fmla="*/ 294 h 2279"/>
                <a:gd name="T84" fmla="*/ 399 w 1342"/>
                <a:gd name="T85" fmla="*/ 221 h 2279"/>
                <a:gd name="T86" fmla="*/ 403 w 1342"/>
                <a:gd name="T87" fmla="*/ 103 h 2279"/>
                <a:gd name="T88" fmla="*/ 542 w 1342"/>
                <a:gd name="T89" fmla="*/ 6 h 2279"/>
                <a:gd name="T90" fmla="*/ 722 w 1342"/>
                <a:gd name="T91" fmla="*/ 18 h 2279"/>
                <a:gd name="T92" fmla="*/ 839 w 1342"/>
                <a:gd name="T93" fmla="*/ 88 h 2279"/>
                <a:gd name="T94" fmla="*/ 924 w 1342"/>
                <a:gd name="T95" fmla="*/ 199 h 2279"/>
                <a:gd name="T96" fmla="*/ 976 w 1342"/>
                <a:gd name="T97" fmla="*/ 338 h 2279"/>
                <a:gd name="T98" fmla="*/ 1005 w 1342"/>
                <a:gd name="T99" fmla="*/ 538 h 2279"/>
                <a:gd name="T100" fmla="*/ 1038 w 1342"/>
                <a:gd name="T101" fmla="*/ 662 h 2279"/>
                <a:gd name="T102" fmla="*/ 1071 w 1342"/>
                <a:gd name="T103" fmla="*/ 704 h 2279"/>
                <a:gd name="T104" fmla="*/ 1124 w 1342"/>
                <a:gd name="T105" fmla="*/ 766 h 2279"/>
                <a:gd name="T106" fmla="*/ 1198 w 1342"/>
                <a:gd name="T107" fmla="*/ 877 h 2279"/>
                <a:gd name="T108" fmla="*/ 1267 w 1342"/>
                <a:gd name="T109" fmla="*/ 1021 h 2279"/>
                <a:gd name="T110" fmla="*/ 1315 w 1342"/>
                <a:gd name="T111" fmla="*/ 1184 h 2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42" h="2279">
                  <a:moveTo>
                    <a:pt x="1321" y="1227"/>
                  </a:moveTo>
                  <a:lnTo>
                    <a:pt x="1329" y="1318"/>
                  </a:lnTo>
                  <a:lnTo>
                    <a:pt x="1336" y="1414"/>
                  </a:lnTo>
                  <a:lnTo>
                    <a:pt x="1341" y="1515"/>
                  </a:lnTo>
                  <a:lnTo>
                    <a:pt x="1342" y="1616"/>
                  </a:lnTo>
                  <a:lnTo>
                    <a:pt x="1341" y="1715"/>
                  </a:lnTo>
                  <a:lnTo>
                    <a:pt x="1334" y="1811"/>
                  </a:lnTo>
                  <a:lnTo>
                    <a:pt x="1323" y="1899"/>
                  </a:lnTo>
                  <a:lnTo>
                    <a:pt x="1308" y="1976"/>
                  </a:lnTo>
                  <a:lnTo>
                    <a:pt x="1290" y="2047"/>
                  </a:lnTo>
                  <a:lnTo>
                    <a:pt x="1272" y="2112"/>
                  </a:lnTo>
                  <a:lnTo>
                    <a:pt x="1253" y="2168"/>
                  </a:lnTo>
                  <a:lnTo>
                    <a:pt x="1233" y="2216"/>
                  </a:lnTo>
                  <a:lnTo>
                    <a:pt x="1208" y="2252"/>
                  </a:lnTo>
                  <a:lnTo>
                    <a:pt x="1181" y="2273"/>
                  </a:lnTo>
                  <a:lnTo>
                    <a:pt x="1146" y="2279"/>
                  </a:lnTo>
                  <a:lnTo>
                    <a:pt x="1106" y="2267"/>
                  </a:lnTo>
                  <a:lnTo>
                    <a:pt x="1080" y="2256"/>
                  </a:lnTo>
                  <a:lnTo>
                    <a:pt x="1054" y="2246"/>
                  </a:lnTo>
                  <a:lnTo>
                    <a:pt x="1029" y="2237"/>
                  </a:lnTo>
                  <a:lnTo>
                    <a:pt x="1006" y="2230"/>
                  </a:lnTo>
                  <a:lnTo>
                    <a:pt x="983" y="2224"/>
                  </a:lnTo>
                  <a:lnTo>
                    <a:pt x="960" y="2218"/>
                  </a:lnTo>
                  <a:lnTo>
                    <a:pt x="938" y="2214"/>
                  </a:lnTo>
                  <a:lnTo>
                    <a:pt x="917" y="2211"/>
                  </a:lnTo>
                  <a:lnTo>
                    <a:pt x="895" y="2207"/>
                  </a:lnTo>
                  <a:lnTo>
                    <a:pt x="874" y="2204"/>
                  </a:lnTo>
                  <a:lnTo>
                    <a:pt x="852" y="2200"/>
                  </a:lnTo>
                  <a:lnTo>
                    <a:pt x="829" y="2195"/>
                  </a:lnTo>
                  <a:lnTo>
                    <a:pt x="806" y="2190"/>
                  </a:lnTo>
                  <a:lnTo>
                    <a:pt x="781" y="2184"/>
                  </a:lnTo>
                  <a:lnTo>
                    <a:pt x="757" y="2177"/>
                  </a:lnTo>
                  <a:lnTo>
                    <a:pt x="731" y="2168"/>
                  </a:lnTo>
                  <a:lnTo>
                    <a:pt x="708" y="2159"/>
                  </a:lnTo>
                  <a:lnTo>
                    <a:pt x="685" y="2151"/>
                  </a:lnTo>
                  <a:lnTo>
                    <a:pt x="662" y="2141"/>
                  </a:lnTo>
                  <a:lnTo>
                    <a:pt x="637" y="2131"/>
                  </a:lnTo>
                  <a:lnTo>
                    <a:pt x="613" y="2120"/>
                  </a:lnTo>
                  <a:lnTo>
                    <a:pt x="588" y="2112"/>
                  </a:lnTo>
                  <a:lnTo>
                    <a:pt x="564" y="2103"/>
                  </a:lnTo>
                  <a:lnTo>
                    <a:pt x="540" y="2096"/>
                  </a:lnTo>
                  <a:lnTo>
                    <a:pt x="516" y="2090"/>
                  </a:lnTo>
                  <a:lnTo>
                    <a:pt x="491" y="2086"/>
                  </a:lnTo>
                  <a:lnTo>
                    <a:pt x="467" y="2083"/>
                  </a:lnTo>
                  <a:lnTo>
                    <a:pt x="444" y="2083"/>
                  </a:lnTo>
                  <a:lnTo>
                    <a:pt x="419" y="2087"/>
                  </a:lnTo>
                  <a:lnTo>
                    <a:pt x="398" y="2093"/>
                  </a:lnTo>
                  <a:lnTo>
                    <a:pt x="375" y="2103"/>
                  </a:lnTo>
                  <a:lnTo>
                    <a:pt x="353" y="2116"/>
                  </a:lnTo>
                  <a:lnTo>
                    <a:pt x="349" y="2119"/>
                  </a:lnTo>
                  <a:lnTo>
                    <a:pt x="346" y="2122"/>
                  </a:lnTo>
                  <a:lnTo>
                    <a:pt x="341" y="2125"/>
                  </a:lnTo>
                  <a:lnTo>
                    <a:pt x="337" y="2128"/>
                  </a:lnTo>
                  <a:lnTo>
                    <a:pt x="323" y="2139"/>
                  </a:lnTo>
                  <a:lnTo>
                    <a:pt x="307" y="2151"/>
                  </a:lnTo>
                  <a:lnTo>
                    <a:pt x="291" y="2164"/>
                  </a:lnTo>
                  <a:lnTo>
                    <a:pt x="275" y="2175"/>
                  </a:lnTo>
                  <a:lnTo>
                    <a:pt x="258" y="2188"/>
                  </a:lnTo>
                  <a:lnTo>
                    <a:pt x="241" y="2200"/>
                  </a:lnTo>
                  <a:lnTo>
                    <a:pt x="225" y="2211"/>
                  </a:lnTo>
                  <a:lnTo>
                    <a:pt x="207" y="2223"/>
                  </a:lnTo>
                  <a:lnTo>
                    <a:pt x="190" y="2233"/>
                  </a:lnTo>
                  <a:lnTo>
                    <a:pt x="173" y="2242"/>
                  </a:lnTo>
                  <a:lnTo>
                    <a:pt x="157" y="2250"/>
                  </a:lnTo>
                  <a:lnTo>
                    <a:pt x="140" y="2256"/>
                  </a:lnTo>
                  <a:lnTo>
                    <a:pt x="124" y="2262"/>
                  </a:lnTo>
                  <a:lnTo>
                    <a:pt x="108" y="2265"/>
                  </a:lnTo>
                  <a:lnTo>
                    <a:pt x="93" y="2265"/>
                  </a:lnTo>
                  <a:lnTo>
                    <a:pt x="79" y="2263"/>
                  </a:lnTo>
                  <a:lnTo>
                    <a:pt x="53" y="2257"/>
                  </a:lnTo>
                  <a:lnTo>
                    <a:pt x="31" y="2250"/>
                  </a:lnTo>
                  <a:lnTo>
                    <a:pt x="14" y="2239"/>
                  </a:lnTo>
                  <a:lnTo>
                    <a:pt x="4" y="2226"/>
                  </a:lnTo>
                  <a:lnTo>
                    <a:pt x="0" y="2207"/>
                  </a:lnTo>
                  <a:lnTo>
                    <a:pt x="4" y="2182"/>
                  </a:lnTo>
                  <a:lnTo>
                    <a:pt x="16" y="2152"/>
                  </a:lnTo>
                  <a:lnTo>
                    <a:pt x="37" y="2115"/>
                  </a:lnTo>
                  <a:lnTo>
                    <a:pt x="39" y="2112"/>
                  </a:lnTo>
                  <a:lnTo>
                    <a:pt x="42" y="2109"/>
                  </a:lnTo>
                  <a:lnTo>
                    <a:pt x="44" y="2105"/>
                  </a:lnTo>
                  <a:lnTo>
                    <a:pt x="49" y="2100"/>
                  </a:lnTo>
                  <a:lnTo>
                    <a:pt x="63" y="2086"/>
                  </a:lnTo>
                  <a:lnTo>
                    <a:pt x="88" y="2058"/>
                  </a:lnTo>
                  <a:lnTo>
                    <a:pt x="119" y="2021"/>
                  </a:lnTo>
                  <a:lnTo>
                    <a:pt x="157" y="1973"/>
                  </a:lnTo>
                  <a:lnTo>
                    <a:pt x="194" y="1919"/>
                  </a:lnTo>
                  <a:lnTo>
                    <a:pt x="228" y="1857"/>
                  </a:lnTo>
                  <a:lnTo>
                    <a:pt x="255" y="1792"/>
                  </a:lnTo>
                  <a:lnTo>
                    <a:pt x="272" y="1724"/>
                  </a:lnTo>
                  <a:lnTo>
                    <a:pt x="274" y="1714"/>
                  </a:lnTo>
                  <a:lnTo>
                    <a:pt x="275" y="1705"/>
                  </a:lnTo>
                  <a:lnTo>
                    <a:pt x="277" y="1697"/>
                  </a:lnTo>
                  <a:lnTo>
                    <a:pt x="277" y="1687"/>
                  </a:lnTo>
                  <a:lnTo>
                    <a:pt x="275" y="1617"/>
                  </a:lnTo>
                  <a:lnTo>
                    <a:pt x="266" y="1558"/>
                  </a:lnTo>
                  <a:lnTo>
                    <a:pt x="252" y="1506"/>
                  </a:lnTo>
                  <a:lnTo>
                    <a:pt x="242" y="1462"/>
                  </a:lnTo>
                  <a:lnTo>
                    <a:pt x="236" y="1424"/>
                  </a:lnTo>
                  <a:lnTo>
                    <a:pt x="243" y="1393"/>
                  </a:lnTo>
                  <a:lnTo>
                    <a:pt x="268" y="1365"/>
                  </a:lnTo>
                  <a:lnTo>
                    <a:pt x="314" y="1342"/>
                  </a:lnTo>
                  <a:lnTo>
                    <a:pt x="318" y="1341"/>
                  </a:lnTo>
                  <a:lnTo>
                    <a:pt x="328" y="1334"/>
                  </a:lnTo>
                  <a:lnTo>
                    <a:pt x="344" y="1323"/>
                  </a:lnTo>
                  <a:lnTo>
                    <a:pt x="363" y="1309"/>
                  </a:lnTo>
                  <a:lnTo>
                    <a:pt x="383" y="1290"/>
                  </a:lnTo>
                  <a:lnTo>
                    <a:pt x="402" y="1269"/>
                  </a:lnTo>
                  <a:lnTo>
                    <a:pt x="419" y="1241"/>
                  </a:lnTo>
                  <a:lnTo>
                    <a:pt x="434" y="1210"/>
                  </a:lnTo>
                  <a:lnTo>
                    <a:pt x="438" y="1198"/>
                  </a:lnTo>
                  <a:lnTo>
                    <a:pt x="441" y="1185"/>
                  </a:lnTo>
                  <a:lnTo>
                    <a:pt x="444" y="1174"/>
                  </a:lnTo>
                  <a:lnTo>
                    <a:pt x="447" y="1162"/>
                  </a:lnTo>
                  <a:lnTo>
                    <a:pt x="450" y="1126"/>
                  </a:lnTo>
                  <a:lnTo>
                    <a:pt x="450" y="1087"/>
                  </a:lnTo>
                  <a:lnTo>
                    <a:pt x="448" y="1047"/>
                  </a:lnTo>
                  <a:lnTo>
                    <a:pt x="448" y="1006"/>
                  </a:lnTo>
                  <a:lnTo>
                    <a:pt x="448" y="966"/>
                  </a:lnTo>
                  <a:lnTo>
                    <a:pt x="454" y="929"/>
                  </a:lnTo>
                  <a:lnTo>
                    <a:pt x="463" y="894"/>
                  </a:lnTo>
                  <a:lnTo>
                    <a:pt x="480" y="862"/>
                  </a:lnTo>
                  <a:lnTo>
                    <a:pt x="487" y="854"/>
                  </a:lnTo>
                  <a:lnTo>
                    <a:pt x="494" y="845"/>
                  </a:lnTo>
                  <a:lnTo>
                    <a:pt x="500" y="838"/>
                  </a:lnTo>
                  <a:lnTo>
                    <a:pt x="507" y="830"/>
                  </a:lnTo>
                  <a:lnTo>
                    <a:pt x="522" y="815"/>
                  </a:lnTo>
                  <a:lnTo>
                    <a:pt x="533" y="803"/>
                  </a:lnTo>
                  <a:lnTo>
                    <a:pt x="540" y="792"/>
                  </a:lnTo>
                  <a:lnTo>
                    <a:pt x="543" y="781"/>
                  </a:lnTo>
                  <a:lnTo>
                    <a:pt x="543" y="773"/>
                  </a:lnTo>
                  <a:lnTo>
                    <a:pt x="540" y="763"/>
                  </a:lnTo>
                  <a:lnTo>
                    <a:pt x="533" y="751"/>
                  </a:lnTo>
                  <a:lnTo>
                    <a:pt x="523" y="738"/>
                  </a:lnTo>
                  <a:lnTo>
                    <a:pt x="517" y="732"/>
                  </a:lnTo>
                  <a:lnTo>
                    <a:pt x="513" y="727"/>
                  </a:lnTo>
                  <a:lnTo>
                    <a:pt x="507" y="720"/>
                  </a:lnTo>
                  <a:lnTo>
                    <a:pt x="500" y="712"/>
                  </a:lnTo>
                  <a:lnTo>
                    <a:pt x="494" y="705"/>
                  </a:lnTo>
                  <a:lnTo>
                    <a:pt x="487" y="698"/>
                  </a:lnTo>
                  <a:lnTo>
                    <a:pt x="478" y="691"/>
                  </a:lnTo>
                  <a:lnTo>
                    <a:pt x="471" y="682"/>
                  </a:lnTo>
                  <a:lnTo>
                    <a:pt x="451" y="659"/>
                  </a:lnTo>
                  <a:lnTo>
                    <a:pt x="434" y="636"/>
                  </a:lnTo>
                  <a:lnTo>
                    <a:pt x="421" y="613"/>
                  </a:lnTo>
                  <a:lnTo>
                    <a:pt x="414" y="591"/>
                  </a:lnTo>
                  <a:lnTo>
                    <a:pt x="414" y="573"/>
                  </a:lnTo>
                  <a:lnTo>
                    <a:pt x="419" y="555"/>
                  </a:lnTo>
                  <a:lnTo>
                    <a:pt x="435" y="542"/>
                  </a:lnTo>
                  <a:lnTo>
                    <a:pt x="460" y="532"/>
                  </a:lnTo>
                  <a:lnTo>
                    <a:pt x="465" y="531"/>
                  </a:lnTo>
                  <a:lnTo>
                    <a:pt x="471" y="529"/>
                  </a:lnTo>
                  <a:lnTo>
                    <a:pt x="476" y="529"/>
                  </a:lnTo>
                  <a:lnTo>
                    <a:pt x="481" y="528"/>
                  </a:lnTo>
                  <a:lnTo>
                    <a:pt x="507" y="523"/>
                  </a:lnTo>
                  <a:lnTo>
                    <a:pt x="529" y="515"/>
                  </a:lnTo>
                  <a:lnTo>
                    <a:pt x="546" y="502"/>
                  </a:lnTo>
                  <a:lnTo>
                    <a:pt x="561" y="486"/>
                  </a:lnTo>
                  <a:lnTo>
                    <a:pt x="569" y="467"/>
                  </a:lnTo>
                  <a:lnTo>
                    <a:pt x="572" y="446"/>
                  </a:lnTo>
                  <a:lnTo>
                    <a:pt x="569" y="423"/>
                  </a:lnTo>
                  <a:lnTo>
                    <a:pt x="561" y="397"/>
                  </a:lnTo>
                  <a:lnTo>
                    <a:pt x="556" y="387"/>
                  </a:lnTo>
                  <a:lnTo>
                    <a:pt x="551" y="376"/>
                  </a:lnTo>
                  <a:lnTo>
                    <a:pt x="543" y="368"/>
                  </a:lnTo>
                  <a:lnTo>
                    <a:pt x="535" y="358"/>
                  </a:lnTo>
                  <a:lnTo>
                    <a:pt x="510" y="333"/>
                  </a:lnTo>
                  <a:lnTo>
                    <a:pt x="487" y="313"/>
                  </a:lnTo>
                  <a:lnTo>
                    <a:pt x="465" y="294"/>
                  </a:lnTo>
                  <a:lnTo>
                    <a:pt x="444" y="277"/>
                  </a:lnTo>
                  <a:lnTo>
                    <a:pt x="425" y="260"/>
                  </a:lnTo>
                  <a:lnTo>
                    <a:pt x="411" y="241"/>
                  </a:lnTo>
                  <a:lnTo>
                    <a:pt x="399" y="221"/>
                  </a:lnTo>
                  <a:lnTo>
                    <a:pt x="393" y="196"/>
                  </a:lnTo>
                  <a:lnTo>
                    <a:pt x="392" y="167"/>
                  </a:lnTo>
                  <a:lnTo>
                    <a:pt x="393" y="136"/>
                  </a:lnTo>
                  <a:lnTo>
                    <a:pt x="403" y="103"/>
                  </a:lnTo>
                  <a:lnTo>
                    <a:pt x="421" y="71"/>
                  </a:lnTo>
                  <a:lnTo>
                    <a:pt x="448" y="44"/>
                  </a:lnTo>
                  <a:lnTo>
                    <a:pt x="489" y="20"/>
                  </a:lnTo>
                  <a:lnTo>
                    <a:pt x="542" y="6"/>
                  </a:lnTo>
                  <a:lnTo>
                    <a:pt x="613" y="0"/>
                  </a:lnTo>
                  <a:lnTo>
                    <a:pt x="651" y="2"/>
                  </a:lnTo>
                  <a:lnTo>
                    <a:pt x="688" y="8"/>
                  </a:lnTo>
                  <a:lnTo>
                    <a:pt x="722" y="18"/>
                  </a:lnTo>
                  <a:lnTo>
                    <a:pt x="754" y="31"/>
                  </a:lnTo>
                  <a:lnTo>
                    <a:pt x="784" y="46"/>
                  </a:lnTo>
                  <a:lnTo>
                    <a:pt x="813" y="67"/>
                  </a:lnTo>
                  <a:lnTo>
                    <a:pt x="839" y="88"/>
                  </a:lnTo>
                  <a:lnTo>
                    <a:pt x="863" y="113"/>
                  </a:lnTo>
                  <a:lnTo>
                    <a:pt x="885" y="140"/>
                  </a:lnTo>
                  <a:lnTo>
                    <a:pt x="905" y="169"/>
                  </a:lnTo>
                  <a:lnTo>
                    <a:pt x="924" y="199"/>
                  </a:lnTo>
                  <a:lnTo>
                    <a:pt x="940" y="232"/>
                  </a:lnTo>
                  <a:lnTo>
                    <a:pt x="954" y="266"/>
                  </a:lnTo>
                  <a:lnTo>
                    <a:pt x="966" y="302"/>
                  </a:lnTo>
                  <a:lnTo>
                    <a:pt x="976" y="338"/>
                  </a:lnTo>
                  <a:lnTo>
                    <a:pt x="983" y="375"/>
                  </a:lnTo>
                  <a:lnTo>
                    <a:pt x="993" y="438"/>
                  </a:lnTo>
                  <a:lnTo>
                    <a:pt x="999" y="492"/>
                  </a:lnTo>
                  <a:lnTo>
                    <a:pt x="1005" y="538"/>
                  </a:lnTo>
                  <a:lnTo>
                    <a:pt x="1009" y="575"/>
                  </a:lnTo>
                  <a:lnTo>
                    <a:pt x="1016" y="609"/>
                  </a:lnTo>
                  <a:lnTo>
                    <a:pt x="1025" y="636"/>
                  </a:lnTo>
                  <a:lnTo>
                    <a:pt x="1038" y="662"/>
                  </a:lnTo>
                  <a:lnTo>
                    <a:pt x="1057" y="686"/>
                  </a:lnTo>
                  <a:lnTo>
                    <a:pt x="1061" y="692"/>
                  </a:lnTo>
                  <a:lnTo>
                    <a:pt x="1067" y="698"/>
                  </a:lnTo>
                  <a:lnTo>
                    <a:pt x="1071" y="704"/>
                  </a:lnTo>
                  <a:lnTo>
                    <a:pt x="1077" y="709"/>
                  </a:lnTo>
                  <a:lnTo>
                    <a:pt x="1091" y="725"/>
                  </a:lnTo>
                  <a:lnTo>
                    <a:pt x="1107" y="744"/>
                  </a:lnTo>
                  <a:lnTo>
                    <a:pt x="1124" y="766"/>
                  </a:lnTo>
                  <a:lnTo>
                    <a:pt x="1142" y="789"/>
                  </a:lnTo>
                  <a:lnTo>
                    <a:pt x="1160" y="816"/>
                  </a:lnTo>
                  <a:lnTo>
                    <a:pt x="1179" y="845"/>
                  </a:lnTo>
                  <a:lnTo>
                    <a:pt x="1198" y="877"/>
                  </a:lnTo>
                  <a:lnTo>
                    <a:pt x="1217" y="910"/>
                  </a:lnTo>
                  <a:lnTo>
                    <a:pt x="1234" y="946"/>
                  </a:lnTo>
                  <a:lnTo>
                    <a:pt x="1251" y="982"/>
                  </a:lnTo>
                  <a:lnTo>
                    <a:pt x="1267" y="1021"/>
                  </a:lnTo>
                  <a:lnTo>
                    <a:pt x="1282" y="1060"/>
                  </a:lnTo>
                  <a:lnTo>
                    <a:pt x="1295" y="1101"/>
                  </a:lnTo>
                  <a:lnTo>
                    <a:pt x="1305" y="1142"/>
                  </a:lnTo>
                  <a:lnTo>
                    <a:pt x="1315" y="1184"/>
                  </a:lnTo>
                  <a:lnTo>
                    <a:pt x="1321" y="1227"/>
                  </a:lnTo>
                  <a:close/>
                </a:path>
              </a:pathLst>
            </a:custGeom>
            <a:solidFill>
              <a:srgbClr val="82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06" name="Freeform 1364">
              <a:extLst>
                <a:ext uri="{FF2B5EF4-FFF2-40B4-BE49-F238E27FC236}">
                  <a16:creationId xmlns:a16="http://schemas.microsoft.com/office/drawing/2014/main" id="{0FE53E57-0F99-C246-4F0E-D80DE065630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99" y="8601"/>
              <a:ext cx="1329" cy="2271"/>
            </a:xfrm>
            <a:custGeom>
              <a:avLst/>
              <a:gdLst>
                <a:gd name="T0" fmla="*/ 1328 w 1329"/>
                <a:gd name="T1" fmla="*/ 1509 h 2271"/>
                <a:gd name="T2" fmla="*/ 1311 w 1329"/>
                <a:gd name="T3" fmla="*/ 1889 h 2271"/>
                <a:gd name="T4" fmla="*/ 1241 w 1329"/>
                <a:gd name="T5" fmla="*/ 2159 h 2271"/>
                <a:gd name="T6" fmla="*/ 1139 w 1329"/>
                <a:gd name="T7" fmla="*/ 2271 h 2271"/>
                <a:gd name="T8" fmla="*/ 1022 w 1329"/>
                <a:gd name="T9" fmla="*/ 2225 h 2271"/>
                <a:gd name="T10" fmla="*/ 931 w 1329"/>
                <a:gd name="T11" fmla="*/ 2203 h 2271"/>
                <a:gd name="T12" fmla="*/ 845 w 1329"/>
                <a:gd name="T13" fmla="*/ 2190 h 2271"/>
                <a:gd name="T14" fmla="*/ 753 w 1329"/>
                <a:gd name="T15" fmla="*/ 2169 h 2271"/>
                <a:gd name="T16" fmla="*/ 659 w 1329"/>
                <a:gd name="T17" fmla="*/ 2131 h 2271"/>
                <a:gd name="T18" fmla="*/ 559 w 1329"/>
                <a:gd name="T19" fmla="*/ 2092 h 2271"/>
                <a:gd name="T20" fmla="*/ 460 w 1329"/>
                <a:gd name="T21" fmla="*/ 2074 h 2271"/>
                <a:gd name="T22" fmla="*/ 368 w 1329"/>
                <a:gd name="T23" fmla="*/ 2091 h 2271"/>
                <a:gd name="T24" fmla="*/ 336 w 1329"/>
                <a:gd name="T25" fmla="*/ 2113 h 2271"/>
                <a:gd name="T26" fmla="*/ 285 w 1329"/>
                <a:gd name="T27" fmla="*/ 2151 h 2271"/>
                <a:gd name="T28" fmla="*/ 219 w 1329"/>
                <a:gd name="T29" fmla="*/ 2201 h 2271"/>
                <a:gd name="T30" fmla="*/ 151 w 1329"/>
                <a:gd name="T31" fmla="*/ 2238 h 2271"/>
                <a:gd name="T32" fmla="*/ 89 w 1329"/>
                <a:gd name="T33" fmla="*/ 2254 h 2271"/>
                <a:gd name="T34" fmla="*/ 13 w 1329"/>
                <a:gd name="T35" fmla="*/ 2229 h 2271"/>
                <a:gd name="T36" fmla="*/ 17 w 1329"/>
                <a:gd name="T37" fmla="*/ 2141 h 2271"/>
                <a:gd name="T38" fmla="*/ 46 w 1329"/>
                <a:gd name="T39" fmla="*/ 2095 h 2271"/>
                <a:gd name="T40" fmla="*/ 121 w 1329"/>
                <a:gd name="T41" fmla="*/ 2012 h 2271"/>
                <a:gd name="T42" fmla="*/ 255 w 1329"/>
                <a:gd name="T43" fmla="*/ 1785 h 2271"/>
                <a:gd name="T44" fmla="*/ 275 w 1329"/>
                <a:gd name="T45" fmla="*/ 1692 h 2271"/>
                <a:gd name="T46" fmla="*/ 252 w 1329"/>
                <a:gd name="T47" fmla="*/ 1503 h 2271"/>
                <a:gd name="T48" fmla="*/ 267 w 1329"/>
                <a:gd name="T49" fmla="*/ 1365 h 2271"/>
                <a:gd name="T50" fmla="*/ 342 w 1329"/>
                <a:gd name="T51" fmla="*/ 1321 h 2271"/>
                <a:gd name="T52" fmla="*/ 418 w 1329"/>
                <a:gd name="T53" fmla="*/ 1238 h 2271"/>
                <a:gd name="T54" fmla="*/ 441 w 1329"/>
                <a:gd name="T55" fmla="*/ 1171 h 2271"/>
                <a:gd name="T56" fmla="*/ 447 w 1329"/>
                <a:gd name="T57" fmla="*/ 1045 h 2271"/>
                <a:gd name="T58" fmla="*/ 461 w 1329"/>
                <a:gd name="T59" fmla="*/ 892 h 2271"/>
                <a:gd name="T60" fmla="*/ 497 w 1329"/>
                <a:gd name="T61" fmla="*/ 837 h 2271"/>
                <a:gd name="T62" fmla="*/ 536 w 1329"/>
                <a:gd name="T63" fmla="*/ 789 h 2271"/>
                <a:gd name="T64" fmla="*/ 533 w 1329"/>
                <a:gd name="T65" fmla="*/ 751 h 2271"/>
                <a:gd name="T66" fmla="*/ 509 w 1329"/>
                <a:gd name="T67" fmla="*/ 719 h 2271"/>
                <a:gd name="T68" fmla="*/ 482 w 1329"/>
                <a:gd name="T69" fmla="*/ 689 h 2271"/>
                <a:gd name="T70" fmla="*/ 422 w 1329"/>
                <a:gd name="T71" fmla="*/ 611 h 2271"/>
                <a:gd name="T72" fmla="*/ 434 w 1329"/>
                <a:gd name="T73" fmla="*/ 539 h 2271"/>
                <a:gd name="T74" fmla="*/ 471 w 1329"/>
                <a:gd name="T75" fmla="*/ 527 h 2271"/>
                <a:gd name="T76" fmla="*/ 544 w 1329"/>
                <a:gd name="T77" fmla="*/ 500 h 2271"/>
                <a:gd name="T78" fmla="*/ 571 w 1329"/>
                <a:gd name="T79" fmla="*/ 420 h 2271"/>
                <a:gd name="T80" fmla="*/ 545 w 1329"/>
                <a:gd name="T81" fmla="*/ 366 h 2271"/>
                <a:gd name="T82" fmla="*/ 469 w 1329"/>
                <a:gd name="T83" fmla="*/ 292 h 2271"/>
                <a:gd name="T84" fmla="*/ 404 w 1329"/>
                <a:gd name="T85" fmla="*/ 216 h 2271"/>
                <a:gd name="T86" fmla="*/ 405 w 1329"/>
                <a:gd name="T87" fmla="*/ 101 h 2271"/>
                <a:gd name="T88" fmla="*/ 541 w 1329"/>
                <a:gd name="T89" fmla="*/ 5 h 2271"/>
                <a:gd name="T90" fmla="*/ 717 w 1329"/>
                <a:gd name="T91" fmla="*/ 17 h 2271"/>
                <a:gd name="T92" fmla="*/ 830 w 1329"/>
                <a:gd name="T93" fmla="*/ 86 h 2271"/>
                <a:gd name="T94" fmla="*/ 911 w 1329"/>
                <a:gd name="T95" fmla="*/ 197 h 2271"/>
                <a:gd name="T96" fmla="*/ 960 w 1329"/>
                <a:gd name="T97" fmla="*/ 334 h 2271"/>
                <a:gd name="T98" fmla="*/ 991 w 1329"/>
                <a:gd name="T99" fmla="*/ 533 h 2271"/>
                <a:gd name="T100" fmla="*/ 1027 w 1329"/>
                <a:gd name="T101" fmla="*/ 657 h 2271"/>
                <a:gd name="T102" fmla="*/ 1060 w 1329"/>
                <a:gd name="T103" fmla="*/ 699 h 2271"/>
                <a:gd name="T104" fmla="*/ 1112 w 1329"/>
                <a:gd name="T105" fmla="*/ 759 h 2271"/>
                <a:gd name="T106" fmla="*/ 1185 w 1329"/>
                <a:gd name="T107" fmla="*/ 872 h 2271"/>
                <a:gd name="T108" fmla="*/ 1253 w 1329"/>
                <a:gd name="T109" fmla="*/ 1014 h 2271"/>
                <a:gd name="T110" fmla="*/ 1301 w 1329"/>
                <a:gd name="T111" fmla="*/ 1179 h 2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29" h="2271">
                  <a:moveTo>
                    <a:pt x="1306" y="1220"/>
                  </a:moveTo>
                  <a:lnTo>
                    <a:pt x="1315" y="1311"/>
                  </a:lnTo>
                  <a:lnTo>
                    <a:pt x="1322" y="1409"/>
                  </a:lnTo>
                  <a:lnTo>
                    <a:pt x="1328" y="1509"/>
                  </a:lnTo>
                  <a:lnTo>
                    <a:pt x="1329" y="1610"/>
                  </a:lnTo>
                  <a:lnTo>
                    <a:pt x="1327" y="1708"/>
                  </a:lnTo>
                  <a:lnTo>
                    <a:pt x="1321" y="1803"/>
                  </a:lnTo>
                  <a:lnTo>
                    <a:pt x="1311" y="1889"/>
                  </a:lnTo>
                  <a:lnTo>
                    <a:pt x="1295" y="1967"/>
                  </a:lnTo>
                  <a:lnTo>
                    <a:pt x="1277" y="2038"/>
                  </a:lnTo>
                  <a:lnTo>
                    <a:pt x="1260" y="2102"/>
                  </a:lnTo>
                  <a:lnTo>
                    <a:pt x="1241" y="2159"/>
                  </a:lnTo>
                  <a:lnTo>
                    <a:pt x="1223" y="2208"/>
                  </a:lnTo>
                  <a:lnTo>
                    <a:pt x="1200" y="2244"/>
                  </a:lnTo>
                  <a:lnTo>
                    <a:pt x="1172" y="2265"/>
                  </a:lnTo>
                  <a:lnTo>
                    <a:pt x="1139" y="2271"/>
                  </a:lnTo>
                  <a:lnTo>
                    <a:pt x="1099" y="2258"/>
                  </a:lnTo>
                  <a:lnTo>
                    <a:pt x="1073" y="2245"/>
                  </a:lnTo>
                  <a:lnTo>
                    <a:pt x="1047" y="2234"/>
                  </a:lnTo>
                  <a:lnTo>
                    <a:pt x="1022" y="2225"/>
                  </a:lnTo>
                  <a:lnTo>
                    <a:pt x="999" y="2218"/>
                  </a:lnTo>
                  <a:lnTo>
                    <a:pt x="976" y="2212"/>
                  </a:lnTo>
                  <a:lnTo>
                    <a:pt x="955" y="2208"/>
                  </a:lnTo>
                  <a:lnTo>
                    <a:pt x="931" y="2203"/>
                  </a:lnTo>
                  <a:lnTo>
                    <a:pt x="910" y="2201"/>
                  </a:lnTo>
                  <a:lnTo>
                    <a:pt x="888" y="2198"/>
                  </a:lnTo>
                  <a:lnTo>
                    <a:pt x="867" y="2195"/>
                  </a:lnTo>
                  <a:lnTo>
                    <a:pt x="845" y="2190"/>
                  </a:lnTo>
                  <a:lnTo>
                    <a:pt x="823" y="2188"/>
                  </a:lnTo>
                  <a:lnTo>
                    <a:pt x="800" y="2182"/>
                  </a:lnTo>
                  <a:lnTo>
                    <a:pt x="777" y="2176"/>
                  </a:lnTo>
                  <a:lnTo>
                    <a:pt x="753" y="2169"/>
                  </a:lnTo>
                  <a:lnTo>
                    <a:pt x="728" y="2160"/>
                  </a:lnTo>
                  <a:lnTo>
                    <a:pt x="705" y="2151"/>
                  </a:lnTo>
                  <a:lnTo>
                    <a:pt x="682" y="2141"/>
                  </a:lnTo>
                  <a:lnTo>
                    <a:pt x="659" y="2131"/>
                  </a:lnTo>
                  <a:lnTo>
                    <a:pt x="634" y="2121"/>
                  </a:lnTo>
                  <a:lnTo>
                    <a:pt x="610" y="2111"/>
                  </a:lnTo>
                  <a:lnTo>
                    <a:pt x="584" y="2101"/>
                  </a:lnTo>
                  <a:lnTo>
                    <a:pt x="559" y="2092"/>
                  </a:lnTo>
                  <a:lnTo>
                    <a:pt x="533" y="2085"/>
                  </a:lnTo>
                  <a:lnTo>
                    <a:pt x="509" y="2079"/>
                  </a:lnTo>
                  <a:lnTo>
                    <a:pt x="484" y="2075"/>
                  </a:lnTo>
                  <a:lnTo>
                    <a:pt x="460" y="2074"/>
                  </a:lnTo>
                  <a:lnTo>
                    <a:pt x="435" y="2074"/>
                  </a:lnTo>
                  <a:lnTo>
                    <a:pt x="412" y="2077"/>
                  </a:lnTo>
                  <a:lnTo>
                    <a:pt x="391" y="2082"/>
                  </a:lnTo>
                  <a:lnTo>
                    <a:pt x="368" y="2091"/>
                  </a:lnTo>
                  <a:lnTo>
                    <a:pt x="347" y="2104"/>
                  </a:lnTo>
                  <a:lnTo>
                    <a:pt x="345" y="2107"/>
                  </a:lnTo>
                  <a:lnTo>
                    <a:pt x="340" y="2110"/>
                  </a:lnTo>
                  <a:lnTo>
                    <a:pt x="336" y="2113"/>
                  </a:lnTo>
                  <a:lnTo>
                    <a:pt x="332" y="2115"/>
                  </a:lnTo>
                  <a:lnTo>
                    <a:pt x="317" y="2127"/>
                  </a:lnTo>
                  <a:lnTo>
                    <a:pt x="301" y="2139"/>
                  </a:lnTo>
                  <a:lnTo>
                    <a:pt x="285" y="2151"/>
                  </a:lnTo>
                  <a:lnTo>
                    <a:pt x="270" y="2163"/>
                  </a:lnTo>
                  <a:lnTo>
                    <a:pt x="254" y="2176"/>
                  </a:lnTo>
                  <a:lnTo>
                    <a:pt x="236" y="2188"/>
                  </a:lnTo>
                  <a:lnTo>
                    <a:pt x="219" y="2201"/>
                  </a:lnTo>
                  <a:lnTo>
                    <a:pt x="202" y="2211"/>
                  </a:lnTo>
                  <a:lnTo>
                    <a:pt x="185" y="2221"/>
                  </a:lnTo>
                  <a:lnTo>
                    <a:pt x="169" y="2231"/>
                  </a:lnTo>
                  <a:lnTo>
                    <a:pt x="151" y="2238"/>
                  </a:lnTo>
                  <a:lnTo>
                    <a:pt x="135" y="2245"/>
                  </a:lnTo>
                  <a:lnTo>
                    <a:pt x="120" y="2250"/>
                  </a:lnTo>
                  <a:lnTo>
                    <a:pt x="104" y="2252"/>
                  </a:lnTo>
                  <a:lnTo>
                    <a:pt x="89" y="2254"/>
                  </a:lnTo>
                  <a:lnTo>
                    <a:pt x="75" y="2252"/>
                  </a:lnTo>
                  <a:lnTo>
                    <a:pt x="49" y="2247"/>
                  </a:lnTo>
                  <a:lnTo>
                    <a:pt x="29" y="2239"/>
                  </a:lnTo>
                  <a:lnTo>
                    <a:pt x="13" y="2229"/>
                  </a:lnTo>
                  <a:lnTo>
                    <a:pt x="3" y="2215"/>
                  </a:lnTo>
                  <a:lnTo>
                    <a:pt x="0" y="2196"/>
                  </a:lnTo>
                  <a:lnTo>
                    <a:pt x="4" y="2173"/>
                  </a:lnTo>
                  <a:lnTo>
                    <a:pt x="17" y="2141"/>
                  </a:lnTo>
                  <a:lnTo>
                    <a:pt x="39" y="2104"/>
                  </a:lnTo>
                  <a:lnTo>
                    <a:pt x="42" y="2101"/>
                  </a:lnTo>
                  <a:lnTo>
                    <a:pt x="43" y="2098"/>
                  </a:lnTo>
                  <a:lnTo>
                    <a:pt x="46" y="2095"/>
                  </a:lnTo>
                  <a:lnTo>
                    <a:pt x="50" y="2091"/>
                  </a:lnTo>
                  <a:lnTo>
                    <a:pt x="65" y="2077"/>
                  </a:lnTo>
                  <a:lnTo>
                    <a:pt x="89" y="2049"/>
                  </a:lnTo>
                  <a:lnTo>
                    <a:pt x="121" y="2012"/>
                  </a:lnTo>
                  <a:lnTo>
                    <a:pt x="157" y="1964"/>
                  </a:lnTo>
                  <a:lnTo>
                    <a:pt x="195" y="1911"/>
                  </a:lnTo>
                  <a:lnTo>
                    <a:pt x="228" y="1850"/>
                  </a:lnTo>
                  <a:lnTo>
                    <a:pt x="255" y="1785"/>
                  </a:lnTo>
                  <a:lnTo>
                    <a:pt x="272" y="1719"/>
                  </a:lnTo>
                  <a:lnTo>
                    <a:pt x="274" y="1709"/>
                  </a:lnTo>
                  <a:lnTo>
                    <a:pt x="275" y="1700"/>
                  </a:lnTo>
                  <a:lnTo>
                    <a:pt x="275" y="1692"/>
                  </a:lnTo>
                  <a:lnTo>
                    <a:pt x="277" y="1682"/>
                  </a:lnTo>
                  <a:lnTo>
                    <a:pt x="275" y="1612"/>
                  </a:lnTo>
                  <a:lnTo>
                    <a:pt x="267" y="1553"/>
                  </a:lnTo>
                  <a:lnTo>
                    <a:pt x="252" y="1503"/>
                  </a:lnTo>
                  <a:lnTo>
                    <a:pt x="241" y="1460"/>
                  </a:lnTo>
                  <a:lnTo>
                    <a:pt x="236" y="1422"/>
                  </a:lnTo>
                  <a:lnTo>
                    <a:pt x="244" y="1390"/>
                  </a:lnTo>
                  <a:lnTo>
                    <a:pt x="267" y="1365"/>
                  </a:lnTo>
                  <a:lnTo>
                    <a:pt x="313" y="1341"/>
                  </a:lnTo>
                  <a:lnTo>
                    <a:pt x="317" y="1339"/>
                  </a:lnTo>
                  <a:lnTo>
                    <a:pt x="327" y="1333"/>
                  </a:lnTo>
                  <a:lnTo>
                    <a:pt x="342" y="1321"/>
                  </a:lnTo>
                  <a:lnTo>
                    <a:pt x="360" y="1307"/>
                  </a:lnTo>
                  <a:lnTo>
                    <a:pt x="381" y="1288"/>
                  </a:lnTo>
                  <a:lnTo>
                    <a:pt x="399" y="1265"/>
                  </a:lnTo>
                  <a:lnTo>
                    <a:pt x="418" y="1238"/>
                  </a:lnTo>
                  <a:lnTo>
                    <a:pt x="433" y="1207"/>
                  </a:lnTo>
                  <a:lnTo>
                    <a:pt x="435" y="1196"/>
                  </a:lnTo>
                  <a:lnTo>
                    <a:pt x="438" y="1183"/>
                  </a:lnTo>
                  <a:lnTo>
                    <a:pt x="441" y="1171"/>
                  </a:lnTo>
                  <a:lnTo>
                    <a:pt x="444" y="1160"/>
                  </a:lnTo>
                  <a:lnTo>
                    <a:pt x="447" y="1124"/>
                  </a:lnTo>
                  <a:lnTo>
                    <a:pt x="447" y="1085"/>
                  </a:lnTo>
                  <a:lnTo>
                    <a:pt x="447" y="1045"/>
                  </a:lnTo>
                  <a:lnTo>
                    <a:pt x="445" y="1004"/>
                  </a:lnTo>
                  <a:lnTo>
                    <a:pt x="447" y="965"/>
                  </a:lnTo>
                  <a:lnTo>
                    <a:pt x="451" y="926"/>
                  </a:lnTo>
                  <a:lnTo>
                    <a:pt x="461" y="892"/>
                  </a:lnTo>
                  <a:lnTo>
                    <a:pt x="477" y="860"/>
                  </a:lnTo>
                  <a:lnTo>
                    <a:pt x="484" y="851"/>
                  </a:lnTo>
                  <a:lnTo>
                    <a:pt x="490" y="844"/>
                  </a:lnTo>
                  <a:lnTo>
                    <a:pt x="497" y="837"/>
                  </a:lnTo>
                  <a:lnTo>
                    <a:pt x="503" y="830"/>
                  </a:lnTo>
                  <a:lnTo>
                    <a:pt x="518" y="814"/>
                  </a:lnTo>
                  <a:lnTo>
                    <a:pt x="529" y="801"/>
                  </a:lnTo>
                  <a:lnTo>
                    <a:pt x="536" y="789"/>
                  </a:lnTo>
                  <a:lnTo>
                    <a:pt x="541" y="779"/>
                  </a:lnTo>
                  <a:lnTo>
                    <a:pt x="541" y="771"/>
                  </a:lnTo>
                  <a:lnTo>
                    <a:pt x="539" y="761"/>
                  </a:lnTo>
                  <a:lnTo>
                    <a:pt x="533" y="751"/>
                  </a:lnTo>
                  <a:lnTo>
                    <a:pt x="525" y="738"/>
                  </a:lnTo>
                  <a:lnTo>
                    <a:pt x="520" y="732"/>
                  </a:lnTo>
                  <a:lnTo>
                    <a:pt x="515" y="725"/>
                  </a:lnTo>
                  <a:lnTo>
                    <a:pt x="509" y="719"/>
                  </a:lnTo>
                  <a:lnTo>
                    <a:pt x="503" y="712"/>
                  </a:lnTo>
                  <a:lnTo>
                    <a:pt x="496" y="704"/>
                  </a:lnTo>
                  <a:lnTo>
                    <a:pt x="489" y="697"/>
                  </a:lnTo>
                  <a:lnTo>
                    <a:pt x="482" y="689"/>
                  </a:lnTo>
                  <a:lnTo>
                    <a:pt x="473" y="680"/>
                  </a:lnTo>
                  <a:lnTo>
                    <a:pt x="453" y="657"/>
                  </a:lnTo>
                  <a:lnTo>
                    <a:pt x="435" y="634"/>
                  </a:lnTo>
                  <a:lnTo>
                    <a:pt x="422" y="611"/>
                  </a:lnTo>
                  <a:lnTo>
                    <a:pt x="415" y="589"/>
                  </a:lnTo>
                  <a:lnTo>
                    <a:pt x="414" y="569"/>
                  </a:lnTo>
                  <a:lnTo>
                    <a:pt x="420" y="552"/>
                  </a:lnTo>
                  <a:lnTo>
                    <a:pt x="434" y="539"/>
                  </a:lnTo>
                  <a:lnTo>
                    <a:pt x="457" y="530"/>
                  </a:lnTo>
                  <a:lnTo>
                    <a:pt x="461" y="529"/>
                  </a:lnTo>
                  <a:lnTo>
                    <a:pt x="467" y="527"/>
                  </a:lnTo>
                  <a:lnTo>
                    <a:pt x="471" y="527"/>
                  </a:lnTo>
                  <a:lnTo>
                    <a:pt x="477" y="526"/>
                  </a:lnTo>
                  <a:lnTo>
                    <a:pt x="503" y="521"/>
                  </a:lnTo>
                  <a:lnTo>
                    <a:pt x="525" y="513"/>
                  </a:lnTo>
                  <a:lnTo>
                    <a:pt x="544" y="500"/>
                  </a:lnTo>
                  <a:lnTo>
                    <a:pt x="558" y="484"/>
                  </a:lnTo>
                  <a:lnTo>
                    <a:pt x="568" y="467"/>
                  </a:lnTo>
                  <a:lnTo>
                    <a:pt x="572" y="445"/>
                  </a:lnTo>
                  <a:lnTo>
                    <a:pt x="571" y="420"/>
                  </a:lnTo>
                  <a:lnTo>
                    <a:pt x="562" y="396"/>
                  </a:lnTo>
                  <a:lnTo>
                    <a:pt x="558" y="386"/>
                  </a:lnTo>
                  <a:lnTo>
                    <a:pt x="552" y="376"/>
                  </a:lnTo>
                  <a:lnTo>
                    <a:pt x="545" y="366"/>
                  </a:lnTo>
                  <a:lnTo>
                    <a:pt x="536" y="357"/>
                  </a:lnTo>
                  <a:lnTo>
                    <a:pt x="513" y="333"/>
                  </a:lnTo>
                  <a:lnTo>
                    <a:pt x="490" y="311"/>
                  </a:lnTo>
                  <a:lnTo>
                    <a:pt x="469" y="292"/>
                  </a:lnTo>
                  <a:lnTo>
                    <a:pt x="448" y="273"/>
                  </a:lnTo>
                  <a:lnTo>
                    <a:pt x="430" y="256"/>
                  </a:lnTo>
                  <a:lnTo>
                    <a:pt x="415" y="237"/>
                  </a:lnTo>
                  <a:lnTo>
                    <a:pt x="404" y="216"/>
                  </a:lnTo>
                  <a:lnTo>
                    <a:pt x="398" y="193"/>
                  </a:lnTo>
                  <a:lnTo>
                    <a:pt x="395" y="164"/>
                  </a:lnTo>
                  <a:lnTo>
                    <a:pt x="398" y="132"/>
                  </a:lnTo>
                  <a:lnTo>
                    <a:pt x="405" y="101"/>
                  </a:lnTo>
                  <a:lnTo>
                    <a:pt x="422" y="69"/>
                  </a:lnTo>
                  <a:lnTo>
                    <a:pt x="448" y="41"/>
                  </a:lnTo>
                  <a:lnTo>
                    <a:pt x="487" y="20"/>
                  </a:lnTo>
                  <a:lnTo>
                    <a:pt x="541" y="5"/>
                  </a:lnTo>
                  <a:lnTo>
                    <a:pt x="610" y="0"/>
                  </a:lnTo>
                  <a:lnTo>
                    <a:pt x="647" y="1"/>
                  </a:lnTo>
                  <a:lnTo>
                    <a:pt x="683" y="7"/>
                  </a:lnTo>
                  <a:lnTo>
                    <a:pt x="717" y="17"/>
                  </a:lnTo>
                  <a:lnTo>
                    <a:pt x="748" y="30"/>
                  </a:lnTo>
                  <a:lnTo>
                    <a:pt x="777" y="46"/>
                  </a:lnTo>
                  <a:lnTo>
                    <a:pt x="805" y="64"/>
                  </a:lnTo>
                  <a:lnTo>
                    <a:pt x="830" y="86"/>
                  </a:lnTo>
                  <a:lnTo>
                    <a:pt x="854" y="111"/>
                  </a:lnTo>
                  <a:lnTo>
                    <a:pt x="875" y="137"/>
                  </a:lnTo>
                  <a:lnTo>
                    <a:pt x="894" y="165"/>
                  </a:lnTo>
                  <a:lnTo>
                    <a:pt x="911" y="197"/>
                  </a:lnTo>
                  <a:lnTo>
                    <a:pt x="926" y="229"/>
                  </a:lnTo>
                  <a:lnTo>
                    <a:pt x="940" y="263"/>
                  </a:lnTo>
                  <a:lnTo>
                    <a:pt x="950" y="298"/>
                  </a:lnTo>
                  <a:lnTo>
                    <a:pt x="960" y="334"/>
                  </a:lnTo>
                  <a:lnTo>
                    <a:pt x="967" y="371"/>
                  </a:lnTo>
                  <a:lnTo>
                    <a:pt x="978" y="435"/>
                  </a:lnTo>
                  <a:lnTo>
                    <a:pt x="985" y="488"/>
                  </a:lnTo>
                  <a:lnTo>
                    <a:pt x="991" y="533"/>
                  </a:lnTo>
                  <a:lnTo>
                    <a:pt x="996" y="570"/>
                  </a:lnTo>
                  <a:lnTo>
                    <a:pt x="1004" y="604"/>
                  </a:lnTo>
                  <a:lnTo>
                    <a:pt x="1014" y="632"/>
                  </a:lnTo>
                  <a:lnTo>
                    <a:pt x="1027" y="657"/>
                  </a:lnTo>
                  <a:lnTo>
                    <a:pt x="1045" y="681"/>
                  </a:lnTo>
                  <a:lnTo>
                    <a:pt x="1050" y="687"/>
                  </a:lnTo>
                  <a:lnTo>
                    <a:pt x="1055" y="693"/>
                  </a:lnTo>
                  <a:lnTo>
                    <a:pt x="1060" y="699"/>
                  </a:lnTo>
                  <a:lnTo>
                    <a:pt x="1066" y="704"/>
                  </a:lnTo>
                  <a:lnTo>
                    <a:pt x="1080" y="720"/>
                  </a:lnTo>
                  <a:lnTo>
                    <a:pt x="1096" y="738"/>
                  </a:lnTo>
                  <a:lnTo>
                    <a:pt x="1112" y="759"/>
                  </a:lnTo>
                  <a:lnTo>
                    <a:pt x="1130" y="784"/>
                  </a:lnTo>
                  <a:lnTo>
                    <a:pt x="1148" y="811"/>
                  </a:lnTo>
                  <a:lnTo>
                    <a:pt x="1166" y="840"/>
                  </a:lnTo>
                  <a:lnTo>
                    <a:pt x="1185" y="872"/>
                  </a:lnTo>
                  <a:lnTo>
                    <a:pt x="1203" y="905"/>
                  </a:lnTo>
                  <a:lnTo>
                    <a:pt x="1220" y="939"/>
                  </a:lnTo>
                  <a:lnTo>
                    <a:pt x="1237" y="977"/>
                  </a:lnTo>
                  <a:lnTo>
                    <a:pt x="1253" y="1014"/>
                  </a:lnTo>
                  <a:lnTo>
                    <a:pt x="1267" y="1055"/>
                  </a:lnTo>
                  <a:lnTo>
                    <a:pt x="1280" y="1095"/>
                  </a:lnTo>
                  <a:lnTo>
                    <a:pt x="1290" y="1137"/>
                  </a:lnTo>
                  <a:lnTo>
                    <a:pt x="1301" y="1179"/>
                  </a:lnTo>
                  <a:lnTo>
                    <a:pt x="1306" y="1220"/>
                  </a:lnTo>
                  <a:close/>
                </a:path>
              </a:pathLst>
            </a:custGeom>
            <a:solidFill>
              <a:srgbClr val="77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07" name="Freeform 1365">
              <a:extLst>
                <a:ext uri="{FF2B5EF4-FFF2-40B4-BE49-F238E27FC236}">
                  <a16:creationId xmlns:a16="http://schemas.microsoft.com/office/drawing/2014/main" id="{0EDE3C29-117E-D51D-C0F1-F4C2EE0FB3F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06" y="8605"/>
              <a:ext cx="1315" cy="2264"/>
            </a:xfrm>
            <a:custGeom>
              <a:avLst/>
              <a:gdLst>
                <a:gd name="T0" fmla="*/ 1314 w 1315"/>
                <a:gd name="T1" fmla="*/ 1503 h 2264"/>
                <a:gd name="T2" fmla="*/ 1296 w 1315"/>
                <a:gd name="T3" fmla="*/ 1881 h 2264"/>
                <a:gd name="T4" fmla="*/ 1230 w 1315"/>
                <a:gd name="T5" fmla="*/ 2152 h 2264"/>
                <a:gd name="T6" fmla="*/ 1132 w 1315"/>
                <a:gd name="T7" fmla="*/ 2264 h 2264"/>
                <a:gd name="T8" fmla="*/ 1017 w 1315"/>
                <a:gd name="T9" fmla="*/ 2215 h 2264"/>
                <a:gd name="T10" fmla="*/ 924 w 1315"/>
                <a:gd name="T11" fmla="*/ 2195 h 2264"/>
                <a:gd name="T12" fmla="*/ 838 w 1315"/>
                <a:gd name="T13" fmla="*/ 2184 h 2264"/>
                <a:gd name="T14" fmla="*/ 749 w 1315"/>
                <a:gd name="T15" fmla="*/ 2162 h 2264"/>
                <a:gd name="T16" fmla="*/ 655 w 1315"/>
                <a:gd name="T17" fmla="*/ 2122 h 2264"/>
                <a:gd name="T18" fmla="*/ 554 w 1315"/>
                <a:gd name="T19" fmla="*/ 2083 h 2264"/>
                <a:gd name="T20" fmla="*/ 453 w 1315"/>
                <a:gd name="T21" fmla="*/ 2064 h 2264"/>
                <a:gd name="T22" fmla="*/ 364 w 1315"/>
                <a:gd name="T23" fmla="*/ 2083 h 2264"/>
                <a:gd name="T24" fmla="*/ 332 w 1315"/>
                <a:gd name="T25" fmla="*/ 2103 h 2264"/>
                <a:gd name="T26" fmla="*/ 281 w 1315"/>
                <a:gd name="T27" fmla="*/ 2142 h 2264"/>
                <a:gd name="T28" fmla="*/ 215 w 1315"/>
                <a:gd name="T29" fmla="*/ 2191 h 2264"/>
                <a:gd name="T30" fmla="*/ 147 w 1315"/>
                <a:gd name="T31" fmla="*/ 2228 h 2264"/>
                <a:gd name="T32" fmla="*/ 85 w 1315"/>
                <a:gd name="T33" fmla="*/ 2244 h 2264"/>
                <a:gd name="T34" fmla="*/ 10 w 1315"/>
                <a:gd name="T35" fmla="*/ 2220 h 2264"/>
                <a:gd name="T36" fmla="*/ 20 w 1315"/>
                <a:gd name="T37" fmla="*/ 2133 h 2264"/>
                <a:gd name="T38" fmla="*/ 49 w 1315"/>
                <a:gd name="T39" fmla="*/ 2087 h 2264"/>
                <a:gd name="T40" fmla="*/ 124 w 1315"/>
                <a:gd name="T41" fmla="*/ 2002 h 2264"/>
                <a:gd name="T42" fmla="*/ 255 w 1315"/>
                <a:gd name="T43" fmla="*/ 1781 h 2264"/>
                <a:gd name="T44" fmla="*/ 276 w 1315"/>
                <a:gd name="T45" fmla="*/ 1688 h 2264"/>
                <a:gd name="T46" fmla="*/ 254 w 1315"/>
                <a:gd name="T47" fmla="*/ 1500 h 2264"/>
                <a:gd name="T48" fmla="*/ 267 w 1315"/>
                <a:gd name="T49" fmla="*/ 1365 h 2264"/>
                <a:gd name="T50" fmla="*/ 340 w 1315"/>
                <a:gd name="T51" fmla="*/ 1322 h 2264"/>
                <a:gd name="T52" fmla="*/ 415 w 1315"/>
                <a:gd name="T53" fmla="*/ 1235 h 2264"/>
                <a:gd name="T54" fmla="*/ 440 w 1315"/>
                <a:gd name="T55" fmla="*/ 1170 h 2264"/>
                <a:gd name="T56" fmla="*/ 446 w 1315"/>
                <a:gd name="T57" fmla="*/ 1045 h 2264"/>
                <a:gd name="T58" fmla="*/ 459 w 1315"/>
                <a:gd name="T59" fmla="*/ 891 h 2264"/>
                <a:gd name="T60" fmla="*/ 493 w 1315"/>
                <a:gd name="T61" fmla="*/ 836 h 2264"/>
                <a:gd name="T62" fmla="*/ 534 w 1315"/>
                <a:gd name="T63" fmla="*/ 788 h 2264"/>
                <a:gd name="T64" fmla="*/ 532 w 1315"/>
                <a:gd name="T65" fmla="*/ 748 h 2264"/>
                <a:gd name="T66" fmla="*/ 511 w 1315"/>
                <a:gd name="T67" fmla="*/ 718 h 2264"/>
                <a:gd name="T68" fmla="*/ 483 w 1315"/>
                <a:gd name="T69" fmla="*/ 689 h 2264"/>
                <a:gd name="T70" fmla="*/ 424 w 1315"/>
                <a:gd name="T71" fmla="*/ 608 h 2264"/>
                <a:gd name="T72" fmla="*/ 431 w 1315"/>
                <a:gd name="T73" fmla="*/ 536 h 2264"/>
                <a:gd name="T74" fmla="*/ 469 w 1315"/>
                <a:gd name="T75" fmla="*/ 525 h 2264"/>
                <a:gd name="T76" fmla="*/ 542 w 1315"/>
                <a:gd name="T77" fmla="*/ 502 h 2264"/>
                <a:gd name="T78" fmla="*/ 571 w 1315"/>
                <a:gd name="T79" fmla="*/ 422 h 2264"/>
                <a:gd name="T80" fmla="*/ 547 w 1315"/>
                <a:gd name="T81" fmla="*/ 366 h 2264"/>
                <a:gd name="T82" fmla="*/ 472 w 1315"/>
                <a:gd name="T83" fmla="*/ 290 h 2264"/>
                <a:gd name="T84" fmla="*/ 408 w 1315"/>
                <a:gd name="T85" fmla="*/ 213 h 2264"/>
                <a:gd name="T86" fmla="*/ 408 w 1315"/>
                <a:gd name="T87" fmla="*/ 98 h 2264"/>
                <a:gd name="T88" fmla="*/ 538 w 1315"/>
                <a:gd name="T89" fmla="*/ 6 h 2264"/>
                <a:gd name="T90" fmla="*/ 712 w 1315"/>
                <a:gd name="T91" fmla="*/ 17 h 2264"/>
                <a:gd name="T92" fmla="*/ 822 w 1315"/>
                <a:gd name="T93" fmla="*/ 85 h 2264"/>
                <a:gd name="T94" fmla="*/ 898 w 1315"/>
                <a:gd name="T95" fmla="*/ 195 h 2264"/>
                <a:gd name="T96" fmla="*/ 945 w 1315"/>
                <a:gd name="T97" fmla="*/ 330 h 2264"/>
                <a:gd name="T98" fmla="*/ 976 w 1315"/>
                <a:gd name="T99" fmla="*/ 527 h 2264"/>
                <a:gd name="T100" fmla="*/ 1015 w 1315"/>
                <a:gd name="T101" fmla="*/ 653 h 2264"/>
                <a:gd name="T102" fmla="*/ 1048 w 1315"/>
                <a:gd name="T103" fmla="*/ 695 h 2264"/>
                <a:gd name="T104" fmla="*/ 1100 w 1315"/>
                <a:gd name="T105" fmla="*/ 755 h 2264"/>
                <a:gd name="T106" fmla="*/ 1172 w 1315"/>
                <a:gd name="T107" fmla="*/ 868 h 2264"/>
                <a:gd name="T108" fmla="*/ 1240 w 1315"/>
                <a:gd name="T109" fmla="*/ 1010 h 2264"/>
                <a:gd name="T110" fmla="*/ 1286 w 1315"/>
                <a:gd name="T111" fmla="*/ 1175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15" h="2264">
                  <a:moveTo>
                    <a:pt x="1292" y="1216"/>
                  </a:moveTo>
                  <a:lnTo>
                    <a:pt x="1302" y="1307"/>
                  </a:lnTo>
                  <a:lnTo>
                    <a:pt x="1309" y="1404"/>
                  </a:lnTo>
                  <a:lnTo>
                    <a:pt x="1314" y="1503"/>
                  </a:lnTo>
                  <a:lnTo>
                    <a:pt x="1315" y="1603"/>
                  </a:lnTo>
                  <a:lnTo>
                    <a:pt x="1312" y="1701"/>
                  </a:lnTo>
                  <a:lnTo>
                    <a:pt x="1307" y="1794"/>
                  </a:lnTo>
                  <a:lnTo>
                    <a:pt x="1296" y="1881"/>
                  </a:lnTo>
                  <a:lnTo>
                    <a:pt x="1281" y="1959"/>
                  </a:lnTo>
                  <a:lnTo>
                    <a:pt x="1263" y="2028"/>
                  </a:lnTo>
                  <a:lnTo>
                    <a:pt x="1247" y="2094"/>
                  </a:lnTo>
                  <a:lnTo>
                    <a:pt x="1230" y="2152"/>
                  </a:lnTo>
                  <a:lnTo>
                    <a:pt x="1211" y="2199"/>
                  </a:lnTo>
                  <a:lnTo>
                    <a:pt x="1190" y="2237"/>
                  </a:lnTo>
                  <a:lnTo>
                    <a:pt x="1164" y="2258"/>
                  </a:lnTo>
                  <a:lnTo>
                    <a:pt x="1132" y="2264"/>
                  </a:lnTo>
                  <a:lnTo>
                    <a:pt x="1093" y="2250"/>
                  </a:lnTo>
                  <a:lnTo>
                    <a:pt x="1067" y="2235"/>
                  </a:lnTo>
                  <a:lnTo>
                    <a:pt x="1041" y="2224"/>
                  </a:lnTo>
                  <a:lnTo>
                    <a:pt x="1017" y="2215"/>
                  </a:lnTo>
                  <a:lnTo>
                    <a:pt x="992" y="2208"/>
                  </a:lnTo>
                  <a:lnTo>
                    <a:pt x="969" y="2202"/>
                  </a:lnTo>
                  <a:lnTo>
                    <a:pt x="948" y="2198"/>
                  </a:lnTo>
                  <a:lnTo>
                    <a:pt x="924" y="2195"/>
                  </a:lnTo>
                  <a:lnTo>
                    <a:pt x="903" y="2192"/>
                  </a:lnTo>
                  <a:lnTo>
                    <a:pt x="881" y="2189"/>
                  </a:lnTo>
                  <a:lnTo>
                    <a:pt x="860" y="2186"/>
                  </a:lnTo>
                  <a:lnTo>
                    <a:pt x="838" y="2184"/>
                  </a:lnTo>
                  <a:lnTo>
                    <a:pt x="816" y="2179"/>
                  </a:lnTo>
                  <a:lnTo>
                    <a:pt x="793" y="2175"/>
                  </a:lnTo>
                  <a:lnTo>
                    <a:pt x="772" y="2169"/>
                  </a:lnTo>
                  <a:lnTo>
                    <a:pt x="749" y="2162"/>
                  </a:lnTo>
                  <a:lnTo>
                    <a:pt x="724" y="2152"/>
                  </a:lnTo>
                  <a:lnTo>
                    <a:pt x="702" y="2142"/>
                  </a:lnTo>
                  <a:lnTo>
                    <a:pt x="679" y="2132"/>
                  </a:lnTo>
                  <a:lnTo>
                    <a:pt x="655" y="2122"/>
                  </a:lnTo>
                  <a:lnTo>
                    <a:pt x="630" y="2110"/>
                  </a:lnTo>
                  <a:lnTo>
                    <a:pt x="604" y="2100"/>
                  </a:lnTo>
                  <a:lnTo>
                    <a:pt x="580" y="2091"/>
                  </a:lnTo>
                  <a:lnTo>
                    <a:pt x="554" y="2083"/>
                  </a:lnTo>
                  <a:lnTo>
                    <a:pt x="528" y="2075"/>
                  </a:lnTo>
                  <a:lnTo>
                    <a:pt x="503" y="2070"/>
                  </a:lnTo>
                  <a:lnTo>
                    <a:pt x="477" y="2067"/>
                  </a:lnTo>
                  <a:lnTo>
                    <a:pt x="453" y="2064"/>
                  </a:lnTo>
                  <a:lnTo>
                    <a:pt x="430" y="2065"/>
                  </a:lnTo>
                  <a:lnTo>
                    <a:pt x="407" y="2068"/>
                  </a:lnTo>
                  <a:lnTo>
                    <a:pt x="384" y="2074"/>
                  </a:lnTo>
                  <a:lnTo>
                    <a:pt x="364" y="2083"/>
                  </a:lnTo>
                  <a:lnTo>
                    <a:pt x="343" y="2094"/>
                  </a:lnTo>
                  <a:lnTo>
                    <a:pt x="339" y="2097"/>
                  </a:lnTo>
                  <a:lnTo>
                    <a:pt x="336" y="2100"/>
                  </a:lnTo>
                  <a:lnTo>
                    <a:pt x="332" y="2103"/>
                  </a:lnTo>
                  <a:lnTo>
                    <a:pt x="327" y="2106"/>
                  </a:lnTo>
                  <a:lnTo>
                    <a:pt x="313" y="2117"/>
                  </a:lnTo>
                  <a:lnTo>
                    <a:pt x="297" y="2129"/>
                  </a:lnTo>
                  <a:lnTo>
                    <a:pt x="281" y="2142"/>
                  </a:lnTo>
                  <a:lnTo>
                    <a:pt x="265" y="2153"/>
                  </a:lnTo>
                  <a:lnTo>
                    <a:pt x="248" y="2166"/>
                  </a:lnTo>
                  <a:lnTo>
                    <a:pt x="232" y="2178"/>
                  </a:lnTo>
                  <a:lnTo>
                    <a:pt x="215" y="2191"/>
                  </a:lnTo>
                  <a:lnTo>
                    <a:pt x="198" y="2201"/>
                  </a:lnTo>
                  <a:lnTo>
                    <a:pt x="180" y="2211"/>
                  </a:lnTo>
                  <a:lnTo>
                    <a:pt x="163" y="2221"/>
                  </a:lnTo>
                  <a:lnTo>
                    <a:pt x="147" y="2228"/>
                  </a:lnTo>
                  <a:lnTo>
                    <a:pt x="130" y="2235"/>
                  </a:lnTo>
                  <a:lnTo>
                    <a:pt x="114" y="2240"/>
                  </a:lnTo>
                  <a:lnTo>
                    <a:pt x="100" y="2243"/>
                  </a:lnTo>
                  <a:lnTo>
                    <a:pt x="85" y="2244"/>
                  </a:lnTo>
                  <a:lnTo>
                    <a:pt x="71" y="2243"/>
                  </a:lnTo>
                  <a:lnTo>
                    <a:pt x="45" y="2237"/>
                  </a:lnTo>
                  <a:lnTo>
                    <a:pt x="25" y="2230"/>
                  </a:lnTo>
                  <a:lnTo>
                    <a:pt x="10" y="2220"/>
                  </a:lnTo>
                  <a:lnTo>
                    <a:pt x="2" y="2205"/>
                  </a:lnTo>
                  <a:lnTo>
                    <a:pt x="0" y="2188"/>
                  </a:lnTo>
                  <a:lnTo>
                    <a:pt x="6" y="2163"/>
                  </a:lnTo>
                  <a:lnTo>
                    <a:pt x="20" y="2133"/>
                  </a:lnTo>
                  <a:lnTo>
                    <a:pt x="43" y="2094"/>
                  </a:lnTo>
                  <a:lnTo>
                    <a:pt x="45" y="2093"/>
                  </a:lnTo>
                  <a:lnTo>
                    <a:pt x="46" y="2090"/>
                  </a:lnTo>
                  <a:lnTo>
                    <a:pt x="49" y="2087"/>
                  </a:lnTo>
                  <a:lnTo>
                    <a:pt x="52" y="2083"/>
                  </a:lnTo>
                  <a:lnTo>
                    <a:pt x="66" y="2067"/>
                  </a:lnTo>
                  <a:lnTo>
                    <a:pt x="92" y="2039"/>
                  </a:lnTo>
                  <a:lnTo>
                    <a:pt x="124" y="2002"/>
                  </a:lnTo>
                  <a:lnTo>
                    <a:pt x="160" y="1956"/>
                  </a:lnTo>
                  <a:lnTo>
                    <a:pt x="196" y="1902"/>
                  </a:lnTo>
                  <a:lnTo>
                    <a:pt x="228" y="1843"/>
                  </a:lnTo>
                  <a:lnTo>
                    <a:pt x="255" y="1781"/>
                  </a:lnTo>
                  <a:lnTo>
                    <a:pt x="273" y="1715"/>
                  </a:lnTo>
                  <a:lnTo>
                    <a:pt x="274" y="1705"/>
                  </a:lnTo>
                  <a:lnTo>
                    <a:pt x="276" y="1696"/>
                  </a:lnTo>
                  <a:lnTo>
                    <a:pt x="276" y="1688"/>
                  </a:lnTo>
                  <a:lnTo>
                    <a:pt x="277" y="1679"/>
                  </a:lnTo>
                  <a:lnTo>
                    <a:pt x="277" y="1610"/>
                  </a:lnTo>
                  <a:lnTo>
                    <a:pt x="267" y="1551"/>
                  </a:lnTo>
                  <a:lnTo>
                    <a:pt x="254" y="1500"/>
                  </a:lnTo>
                  <a:lnTo>
                    <a:pt x="242" y="1457"/>
                  </a:lnTo>
                  <a:lnTo>
                    <a:pt x="237" y="1421"/>
                  </a:lnTo>
                  <a:lnTo>
                    <a:pt x="244" y="1391"/>
                  </a:lnTo>
                  <a:lnTo>
                    <a:pt x="267" y="1365"/>
                  </a:lnTo>
                  <a:lnTo>
                    <a:pt x="312" y="1342"/>
                  </a:lnTo>
                  <a:lnTo>
                    <a:pt x="316" y="1339"/>
                  </a:lnTo>
                  <a:lnTo>
                    <a:pt x="326" y="1333"/>
                  </a:lnTo>
                  <a:lnTo>
                    <a:pt x="340" y="1322"/>
                  </a:lnTo>
                  <a:lnTo>
                    <a:pt x="358" y="1306"/>
                  </a:lnTo>
                  <a:lnTo>
                    <a:pt x="378" y="1286"/>
                  </a:lnTo>
                  <a:lnTo>
                    <a:pt x="397" y="1263"/>
                  </a:lnTo>
                  <a:lnTo>
                    <a:pt x="415" y="1235"/>
                  </a:lnTo>
                  <a:lnTo>
                    <a:pt x="430" y="1205"/>
                  </a:lnTo>
                  <a:lnTo>
                    <a:pt x="434" y="1193"/>
                  </a:lnTo>
                  <a:lnTo>
                    <a:pt x="437" y="1182"/>
                  </a:lnTo>
                  <a:lnTo>
                    <a:pt x="440" y="1170"/>
                  </a:lnTo>
                  <a:lnTo>
                    <a:pt x="443" y="1159"/>
                  </a:lnTo>
                  <a:lnTo>
                    <a:pt x="446" y="1123"/>
                  </a:lnTo>
                  <a:lnTo>
                    <a:pt x="447" y="1084"/>
                  </a:lnTo>
                  <a:lnTo>
                    <a:pt x="446" y="1045"/>
                  </a:lnTo>
                  <a:lnTo>
                    <a:pt x="444" y="1005"/>
                  </a:lnTo>
                  <a:lnTo>
                    <a:pt x="446" y="964"/>
                  </a:lnTo>
                  <a:lnTo>
                    <a:pt x="450" y="927"/>
                  </a:lnTo>
                  <a:lnTo>
                    <a:pt x="459" y="891"/>
                  </a:lnTo>
                  <a:lnTo>
                    <a:pt x="475" y="859"/>
                  </a:lnTo>
                  <a:lnTo>
                    <a:pt x="480" y="850"/>
                  </a:lnTo>
                  <a:lnTo>
                    <a:pt x="488" y="843"/>
                  </a:lnTo>
                  <a:lnTo>
                    <a:pt x="493" y="836"/>
                  </a:lnTo>
                  <a:lnTo>
                    <a:pt x="499" y="829"/>
                  </a:lnTo>
                  <a:lnTo>
                    <a:pt x="513" y="813"/>
                  </a:lnTo>
                  <a:lnTo>
                    <a:pt x="525" y="798"/>
                  </a:lnTo>
                  <a:lnTo>
                    <a:pt x="534" y="788"/>
                  </a:lnTo>
                  <a:lnTo>
                    <a:pt x="538" y="778"/>
                  </a:lnTo>
                  <a:lnTo>
                    <a:pt x="539" y="768"/>
                  </a:lnTo>
                  <a:lnTo>
                    <a:pt x="538" y="758"/>
                  </a:lnTo>
                  <a:lnTo>
                    <a:pt x="532" y="748"/>
                  </a:lnTo>
                  <a:lnTo>
                    <a:pt x="525" y="736"/>
                  </a:lnTo>
                  <a:lnTo>
                    <a:pt x="521" y="731"/>
                  </a:lnTo>
                  <a:lnTo>
                    <a:pt x="516" y="725"/>
                  </a:lnTo>
                  <a:lnTo>
                    <a:pt x="511" y="718"/>
                  </a:lnTo>
                  <a:lnTo>
                    <a:pt x="505" y="711"/>
                  </a:lnTo>
                  <a:lnTo>
                    <a:pt x="498" y="703"/>
                  </a:lnTo>
                  <a:lnTo>
                    <a:pt x="490" y="696"/>
                  </a:lnTo>
                  <a:lnTo>
                    <a:pt x="483" y="689"/>
                  </a:lnTo>
                  <a:lnTo>
                    <a:pt x="475" y="680"/>
                  </a:lnTo>
                  <a:lnTo>
                    <a:pt x="454" y="657"/>
                  </a:lnTo>
                  <a:lnTo>
                    <a:pt x="437" y="633"/>
                  </a:lnTo>
                  <a:lnTo>
                    <a:pt x="424" y="608"/>
                  </a:lnTo>
                  <a:lnTo>
                    <a:pt x="415" y="587"/>
                  </a:lnTo>
                  <a:lnTo>
                    <a:pt x="413" y="566"/>
                  </a:lnTo>
                  <a:lnTo>
                    <a:pt x="418" y="549"/>
                  </a:lnTo>
                  <a:lnTo>
                    <a:pt x="431" y="536"/>
                  </a:lnTo>
                  <a:lnTo>
                    <a:pt x="454" y="527"/>
                  </a:lnTo>
                  <a:lnTo>
                    <a:pt x="459" y="526"/>
                  </a:lnTo>
                  <a:lnTo>
                    <a:pt x="464" y="526"/>
                  </a:lnTo>
                  <a:lnTo>
                    <a:pt x="469" y="525"/>
                  </a:lnTo>
                  <a:lnTo>
                    <a:pt x="475" y="525"/>
                  </a:lnTo>
                  <a:lnTo>
                    <a:pt x="501" y="522"/>
                  </a:lnTo>
                  <a:lnTo>
                    <a:pt x="522" y="513"/>
                  </a:lnTo>
                  <a:lnTo>
                    <a:pt x="542" y="502"/>
                  </a:lnTo>
                  <a:lnTo>
                    <a:pt x="557" y="486"/>
                  </a:lnTo>
                  <a:lnTo>
                    <a:pt x="567" y="467"/>
                  </a:lnTo>
                  <a:lnTo>
                    <a:pt x="571" y="445"/>
                  </a:lnTo>
                  <a:lnTo>
                    <a:pt x="571" y="422"/>
                  </a:lnTo>
                  <a:lnTo>
                    <a:pt x="564" y="396"/>
                  </a:lnTo>
                  <a:lnTo>
                    <a:pt x="560" y="386"/>
                  </a:lnTo>
                  <a:lnTo>
                    <a:pt x="554" y="376"/>
                  </a:lnTo>
                  <a:lnTo>
                    <a:pt x="547" y="366"/>
                  </a:lnTo>
                  <a:lnTo>
                    <a:pt x="539" y="356"/>
                  </a:lnTo>
                  <a:lnTo>
                    <a:pt x="516" y="331"/>
                  </a:lnTo>
                  <a:lnTo>
                    <a:pt x="493" y="310"/>
                  </a:lnTo>
                  <a:lnTo>
                    <a:pt x="472" y="290"/>
                  </a:lnTo>
                  <a:lnTo>
                    <a:pt x="451" y="271"/>
                  </a:lnTo>
                  <a:lnTo>
                    <a:pt x="434" y="254"/>
                  </a:lnTo>
                  <a:lnTo>
                    <a:pt x="420" y="233"/>
                  </a:lnTo>
                  <a:lnTo>
                    <a:pt x="408" y="213"/>
                  </a:lnTo>
                  <a:lnTo>
                    <a:pt x="402" y="189"/>
                  </a:lnTo>
                  <a:lnTo>
                    <a:pt x="400" y="160"/>
                  </a:lnTo>
                  <a:lnTo>
                    <a:pt x="401" y="128"/>
                  </a:lnTo>
                  <a:lnTo>
                    <a:pt x="408" y="98"/>
                  </a:lnTo>
                  <a:lnTo>
                    <a:pt x="423" y="68"/>
                  </a:lnTo>
                  <a:lnTo>
                    <a:pt x="449" y="40"/>
                  </a:lnTo>
                  <a:lnTo>
                    <a:pt x="486" y="19"/>
                  </a:lnTo>
                  <a:lnTo>
                    <a:pt x="538" y="6"/>
                  </a:lnTo>
                  <a:lnTo>
                    <a:pt x="607" y="0"/>
                  </a:lnTo>
                  <a:lnTo>
                    <a:pt x="645" y="1"/>
                  </a:lnTo>
                  <a:lnTo>
                    <a:pt x="679" y="7"/>
                  </a:lnTo>
                  <a:lnTo>
                    <a:pt x="712" y="17"/>
                  </a:lnTo>
                  <a:lnTo>
                    <a:pt x="743" y="29"/>
                  </a:lnTo>
                  <a:lnTo>
                    <a:pt x="772" y="45"/>
                  </a:lnTo>
                  <a:lnTo>
                    <a:pt x="798" y="63"/>
                  </a:lnTo>
                  <a:lnTo>
                    <a:pt x="822" y="85"/>
                  </a:lnTo>
                  <a:lnTo>
                    <a:pt x="845" y="109"/>
                  </a:lnTo>
                  <a:lnTo>
                    <a:pt x="864" y="135"/>
                  </a:lnTo>
                  <a:lnTo>
                    <a:pt x="883" y="164"/>
                  </a:lnTo>
                  <a:lnTo>
                    <a:pt x="898" y="195"/>
                  </a:lnTo>
                  <a:lnTo>
                    <a:pt x="913" y="226"/>
                  </a:lnTo>
                  <a:lnTo>
                    <a:pt x="926" y="259"/>
                  </a:lnTo>
                  <a:lnTo>
                    <a:pt x="936" y="294"/>
                  </a:lnTo>
                  <a:lnTo>
                    <a:pt x="945" y="330"/>
                  </a:lnTo>
                  <a:lnTo>
                    <a:pt x="952" y="367"/>
                  </a:lnTo>
                  <a:lnTo>
                    <a:pt x="962" y="429"/>
                  </a:lnTo>
                  <a:lnTo>
                    <a:pt x="971" y="483"/>
                  </a:lnTo>
                  <a:lnTo>
                    <a:pt x="976" y="527"/>
                  </a:lnTo>
                  <a:lnTo>
                    <a:pt x="984" y="566"/>
                  </a:lnTo>
                  <a:lnTo>
                    <a:pt x="991" y="600"/>
                  </a:lnTo>
                  <a:lnTo>
                    <a:pt x="1001" y="627"/>
                  </a:lnTo>
                  <a:lnTo>
                    <a:pt x="1015" y="653"/>
                  </a:lnTo>
                  <a:lnTo>
                    <a:pt x="1033" y="677"/>
                  </a:lnTo>
                  <a:lnTo>
                    <a:pt x="1038" y="683"/>
                  </a:lnTo>
                  <a:lnTo>
                    <a:pt x="1044" y="689"/>
                  </a:lnTo>
                  <a:lnTo>
                    <a:pt x="1048" y="695"/>
                  </a:lnTo>
                  <a:lnTo>
                    <a:pt x="1054" y="700"/>
                  </a:lnTo>
                  <a:lnTo>
                    <a:pt x="1069" y="716"/>
                  </a:lnTo>
                  <a:lnTo>
                    <a:pt x="1084" y="734"/>
                  </a:lnTo>
                  <a:lnTo>
                    <a:pt x="1100" y="755"/>
                  </a:lnTo>
                  <a:lnTo>
                    <a:pt x="1118" y="780"/>
                  </a:lnTo>
                  <a:lnTo>
                    <a:pt x="1136" y="807"/>
                  </a:lnTo>
                  <a:lnTo>
                    <a:pt x="1154" y="836"/>
                  </a:lnTo>
                  <a:lnTo>
                    <a:pt x="1172" y="868"/>
                  </a:lnTo>
                  <a:lnTo>
                    <a:pt x="1191" y="901"/>
                  </a:lnTo>
                  <a:lnTo>
                    <a:pt x="1208" y="935"/>
                  </a:lnTo>
                  <a:lnTo>
                    <a:pt x="1224" y="973"/>
                  </a:lnTo>
                  <a:lnTo>
                    <a:pt x="1240" y="1010"/>
                  </a:lnTo>
                  <a:lnTo>
                    <a:pt x="1255" y="1051"/>
                  </a:lnTo>
                  <a:lnTo>
                    <a:pt x="1266" y="1091"/>
                  </a:lnTo>
                  <a:lnTo>
                    <a:pt x="1278" y="1133"/>
                  </a:lnTo>
                  <a:lnTo>
                    <a:pt x="1286" y="1175"/>
                  </a:lnTo>
                  <a:lnTo>
                    <a:pt x="1292" y="1216"/>
                  </a:lnTo>
                  <a:close/>
                </a:path>
              </a:pathLst>
            </a:custGeom>
            <a:solidFill>
              <a:srgbClr val="6B2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08" name="Freeform 1366">
              <a:extLst>
                <a:ext uri="{FF2B5EF4-FFF2-40B4-BE49-F238E27FC236}">
                  <a16:creationId xmlns:a16="http://schemas.microsoft.com/office/drawing/2014/main" id="{BC59721F-C227-9A09-270B-23284B53763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13" y="8609"/>
              <a:ext cx="1302" cy="2256"/>
            </a:xfrm>
            <a:custGeom>
              <a:avLst/>
              <a:gdLst>
                <a:gd name="T0" fmla="*/ 1301 w 1302"/>
                <a:gd name="T1" fmla="*/ 1496 h 2256"/>
                <a:gd name="T2" fmla="*/ 1284 w 1302"/>
                <a:gd name="T3" fmla="*/ 1873 h 2256"/>
                <a:gd name="T4" fmla="*/ 1219 w 1302"/>
                <a:gd name="T5" fmla="*/ 2143 h 2256"/>
                <a:gd name="T6" fmla="*/ 1124 w 1302"/>
                <a:gd name="T7" fmla="*/ 2256 h 2256"/>
                <a:gd name="T8" fmla="*/ 1010 w 1302"/>
                <a:gd name="T9" fmla="*/ 2204 h 2256"/>
                <a:gd name="T10" fmla="*/ 917 w 1302"/>
                <a:gd name="T11" fmla="*/ 2184 h 2256"/>
                <a:gd name="T12" fmla="*/ 831 w 1302"/>
                <a:gd name="T13" fmla="*/ 2175 h 2256"/>
                <a:gd name="T14" fmla="*/ 744 w 1302"/>
                <a:gd name="T15" fmla="*/ 2154 h 2256"/>
                <a:gd name="T16" fmla="*/ 652 w 1302"/>
                <a:gd name="T17" fmla="*/ 2112 h 2256"/>
                <a:gd name="T18" fmla="*/ 548 w 1302"/>
                <a:gd name="T19" fmla="*/ 2073 h 2256"/>
                <a:gd name="T20" fmla="*/ 446 w 1302"/>
                <a:gd name="T21" fmla="*/ 2056 h 2256"/>
                <a:gd name="T22" fmla="*/ 358 w 1302"/>
                <a:gd name="T23" fmla="*/ 2071 h 2256"/>
                <a:gd name="T24" fmla="*/ 328 w 1302"/>
                <a:gd name="T25" fmla="*/ 2092 h 2256"/>
                <a:gd name="T26" fmla="*/ 277 w 1302"/>
                <a:gd name="T27" fmla="*/ 2131 h 2256"/>
                <a:gd name="T28" fmla="*/ 209 w 1302"/>
                <a:gd name="T29" fmla="*/ 2180 h 2256"/>
                <a:gd name="T30" fmla="*/ 142 w 1302"/>
                <a:gd name="T31" fmla="*/ 2218 h 2256"/>
                <a:gd name="T32" fmla="*/ 80 w 1302"/>
                <a:gd name="T33" fmla="*/ 2234 h 2256"/>
                <a:gd name="T34" fmla="*/ 8 w 1302"/>
                <a:gd name="T35" fmla="*/ 2210 h 2256"/>
                <a:gd name="T36" fmla="*/ 23 w 1302"/>
                <a:gd name="T37" fmla="*/ 2123 h 2256"/>
                <a:gd name="T38" fmla="*/ 52 w 1302"/>
                <a:gd name="T39" fmla="*/ 2079 h 2256"/>
                <a:gd name="T40" fmla="*/ 126 w 1302"/>
                <a:gd name="T41" fmla="*/ 1994 h 2256"/>
                <a:gd name="T42" fmla="*/ 254 w 1302"/>
                <a:gd name="T43" fmla="*/ 1776 h 2256"/>
                <a:gd name="T44" fmla="*/ 276 w 1302"/>
                <a:gd name="T45" fmla="*/ 1684 h 2256"/>
                <a:gd name="T46" fmla="*/ 254 w 1302"/>
                <a:gd name="T47" fmla="*/ 1498 h 2256"/>
                <a:gd name="T48" fmla="*/ 266 w 1302"/>
                <a:gd name="T49" fmla="*/ 1365 h 2256"/>
                <a:gd name="T50" fmla="*/ 339 w 1302"/>
                <a:gd name="T51" fmla="*/ 1321 h 2256"/>
                <a:gd name="T52" fmla="*/ 413 w 1302"/>
                <a:gd name="T53" fmla="*/ 1234 h 2256"/>
                <a:gd name="T54" fmla="*/ 439 w 1302"/>
                <a:gd name="T55" fmla="*/ 1169 h 2256"/>
                <a:gd name="T56" fmla="*/ 444 w 1302"/>
                <a:gd name="T57" fmla="*/ 1044 h 2256"/>
                <a:gd name="T58" fmla="*/ 456 w 1302"/>
                <a:gd name="T59" fmla="*/ 890 h 2256"/>
                <a:gd name="T60" fmla="*/ 489 w 1302"/>
                <a:gd name="T61" fmla="*/ 835 h 2256"/>
                <a:gd name="T62" fmla="*/ 531 w 1302"/>
                <a:gd name="T63" fmla="*/ 786 h 2256"/>
                <a:gd name="T64" fmla="*/ 534 w 1302"/>
                <a:gd name="T65" fmla="*/ 747 h 2256"/>
                <a:gd name="T66" fmla="*/ 512 w 1302"/>
                <a:gd name="T67" fmla="*/ 718 h 2256"/>
                <a:gd name="T68" fmla="*/ 486 w 1302"/>
                <a:gd name="T69" fmla="*/ 688 h 2256"/>
                <a:gd name="T70" fmla="*/ 426 w 1302"/>
                <a:gd name="T71" fmla="*/ 606 h 2256"/>
                <a:gd name="T72" fmla="*/ 430 w 1302"/>
                <a:gd name="T73" fmla="*/ 534 h 2256"/>
                <a:gd name="T74" fmla="*/ 466 w 1302"/>
                <a:gd name="T75" fmla="*/ 523 h 2256"/>
                <a:gd name="T76" fmla="*/ 540 w 1302"/>
                <a:gd name="T77" fmla="*/ 500 h 2256"/>
                <a:gd name="T78" fmla="*/ 571 w 1302"/>
                <a:gd name="T79" fmla="*/ 421 h 2256"/>
                <a:gd name="T80" fmla="*/ 550 w 1302"/>
                <a:gd name="T81" fmla="*/ 366 h 2256"/>
                <a:gd name="T82" fmla="*/ 476 w 1302"/>
                <a:gd name="T83" fmla="*/ 289 h 2256"/>
                <a:gd name="T84" fmla="*/ 414 w 1302"/>
                <a:gd name="T85" fmla="*/ 209 h 2256"/>
                <a:gd name="T86" fmla="*/ 413 w 1302"/>
                <a:gd name="T87" fmla="*/ 95 h 2256"/>
                <a:gd name="T88" fmla="*/ 537 w 1302"/>
                <a:gd name="T89" fmla="*/ 5 h 2256"/>
                <a:gd name="T90" fmla="*/ 708 w 1302"/>
                <a:gd name="T91" fmla="*/ 18 h 2256"/>
                <a:gd name="T92" fmla="*/ 814 w 1302"/>
                <a:gd name="T93" fmla="*/ 84 h 2256"/>
                <a:gd name="T94" fmla="*/ 886 w 1302"/>
                <a:gd name="T95" fmla="*/ 192 h 2256"/>
                <a:gd name="T96" fmla="*/ 930 w 1302"/>
                <a:gd name="T97" fmla="*/ 327 h 2256"/>
                <a:gd name="T98" fmla="*/ 964 w 1302"/>
                <a:gd name="T99" fmla="*/ 523 h 2256"/>
                <a:gd name="T100" fmla="*/ 1004 w 1302"/>
                <a:gd name="T101" fmla="*/ 649 h 2256"/>
                <a:gd name="T102" fmla="*/ 1037 w 1302"/>
                <a:gd name="T103" fmla="*/ 691 h 2256"/>
                <a:gd name="T104" fmla="*/ 1089 w 1302"/>
                <a:gd name="T105" fmla="*/ 751 h 2256"/>
                <a:gd name="T106" fmla="*/ 1160 w 1302"/>
                <a:gd name="T107" fmla="*/ 862 h 2256"/>
                <a:gd name="T108" fmla="*/ 1226 w 1302"/>
                <a:gd name="T109" fmla="*/ 1006 h 2256"/>
                <a:gd name="T110" fmla="*/ 1274 w 1302"/>
                <a:gd name="T111" fmla="*/ 1171 h 2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02" h="2256">
                  <a:moveTo>
                    <a:pt x="1279" y="1212"/>
                  </a:moveTo>
                  <a:lnTo>
                    <a:pt x="1289" y="1302"/>
                  </a:lnTo>
                  <a:lnTo>
                    <a:pt x="1297" y="1398"/>
                  </a:lnTo>
                  <a:lnTo>
                    <a:pt x="1301" y="1496"/>
                  </a:lnTo>
                  <a:lnTo>
                    <a:pt x="1302" y="1596"/>
                  </a:lnTo>
                  <a:lnTo>
                    <a:pt x="1300" y="1692"/>
                  </a:lnTo>
                  <a:lnTo>
                    <a:pt x="1294" y="1786"/>
                  </a:lnTo>
                  <a:lnTo>
                    <a:pt x="1284" y="1873"/>
                  </a:lnTo>
                  <a:lnTo>
                    <a:pt x="1268" y="1949"/>
                  </a:lnTo>
                  <a:lnTo>
                    <a:pt x="1251" y="2020"/>
                  </a:lnTo>
                  <a:lnTo>
                    <a:pt x="1235" y="2084"/>
                  </a:lnTo>
                  <a:lnTo>
                    <a:pt x="1219" y="2143"/>
                  </a:lnTo>
                  <a:lnTo>
                    <a:pt x="1201" y="2193"/>
                  </a:lnTo>
                  <a:lnTo>
                    <a:pt x="1180" y="2229"/>
                  </a:lnTo>
                  <a:lnTo>
                    <a:pt x="1155" y="2252"/>
                  </a:lnTo>
                  <a:lnTo>
                    <a:pt x="1124" y="2256"/>
                  </a:lnTo>
                  <a:lnTo>
                    <a:pt x="1086" y="2242"/>
                  </a:lnTo>
                  <a:lnTo>
                    <a:pt x="1060" y="2226"/>
                  </a:lnTo>
                  <a:lnTo>
                    <a:pt x="1034" y="2214"/>
                  </a:lnTo>
                  <a:lnTo>
                    <a:pt x="1010" y="2204"/>
                  </a:lnTo>
                  <a:lnTo>
                    <a:pt x="985" y="2197"/>
                  </a:lnTo>
                  <a:lnTo>
                    <a:pt x="962" y="2191"/>
                  </a:lnTo>
                  <a:lnTo>
                    <a:pt x="939" y="2188"/>
                  </a:lnTo>
                  <a:lnTo>
                    <a:pt x="917" y="2184"/>
                  </a:lnTo>
                  <a:lnTo>
                    <a:pt x="896" y="2182"/>
                  </a:lnTo>
                  <a:lnTo>
                    <a:pt x="874" y="2180"/>
                  </a:lnTo>
                  <a:lnTo>
                    <a:pt x="853" y="2178"/>
                  </a:lnTo>
                  <a:lnTo>
                    <a:pt x="831" y="2175"/>
                  </a:lnTo>
                  <a:lnTo>
                    <a:pt x="809" y="2172"/>
                  </a:lnTo>
                  <a:lnTo>
                    <a:pt x="788" y="2168"/>
                  </a:lnTo>
                  <a:lnTo>
                    <a:pt x="766" y="2162"/>
                  </a:lnTo>
                  <a:lnTo>
                    <a:pt x="744" y="2154"/>
                  </a:lnTo>
                  <a:lnTo>
                    <a:pt x="721" y="2143"/>
                  </a:lnTo>
                  <a:lnTo>
                    <a:pt x="700" y="2133"/>
                  </a:lnTo>
                  <a:lnTo>
                    <a:pt x="677" y="2122"/>
                  </a:lnTo>
                  <a:lnTo>
                    <a:pt x="652" y="2112"/>
                  </a:lnTo>
                  <a:lnTo>
                    <a:pt x="626" y="2100"/>
                  </a:lnTo>
                  <a:lnTo>
                    <a:pt x="602" y="2090"/>
                  </a:lnTo>
                  <a:lnTo>
                    <a:pt x="576" y="2082"/>
                  </a:lnTo>
                  <a:lnTo>
                    <a:pt x="548" y="2073"/>
                  </a:lnTo>
                  <a:lnTo>
                    <a:pt x="522" y="2066"/>
                  </a:lnTo>
                  <a:lnTo>
                    <a:pt x="496" y="2061"/>
                  </a:lnTo>
                  <a:lnTo>
                    <a:pt x="472" y="2057"/>
                  </a:lnTo>
                  <a:lnTo>
                    <a:pt x="446" y="2056"/>
                  </a:lnTo>
                  <a:lnTo>
                    <a:pt x="423" y="2056"/>
                  </a:lnTo>
                  <a:lnTo>
                    <a:pt x="400" y="2058"/>
                  </a:lnTo>
                  <a:lnTo>
                    <a:pt x="378" y="2063"/>
                  </a:lnTo>
                  <a:lnTo>
                    <a:pt x="358" y="2071"/>
                  </a:lnTo>
                  <a:lnTo>
                    <a:pt x="339" y="2083"/>
                  </a:lnTo>
                  <a:lnTo>
                    <a:pt x="335" y="2086"/>
                  </a:lnTo>
                  <a:lnTo>
                    <a:pt x="332" y="2089"/>
                  </a:lnTo>
                  <a:lnTo>
                    <a:pt x="328" y="2092"/>
                  </a:lnTo>
                  <a:lnTo>
                    <a:pt x="323" y="2094"/>
                  </a:lnTo>
                  <a:lnTo>
                    <a:pt x="309" y="2106"/>
                  </a:lnTo>
                  <a:lnTo>
                    <a:pt x="293" y="2118"/>
                  </a:lnTo>
                  <a:lnTo>
                    <a:pt x="277" y="2131"/>
                  </a:lnTo>
                  <a:lnTo>
                    <a:pt x="261" y="2143"/>
                  </a:lnTo>
                  <a:lnTo>
                    <a:pt x="244" y="2155"/>
                  </a:lnTo>
                  <a:lnTo>
                    <a:pt x="227" y="2168"/>
                  </a:lnTo>
                  <a:lnTo>
                    <a:pt x="209" y="2180"/>
                  </a:lnTo>
                  <a:lnTo>
                    <a:pt x="194" y="2191"/>
                  </a:lnTo>
                  <a:lnTo>
                    <a:pt x="176" y="2201"/>
                  </a:lnTo>
                  <a:lnTo>
                    <a:pt x="159" y="2210"/>
                  </a:lnTo>
                  <a:lnTo>
                    <a:pt x="142" y="2218"/>
                  </a:lnTo>
                  <a:lnTo>
                    <a:pt x="126" y="2226"/>
                  </a:lnTo>
                  <a:lnTo>
                    <a:pt x="110" y="2230"/>
                  </a:lnTo>
                  <a:lnTo>
                    <a:pt x="96" y="2233"/>
                  </a:lnTo>
                  <a:lnTo>
                    <a:pt x="80" y="2234"/>
                  </a:lnTo>
                  <a:lnTo>
                    <a:pt x="67" y="2233"/>
                  </a:lnTo>
                  <a:lnTo>
                    <a:pt x="42" y="2227"/>
                  </a:lnTo>
                  <a:lnTo>
                    <a:pt x="22" y="2220"/>
                  </a:lnTo>
                  <a:lnTo>
                    <a:pt x="8" y="2210"/>
                  </a:lnTo>
                  <a:lnTo>
                    <a:pt x="0" y="2197"/>
                  </a:lnTo>
                  <a:lnTo>
                    <a:pt x="0" y="2178"/>
                  </a:lnTo>
                  <a:lnTo>
                    <a:pt x="8" y="2154"/>
                  </a:lnTo>
                  <a:lnTo>
                    <a:pt x="23" y="2123"/>
                  </a:lnTo>
                  <a:lnTo>
                    <a:pt x="46" y="2084"/>
                  </a:lnTo>
                  <a:lnTo>
                    <a:pt x="48" y="2083"/>
                  </a:lnTo>
                  <a:lnTo>
                    <a:pt x="49" y="2082"/>
                  </a:lnTo>
                  <a:lnTo>
                    <a:pt x="52" y="2079"/>
                  </a:lnTo>
                  <a:lnTo>
                    <a:pt x="55" y="2074"/>
                  </a:lnTo>
                  <a:lnTo>
                    <a:pt x="70" y="2058"/>
                  </a:lnTo>
                  <a:lnTo>
                    <a:pt x="96" y="2031"/>
                  </a:lnTo>
                  <a:lnTo>
                    <a:pt x="126" y="1994"/>
                  </a:lnTo>
                  <a:lnTo>
                    <a:pt x="162" y="1949"/>
                  </a:lnTo>
                  <a:lnTo>
                    <a:pt x="196" y="1896"/>
                  </a:lnTo>
                  <a:lnTo>
                    <a:pt x="228" y="1838"/>
                  </a:lnTo>
                  <a:lnTo>
                    <a:pt x="254" y="1776"/>
                  </a:lnTo>
                  <a:lnTo>
                    <a:pt x="271" y="1711"/>
                  </a:lnTo>
                  <a:lnTo>
                    <a:pt x="273" y="1701"/>
                  </a:lnTo>
                  <a:lnTo>
                    <a:pt x="274" y="1692"/>
                  </a:lnTo>
                  <a:lnTo>
                    <a:pt x="276" y="1684"/>
                  </a:lnTo>
                  <a:lnTo>
                    <a:pt x="277" y="1675"/>
                  </a:lnTo>
                  <a:lnTo>
                    <a:pt x="277" y="1606"/>
                  </a:lnTo>
                  <a:lnTo>
                    <a:pt x="267" y="1548"/>
                  </a:lnTo>
                  <a:lnTo>
                    <a:pt x="254" y="1498"/>
                  </a:lnTo>
                  <a:lnTo>
                    <a:pt x="243" y="1456"/>
                  </a:lnTo>
                  <a:lnTo>
                    <a:pt x="237" y="1420"/>
                  </a:lnTo>
                  <a:lnTo>
                    <a:pt x="243" y="1390"/>
                  </a:lnTo>
                  <a:lnTo>
                    <a:pt x="266" y="1365"/>
                  </a:lnTo>
                  <a:lnTo>
                    <a:pt x="312" y="1342"/>
                  </a:lnTo>
                  <a:lnTo>
                    <a:pt x="315" y="1339"/>
                  </a:lnTo>
                  <a:lnTo>
                    <a:pt x="325" y="1332"/>
                  </a:lnTo>
                  <a:lnTo>
                    <a:pt x="339" y="1321"/>
                  </a:lnTo>
                  <a:lnTo>
                    <a:pt x="357" y="1305"/>
                  </a:lnTo>
                  <a:lnTo>
                    <a:pt x="377" y="1284"/>
                  </a:lnTo>
                  <a:lnTo>
                    <a:pt x="395" y="1261"/>
                  </a:lnTo>
                  <a:lnTo>
                    <a:pt x="413" y="1234"/>
                  </a:lnTo>
                  <a:lnTo>
                    <a:pt x="427" y="1204"/>
                  </a:lnTo>
                  <a:lnTo>
                    <a:pt x="431" y="1192"/>
                  </a:lnTo>
                  <a:lnTo>
                    <a:pt x="436" y="1181"/>
                  </a:lnTo>
                  <a:lnTo>
                    <a:pt x="439" y="1169"/>
                  </a:lnTo>
                  <a:lnTo>
                    <a:pt x="442" y="1158"/>
                  </a:lnTo>
                  <a:lnTo>
                    <a:pt x="444" y="1122"/>
                  </a:lnTo>
                  <a:lnTo>
                    <a:pt x="446" y="1084"/>
                  </a:lnTo>
                  <a:lnTo>
                    <a:pt x="444" y="1044"/>
                  </a:lnTo>
                  <a:lnTo>
                    <a:pt x="443" y="1003"/>
                  </a:lnTo>
                  <a:lnTo>
                    <a:pt x="444" y="963"/>
                  </a:lnTo>
                  <a:lnTo>
                    <a:pt x="447" y="926"/>
                  </a:lnTo>
                  <a:lnTo>
                    <a:pt x="456" y="890"/>
                  </a:lnTo>
                  <a:lnTo>
                    <a:pt x="472" y="858"/>
                  </a:lnTo>
                  <a:lnTo>
                    <a:pt x="478" y="849"/>
                  </a:lnTo>
                  <a:lnTo>
                    <a:pt x="483" y="842"/>
                  </a:lnTo>
                  <a:lnTo>
                    <a:pt x="489" y="835"/>
                  </a:lnTo>
                  <a:lnTo>
                    <a:pt x="495" y="828"/>
                  </a:lnTo>
                  <a:lnTo>
                    <a:pt x="511" y="812"/>
                  </a:lnTo>
                  <a:lnTo>
                    <a:pt x="522" y="797"/>
                  </a:lnTo>
                  <a:lnTo>
                    <a:pt x="531" y="786"/>
                  </a:lnTo>
                  <a:lnTo>
                    <a:pt x="537" y="776"/>
                  </a:lnTo>
                  <a:lnTo>
                    <a:pt x="538" y="766"/>
                  </a:lnTo>
                  <a:lnTo>
                    <a:pt x="537" y="757"/>
                  </a:lnTo>
                  <a:lnTo>
                    <a:pt x="534" y="747"/>
                  </a:lnTo>
                  <a:lnTo>
                    <a:pt x="527" y="735"/>
                  </a:lnTo>
                  <a:lnTo>
                    <a:pt x="522" y="730"/>
                  </a:lnTo>
                  <a:lnTo>
                    <a:pt x="518" y="724"/>
                  </a:lnTo>
                  <a:lnTo>
                    <a:pt x="512" y="718"/>
                  </a:lnTo>
                  <a:lnTo>
                    <a:pt x="506" y="711"/>
                  </a:lnTo>
                  <a:lnTo>
                    <a:pt x="501" y="704"/>
                  </a:lnTo>
                  <a:lnTo>
                    <a:pt x="494" y="696"/>
                  </a:lnTo>
                  <a:lnTo>
                    <a:pt x="486" y="688"/>
                  </a:lnTo>
                  <a:lnTo>
                    <a:pt x="478" y="679"/>
                  </a:lnTo>
                  <a:lnTo>
                    <a:pt x="456" y="655"/>
                  </a:lnTo>
                  <a:lnTo>
                    <a:pt x="439" y="630"/>
                  </a:lnTo>
                  <a:lnTo>
                    <a:pt x="426" y="606"/>
                  </a:lnTo>
                  <a:lnTo>
                    <a:pt x="417" y="584"/>
                  </a:lnTo>
                  <a:lnTo>
                    <a:pt x="414" y="564"/>
                  </a:lnTo>
                  <a:lnTo>
                    <a:pt x="419" y="547"/>
                  </a:lnTo>
                  <a:lnTo>
                    <a:pt x="430" y="534"/>
                  </a:lnTo>
                  <a:lnTo>
                    <a:pt x="452" y="525"/>
                  </a:lnTo>
                  <a:lnTo>
                    <a:pt x="456" y="525"/>
                  </a:lnTo>
                  <a:lnTo>
                    <a:pt x="462" y="523"/>
                  </a:lnTo>
                  <a:lnTo>
                    <a:pt x="466" y="523"/>
                  </a:lnTo>
                  <a:lnTo>
                    <a:pt x="472" y="523"/>
                  </a:lnTo>
                  <a:lnTo>
                    <a:pt x="498" y="521"/>
                  </a:lnTo>
                  <a:lnTo>
                    <a:pt x="521" y="512"/>
                  </a:lnTo>
                  <a:lnTo>
                    <a:pt x="540" y="500"/>
                  </a:lnTo>
                  <a:lnTo>
                    <a:pt x="556" y="485"/>
                  </a:lnTo>
                  <a:lnTo>
                    <a:pt x="566" y="466"/>
                  </a:lnTo>
                  <a:lnTo>
                    <a:pt x="571" y="444"/>
                  </a:lnTo>
                  <a:lnTo>
                    <a:pt x="571" y="421"/>
                  </a:lnTo>
                  <a:lnTo>
                    <a:pt x="566" y="397"/>
                  </a:lnTo>
                  <a:lnTo>
                    <a:pt x="561" y="387"/>
                  </a:lnTo>
                  <a:lnTo>
                    <a:pt x="557" y="376"/>
                  </a:lnTo>
                  <a:lnTo>
                    <a:pt x="550" y="366"/>
                  </a:lnTo>
                  <a:lnTo>
                    <a:pt x="543" y="356"/>
                  </a:lnTo>
                  <a:lnTo>
                    <a:pt x="519" y="330"/>
                  </a:lnTo>
                  <a:lnTo>
                    <a:pt x="496" y="309"/>
                  </a:lnTo>
                  <a:lnTo>
                    <a:pt x="476" y="289"/>
                  </a:lnTo>
                  <a:lnTo>
                    <a:pt x="456" y="268"/>
                  </a:lnTo>
                  <a:lnTo>
                    <a:pt x="439" y="250"/>
                  </a:lnTo>
                  <a:lnTo>
                    <a:pt x="424" y="231"/>
                  </a:lnTo>
                  <a:lnTo>
                    <a:pt x="414" y="209"/>
                  </a:lnTo>
                  <a:lnTo>
                    <a:pt x="408" y="185"/>
                  </a:lnTo>
                  <a:lnTo>
                    <a:pt x="406" y="156"/>
                  </a:lnTo>
                  <a:lnTo>
                    <a:pt x="406" y="126"/>
                  </a:lnTo>
                  <a:lnTo>
                    <a:pt x="413" y="95"/>
                  </a:lnTo>
                  <a:lnTo>
                    <a:pt x="426" y="65"/>
                  </a:lnTo>
                  <a:lnTo>
                    <a:pt x="450" y="39"/>
                  </a:lnTo>
                  <a:lnTo>
                    <a:pt x="486" y="19"/>
                  </a:lnTo>
                  <a:lnTo>
                    <a:pt x="537" y="5"/>
                  </a:lnTo>
                  <a:lnTo>
                    <a:pt x="605" y="0"/>
                  </a:lnTo>
                  <a:lnTo>
                    <a:pt x="642" y="2"/>
                  </a:lnTo>
                  <a:lnTo>
                    <a:pt x="677" y="7"/>
                  </a:lnTo>
                  <a:lnTo>
                    <a:pt x="708" y="18"/>
                  </a:lnTo>
                  <a:lnTo>
                    <a:pt x="739" y="29"/>
                  </a:lnTo>
                  <a:lnTo>
                    <a:pt x="766" y="45"/>
                  </a:lnTo>
                  <a:lnTo>
                    <a:pt x="791" y="64"/>
                  </a:lnTo>
                  <a:lnTo>
                    <a:pt x="814" y="84"/>
                  </a:lnTo>
                  <a:lnTo>
                    <a:pt x="835" y="108"/>
                  </a:lnTo>
                  <a:lnTo>
                    <a:pt x="854" y="134"/>
                  </a:lnTo>
                  <a:lnTo>
                    <a:pt x="871" y="162"/>
                  </a:lnTo>
                  <a:lnTo>
                    <a:pt x="886" y="192"/>
                  </a:lnTo>
                  <a:lnTo>
                    <a:pt x="900" y="224"/>
                  </a:lnTo>
                  <a:lnTo>
                    <a:pt x="912" y="257"/>
                  </a:lnTo>
                  <a:lnTo>
                    <a:pt x="922" y="293"/>
                  </a:lnTo>
                  <a:lnTo>
                    <a:pt x="930" y="327"/>
                  </a:lnTo>
                  <a:lnTo>
                    <a:pt x="938" y="365"/>
                  </a:lnTo>
                  <a:lnTo>
                    <a:pt x="948" y="427"/>
                  </a:lnTo>
                  <a:lnTo>
                    <a:pt x="956" y="479"/>
                  </a:lnTo>
                  <a:lnTo>
                    <a:pt x="964" y="523"/>
                  </a:lnTo>
                  <a:lnTo>
                    <a:pt x="971" y="562"/>
                  </a:lnTo>
                  <a:lnTo>
                    <a:pt x="979" y="594"/>
                  </a:lnTo>
                  <a:lnTo>
                    <a:pt x="990" y="623"/>
                  </a:lnTo>
                  <a:lnTo>
                    <a:pt x="1004" y="649"/>
                  </a:lnTo>
                  <a:lnTo>
                    <a:pt x="1021" y="673"/>
                  </a:lnTo>
                  <a:lnTo>
                    <a:pt x="1027" y="679"/>
                  </a:lnTo>
                  <a:lnTo>
                    <a:pt x="1033" y="685"/>
                  </a:lnTo>
                  <a:lnTo>
                    <a:pt x="1037" y="691"/>
                  </a:lnTo>
                  <a:lnTo>
                    <a:pt x="1043" y="696"/>
                  </a:lnTo>
                  <a:lnTo>
                    <a:pt x="1057" y="711"/>
                  </a:lnTo>
                  <a:lnTo>
                    <a:pt x="1072" y="730"/>
                  </a:lnTo>
                  <a:lnTo>
                    <a:pt x="1089" y="751"/>
                  </a:lnTo>
                  <a:lnTo>
                    <a:pt x="1106" y="776"/>
                  </a:lnTo>
                  <a:lnTo>
                    <a:pt x="1124" y="802"/>
                  </a:lnTo>
                  <a:lnTo>
                    <a:pt x="1141" y="830"/>
                  </a:lnTo>
                  <a:lnTo>
                    <a:pt x="1160" y="862"/>
                  </a:lnTo>
                  <a:lnTo>
                    <a:pt x="1177" y="895"/>
                  </a:lnTo>
                  <a:lnTo>
                    <a:pt x="1194" y="931"/>
                  </a:lnTo>
                  <a:lnTo>
                    <a:pt x="1212" y="969"/>
                  </a:lnTo>
                  <a:lnTo>
                    <a:pt x="1226" y="1006"/>
                  </a:lnTo>
                  <a:lnTo>
                    <a:pt x="1240" y="1047"/>
                  </a:lnTo>
                  <a:lnTo>
                    <a:pt x="1253" y="1087"/>
                  </a:lnTo>
                  <a:lnTo>
                    <a:pt x="1265" y="1129"/>
                  </a:lnTo>
                  <a:lnTo>
                    <a:pt x="1274" y="1171"/>
                  </a:lnTo>
                  <a:lnTo>
                    <a:pt x="1279" y="1212"/>
                  </a:lnTo>
                  <a:close/>
                </a:path>
              </a:pathLst>
            </a:custGeom>
            <a:solidFill>
              <a:srgbClr val="5B1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09" name="Freeform 1367">
              <a:extLst>
                <a:ext uri="{FF2B5EF4-FFF2-40B4-BE49-F238E27FC236}">
                  <a16:creationId xmlns:a16="http://schemas.microsoft.com/office/drawing/2014/main" id="{BF3D5760-8CF4-4D2E-30DC-0800FB8C81F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19" y="8614"/>
              <a:ext cx="1289" cy="2248"/>
            </a:xfrm>
            <a:custGeom>
              <a:avLst/>
              <a:gdLst>
                <a:gd name="T0" fmla="*/ 1288 w 1289"/>
                <a:gd name="T1" fmla="*/ 1490 h 2248"/>
                <a:gd name="T2" fmla="*/ 1272 w 1289"/>
                <a:gd name="T3" fmla="*/ 1863 h 2248"/>
                <a:gd name="T4" fmla="*/ 1208 w 1289"/>
                <a:gd name="T5" fmla="*/ 2134 h 2248"/>
                <a:gd name="T6" fmla="*/ 1118 w 1289"/>
                <a:gd name="T7" fmla="*/ 2248 h 2248"/>
                <a:gd name="T8" fmla="*/ 1005 w 1289"/>
                <a:gd name="T9" fmla="*/ 2193 h 2248"/>
                <a:gd name="T10" fmla="*/ 911 w 1289"/>
                <a:gd name="T11" fmla="*/ 2175 h 2248"/>
                <a:gd name="T12" fmla="*/ 826 w 1289"/>
                <a:gd name="T13" fmla="*/ 2167 h 2248"/>
                <a:gd name="T14" fmla="*/ 740 w 1289"/>
                <a:gd name="T15" fmla="*/ 2146 h 2248"/>
                <a:gd name="T16" fmla="*/ 649 w 1289"/>
                <a:gd name="T17" fmla="*/ 2101 h 2248"/>
                <a:gd name="T18" fmla="*/ 545 w 1289"/>
                <a:gd name="T19" fmla="*/ 2064 h 2248"/>
                <a:gd name="T20" fmla="*/ 440 w 1289"/>
                <a:gd name="T21" fmla="*/ 2046 h 2248"/>
                <a:gd name="T22" fmla="*/ 352 w 1289"/>
                <a:gd name="T23" fmla="*/ 2062 h 2248"/>
                <a:gd name="T24" fmla="*/ 325 w 1289"/>
                <a:gd name="T25" fmla="*/ 2081 h 2248"/>
                <a:gd name="T26" fmla="*/ 274 w 1289"/>
                <a:gd name="T27" fmla="*/ 2118 h 2248"/>
                <a:gd name="T28" fmla="*/ 208 w 1289"/>
                <a:gd name="T29" fmla="*/ 2169 h 2248"/>
                <a:gd name="T30" fmla="*/ 140 w 1289"/>
                <a:gd name="T31" fmla="*/ 2208 h 2248"/>
                <a:gd name="T32" fmla="*/ 78 w 1289"/>
                <a:gd name="T33" fmla="*/ 2224 h 2248"/>
                <a:gd name="T34" fmla="*/ 6 w 1289"/>
                <a:gd name="T35" fmla="*/ 2199 h 2248"/>
                <a:gd name="T36" fmla="*/ 26 w 1289"/>
                <a:gd name="T37" fmla="*/ 2114 h 2248"/>
                <a:gd name="T38" fmla="*/ 55 w 1289"/>
                <a:gd name="T39" fmla="*/ 2069 h 2248"/>
                <a:gd name="T40" fmla="*/ 130 w 1289"/>
                <a:gd name="T41" fmla="*/ 1984 h 2248"/>
                <a:gd name="T42" fmla="*/ 255 w 1289"/>
                <a:gd name="T43" fmla="*/ 1768 h 2248"/>
                <a:gd name="T44" fmla="*/ 277 w 1289"/>
                <a:gd name="T45" fmla="*/ 1679 h 2248"/>
                <a:gd name="T46" fmla="*/ 255 w 1289"/>
                <a:gd name="T47" fmla="*/ 1494 h 2248"/>
                <a:gd name="T48" fmla="*/ 267 w 1289"/>
                <a:gd name="T49" fmla="*/ 1365 h 2248"/>
                <a:gd name="T50" fmla="*/ 339 w 1289"/>
                <a:gd name="T51" fmla="*/ 1318 h 2248"/>
                <a:gd name="T52" fmla="*/ 413 w 1289"/>
                <a:gd name="T53" fmla="*/ 1232 h 2248"/>
                <a:gd name="T54" fmla="*/ 438 w 1289"/>
                <a:gd name="T55" fmla="*/ 1167 h 2248"/>
                <a:gd name="T56" fmla="*/ 444 w 1289"/>
                <a:gd name="T57" fmla="*/ 1042 h 2248"/>
                <a:gd name="T58" fmla="*/ 456 w 1289"/>
                <a:gd name="T59" fmla="*/ 887 h 2248"/>
                <a:gd name="T60" fmla="*/ 486 w 1289"/>
                <a:gd name="T61" fmla="*/ 834 h 2248"/>
                <a:gd name="T62" fmla="*/ 529 w 1289"/>
                <a:gd name="T63" fmla="*/ 784 h 2248"/>
                <a:gd name="T64" fmla="*/ 535 w 1289"/>
                <a:gd name="T65" fmla="*/ 743 h 2248"/>
                <a:gd name="T66" fmla="*/ 516 w 1289"/>
                <a:gd name="T67" fmla="*/ 716 h 2248"/>
                <a:gd name="T68" fmla="*/ 489 w 1289"/>
                <a:gd name="T69" fmla="*/ 686 h 2248"/>
                <a:gd name="T70" fmla="*/ 427 w 1289"/>
                <a:gd name="T71" fmla="*/ 604 h 2248"/>
                <a:gd name="T72" fmla="*/ 430 w 1289"/>
                <a:gd name="T73" fmla="*/ 530 h 2248"/>
                <a:gd name="T74" fmla="*/ 464 w 1289"/>
                <a:gd name="T75" fmla="*/ 521 h 2248"/>
                <a:gd name="T76" fmla="*/ 539 w 1289"/>
                <a:gd name="T77" fmla="*/ 500 h 2248"/>
                <a:gd name="T78" fmla="*/ 574 w 1289"/>
                <a:gd name="T79" fmla="*/ 420 h 2248"/>
                <a:gd name="T80" fmla="*/ 554 w 1289"/>
                <a:gd name="T81" fmla="*/ 364 h 2248"/>
                <a:gd name="T82" fmla="*/ 480 w 1289"/>
                <a:gd name="T83" fmla="*/ 285 h 2248"/>
                <a:gd name="T84" fmla="*/ 420 w 1289"/>
                <a:gd name="T85" fmla="*/ 204 h 2248"/>
                <a:gd name="T86" fmla="*/ 415 w 1289"/>
                <a:gd name="T87" fmla="*/ 92 h 2248"/>
                <a:gd name="T88" fmla="*/ 537 w 1289"/>
                <a:gd name="T89" fmla="*/ 4 h 2248"/>
                <a:gd name="T90" fmla="*/ 705 w 1289"/>
                <a:gd name="T91" fmla="*/ 15 h 2248"/>
                <a:gd name="T92" fmla="*/ 806 w 1289"/>
                <a:gd name="T93" fmla="*/ 82 h 2248"/>
                <a:gd name="T94" fmla="*/ 875 w 1289"/>
                <a:gd name="T95" fmla="*/ 188 h 2248"/>
                <a:gd name="T96" fmla="*/ 916 w 1289"/>
                <a:gd name="T97" fmla="*/ 324 h 2248"/>
                <a:gd name="T98" fmla="*/ 950 w 1289"/>
                <a:gd name="T99" fmla="*/ 518 h 2248"/>
                <a:gd name="T100" fmla="*/ 994 w 1289"/>
                <a:gd name="T101" fmla="*/ 644 h 2248"/>
                <a:gd name="T102" fmla="*/ 1028 w 1289"/>
                <a:gd name="T103" fmla="*/ 687 h 2248"/>
                <a:gd name="T104" fmla="*/ 1079 w 1289"/>
                <a:gd name="T105" fmla="*/ 746 h 2248"/>
                <a:gd name="T106" fmla="*/ 1148 w 1289"/>
                <a:gd name="T107" fmla="*/ 857 h 2248"/>
                <a:gd name="T108" fmla="*/ 1214 w 1289"/>
                <a:gd name="T109" fmla="*/ 1001 h 2248"/>
                <a:gd name="T110" fmla="*/ 1260 w 1289"/>
                <a:gd name="T111" fmla="*/ 1164 h 2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89" h="2248">
                  <a:moveTo>
                    <a:pt x="1266" y="1207"/>
                  </a:moveTo>
                  <a:lnTo>
                    <a:pt x="1276" y="1297"/>
                  </a:lnTo>
                  <a:lnTo>
                    <a:pt x="1283" y="1392"/>
                  </a:lnTo>
                  <a:lnTo>
                    <a:pt x="1288" y="1490"/>
                  </a:lnTo>
                  <a:lnTo>
                    <a:pt x="1289" y="1588"/>
                  </a:lnTo>
                  <a:lnTo>
                    <a:pt x="1288" y="1686"/>
                  </a:lnTo>
                  <a:lnTo>
                    <a:pt x="1282" y="1778"/>
                  </a:lnTo>
                  <a:lnTo>
                    <a:pt x="1272" y="1863"/>
                  </a:lnTo>
                  <a:lnTo>
                    <a:pt x="1256" y="1940"/>
                  </a:lnTo>
                  <a:lnTo>
                    <a:pt x="1239" y="2010"/>
                  </a:lnTo>
                  <a:lnTo>
                    <a:pt x="1224" y="2075"/>
                  </a:lnTo>
                  <a:lnTo>
                    <a:pt x="1208" y="2134"/>
                  </a:lnTo>
                  <a:lnTo>
                    <a:pt x="1191" y="2185"/>
                  </a:lnTo>
                  <a:lnTo>
                    <a:pt x="1172" y="2222"/>
                  </a:lnTo>
                  <a:lnTo>
                    <a:pt x="1148" y="2244"/>
                  </a:lnTo>
                  <a:lnTo>
                    <a:pt x="1118" y="2248"/>
                  </a:lnTo>
                  <a:lnTo>
                    <a:pt x="1082" y="2232"/>
                  </a:lnTo>
                  <a:lnTo>
                    <a:pt x="1056" y="2216"/>
                  </a:lnTo>
                  <a:lnTo>
                    <a:pt x="1030" y="2203"/>
                  </a:lnTo>
                  <a:lnTo>
                    <a:pt x="1005" y="2193"/>
                  </a:lnTo>
                  <a:lnTo>
                    <a:pt x="981" y="2186"/>
                  </a:lnTo>
                  <a:lnTo>
                    <a:pt x="958" y="2180"/>
                  </a:lnTo>
                  <a:lnTo>
                    <a:pt x="935" y="2176"/>
                  </a:lnTo>
                  <a:lnTo>
                    <a:pt x="911" y="2175"/>
                  </a:lnTo>
                  <a:lnTo>
                    <a:pt x="890" y="2172"/>
                  </a:lnTo>
                  <a:lnTo>
                    <a:pt x="868" y="2170"/>
                  </a:lnTo>
                  <a:lnTo>
                    <a:pt x="847" y="2169"/>
                  </a:lnTo>
                  <a:lnTo>
                    <a:pt x="826" y="2167"/>
                  </a:lnTo>
                  <a:lnTo>
                    <a:pt x="805" y="2164"/>
                  </a:lnTo>
                  <a:lnTo>
                    <a:pt x="783" y="2160"/>
                  </a:lnTo>
                  <a:lnTo>
                    <a:pt x="761" y="2154"/>
                  </a:lnTo>
                  <a:lnTo>
                    <a:pt x="740" y="2146"/>
                  </a:lnTo>
                  <a:lnTo>
                    <a:pt x="718" y="2136"/>
                  </a:lnTo>
                  <a:lnTo>
                    <a:pt x="697" y="2124"/>
                  </a:lnTo>
                  <a:lnTo>
                    <a:pt x="674" y="2113"/>
                  </a:lnTo>
                  <a:lnTo>
                    <a:pt x="649" y="2101"/>
                  </a:lnTo>
                  <a:lnTo>
                    <a:pt x="624" y="2091"/>
                  </a:lnTo>
                  <a:lnTo>
                    <a:pt x="597" y="2081"/>
                  </a:lnTo>
                  <a:lnTo>
                    <a:pt x="571" y="2071"/>
                  </a:lnTo>
                  <a:lnTo>
                    <a:pt x="545" y="2064"/>
                  </a:lnTo>
                  <a:lnTo>
                    <a:pt x="518" y="2056"/>
                  </a:lnTo>
                  <a:lnTo>
                    <a:pt x="492" y="2051"/>
                  </a:lnTo>
                  <a:lnTo>
                    <a:pt x="466" y="2048"/>
                  </a:lnTo>
                  <a:lnTo>
                    <a:pt x="440" y="2046"/>
                  </a:lnTo>
                  <a:lnTo>
                    <a:pt x="415" y="2046"/>
                  </a:lnTo>
                  <a:lnTo>
                    <a:pt x="394" y="2049"/>
                  </a:lnTo>
                  <a:lnTo>
                    <a:pt x="372" y="2053"/>
                  </a:lnTo>
                  <a:lnTo>
                    <a:pt x="352" y="2062"/>
                  </a:lnTo>
                  <a:lnTo>
                    <a:pt x="335" y="2072"/>
                  </a:lnTo>
                  <a:lnTo>
                    <a:pt x="332" y="2075"/>
                  </a:lnTo>
                  <a:lnTo>
                    <a:pt x="327" y="2078"/>
                  </a:lnTo>
                  <a:lnTo>
                    <a:pt x="325" y="2081"/>
                  </a:lnTo>
                  <a:lnTo>
                    <a:pt x="320" y="2084"/>
                  </a:lnTo>
                  <a:lnTo>
                    <a:pt x="306" y="2095"/>
                  </a:lnTo>
                  <a:lnTo>
                    <a:pt x="290" y="2107"/>
                  </a:lnTo>
                  <a:lnTo>
                    <a:pt x="274" y="2118"/>
                  </a:lnTo>
                  <a:lnTo>
                    <a:pt x="258" y="2131"/>
                  </a:lnTo>
                  <a:lnTo>
                    <a:pt x="242" y="2144"/>
                  </a:lnTo>
                  <a:lnTo>
                    <a:pt x="225" y="2156"/>
                  </a:lnTo>
                  <a:lnTo>
                    <a:pt x="208" y="2169"/>
                  </a:lnTo>
                  <a:lnTo>
                    <a:pt x="190" y="2179"/>
                  </a:lnTo>
                  <a:lnTo>
                    <a:pt x="173" y="2190"/>
                  </a:lnTo>
                  <a:lnTo>
                    <a:pt x="156" y="2199"/>
                  </a:lnTo>
                  <a:lnTo>
                    <a:pt x="140" y="2208"/>
                  </a:lnTo>
                  <a:lnTo>
                    <a:pt x="123" y="2213"/>
                  </a:lnTo>
                  <a:lnTo>
                    <a:pt x="107" y="2219"/>
                  </a:lnTo>
                  <a:lnTo>
                    <a:pt x="92" y="2222"/>
                  </a:lnTo>
                  <a:lnTo>
                    <a:pt x="78" y="2224"/>
                  </a:lnTo>
                  <a:lnTo>
                    <a:pt x="64" y="2222"/>
                  </a:lnTo>
                  <a:lnTo>
                    <a:pt x="39" y="2216"/>
                  </a:lnTo>
                  <a:lnTo>
                    <a:pt x="19" y="2209"/>
                  </a:lnTo>
                  <a:lnTo>
                    <a:pt x="6" y="2199"/>
                  </a:lnTo>
                  <a:lnTo>
                    <a:pt x="0" y="2186"/>
                  </a:lnTo>
                  <a:lnTo>
                    <a:pt x="2" y="2169"/>
                  </a:lnTo>
                  <a:lnTo>
                    <a:pt x="10" y="2144"/>
                  </a:lnTo>
                  <a:lnTo>
                    <a:pt x="26" y="2114"/>
                  </a:lnTo>
                  <a:lnTo>
                    <a:pt x="51" y="2075"/>
                  </a:lnTo>
                  <a:lnTo>
                    <a:pt x="52" y="2074"/>
                  </a:lnTo>
                  <a:lnTo>
                    <a:pt x="53" y="2072"/>
                  </a:lnTo>
                  <a:lnTo>
                    <a:pt x="55" y="2069"/>
                  </a:lnTo>
                  <a:lnTo>
                    <a:pt x="58" y="2065"/>
                  </a:lnTo>
                  <a:lnTo>
                    <a:pt x="74" y="2049"/>
                  </a:lnTo>
                  <a:lnTo>
                    <a:pt x="98" y="2022"/>
                  </a:lnTo>
                  <a:lnTo>
                    <a:pt x="130" y="1984"/>
                  </a:lnTo>
                  <a:lnTo>
                    <a:pt x="163" y="1940"/>
                  </a:lnTo>
                  <a:lnTo>
                    <a:pt x="198" y="1888"/>
                  </a:lnTo>
                  <a:lnTo>
                    <a:pt x="229" y="1830"/>
                  </a:lnTo>
                  <a:lnTo>
                    <a:pt x="255" y="1768"/>
                  </a:lnTo>
                  <a:lnTo>
                    <a:pt x="273" y="1705"/>
                  </a:lnTo>
                  <a:lnTo>
                    <a:pt x="274" y="1696"/>
                  </a:lnTo>
                  <a:lnTo>
                    <a:pt x="276" y="1687"/>
                  </a:lnTo>
                  <a:lnTo>
                    <a:pt x="277" y="1679"/>
                  </a:lnTo>
                  <a:lnTo>
                    <a:pt x="277" y="1670"/>
                  </a:lnTo>
                  <a:lnTo>
                    <a:pt x="277" y="1602"/>
                  </a:lnTo>
                  <a:lnTo>
                    <a:pt x="268" y="1543"/>
                  </a:lnTo>
                  <a:lnTo>
                    <a:pt x="255" y="1494"/>
                  </a:lnTo>
                  <a:lnTo>
                    <a:pt x="244" y="1454"/>
                  </a:lnTo>
                  <a:lnTo>
                    <a:pt x="238" y="1419"/>
                  </a:lnTo>
                  <a:lnTo>
                    <a:pt x="244" y="1389"/>
                  </a:lnTo>
                  <a:lnTo>
                    <a:pt x="267" y="1365"/>
                  </a:lnTo>
                  <a:lnTo>
                    <a:pt x="312" y="1341"/>
                  </a:lnTo>
                  <a:lnTo>
                    <a:pt x="314" y="1339"/>
                  </a:lnTo>
                  <a:lnTo>
                    <a:pt x="325" y="1331"/>
                  </a:lnTo>
                  <a:lnTo>
                    <a:pt x="339" y="1318"/>
                  </a:lnTo>
                  <a:lnTo>
                    <a:pt x="356" y="1303"/>
                  </a:lnTo>
                  <a:lnTo>
                    <a:pt x="375" y="1282"/>
                  </a:lnTo>
                  <a:lnTo>
                    <a:pt x="394" y="1258"/>
                  </a:lnTo>
                  <a:lnTo>
                    <a:pt x="413" y="1232"/>
                  </a:lnTo>
                  <a:lnTo>
                    <a:pt x="427" y="1202"/>
                  </a:lnTo>
                  <a:lnTo>
                    <a:pt x="431" y="1190"/>
                  </a:lnTo>
                  <a:lnTo>
                    <a:pt x="436" y="1179"/>
                  </a:lnTo>
                  <a:lnTo>
                    <a:pt x="438" y="1167"/>
                  </a:lnTo>
                  <a:lnTo>
                    <a:pt x="441" y="1156"/>
                  </a:lnTo>
                  <a:lnTo>
                    <a:pt x="446" y="1119"/>
                  </a:lnTo>
                  <a:lnTo>
                    <a:pt x="446" y="1082"/>
                  </a:lnTo>
                  <a:lnTo>
                    <a:pt x="444" y="1042"/>
                  </a:lnTo>
                  <a:lnTo>
                    <a:pt x="443" y="1001"/>
                  </a:lnTo>
                  <a:lnTo>
                    <a:pt x="444" y="962"/>
                  </a:lnTo>
                  <a:lnTo>
                    <a:pt x="447" y="923"/>
                  </a:lnTo>
                  <a:lnTo>
                    <a:pt x="456" y="887"/>
                  </a:lnTo>
                  <a:lnTo>
                    <a:pt x="470" y="856"/>
                  </a:lnTo>
                  <a:lnTo>
                    <a:pt x="476" y="847"/>
                  </a:lnTo>
                  <a:lnTo>
                    <a:pt x="482" y="840"/>
                  </a:lnTo>
                  <a:lnTo>
                    <a:pt x="486" y="834"/>
                  </a:lnTo>
                  <a:lnTo>
                    <a:pt x="492" y="827"/>
                  </a:lnTo>
                  <a:lnTo>
                    <a:pt x="508" y="810"/>
                  </a:lnTo>
                  <a:lnTo>
                    <a:pt x="519" y="795"/>
                  </a:lnTo>
                  <a:lnTo>
                    <a:pt x="529" y="784"/>
                  </a:lnTo>
                  <a:lnTo>
                    <a:pt x="535" y="774"/>
                  </a:lnTo>
                  <a:lnTo>
                    <a:pt x="538" y="763"/>
                  </a:lnTo>
                  <a:lnTo>
                    <a:pt x="538" y="753"/>
                  </a:lnTo>
                  <a:lnTo>
                    <a:pt x="535" y="743"/>
                  </a:lnTo>
                  <a:lnTo>
                    <a:pt x="529" y="733"/>
                  </a:lnTo>
                  <a:lnTo>
                    <a:pt x="525" y="727"/>
                  </a:lnTo>
                  <a:lnTo>
                    <a:pt x="521" y="722"/>
                  </a:lnTo>
                  <a:lnTo>
                    <a:pt x="516" y="716"/>
                  </a:lnTo>
                  <a:lnTo>
                    <a:pt x="511" y="709"/>
                  </a:lnTo>
                  <a:lnTo>
                    <a:pt x="503" y="702"/>
                  </a:lnTo>
                  <a:lnTo>
                    <a:pt x="496" y="694"/>
                  </a:lnTo>
                  <a:lnTo>
                    <a:pt x="489" y="686"/>
                  </a:lnTo>
                  <a:lnTo>
                    <a:pt x="480" y="677"/>
                  </a:lnTo>
                  <a:lnTo>
                    <a:pt x="459" y="653"/>
                  </a:lnTo>
                  <a:lnTo>
                    <a:pt x="441" y="628"/>
                  </a:lnTo>
                  <a:lnTo>
                    <a:pt x="427" y="604"/>
                  </a:lnTo>
                  <a:lnTo>
                    <a:pt x="418" y="580"/>
                  </a:lnTo>
                  <a:lnTo>
                    <a:pt x="415" y="560"/>
                  </a:lnTo>
                  <a:lnTo>
                    <a:pt x="418" y="543"/>
                  </a:lnTo>
                  <a:lnTo>
                    <a:pt x="430" y="530"/>
                  </a:lnTo>
                  <a:lnTo>
                    <a:pt x="450" y="523"/>
                  </a:lnTo>
                  <a:lnTo>
                    <a:pt x="454" y="521"/>
                  </a:lnTo>
                  <a:lnTo>
                    <a:pt x="460" y="521"/>
                  </a:lnTo>
                  <a:lnTo>
                    <a:pt x="464" y="521"/>
                  </a:lnTo>
                  <a:lnTo>
                    <a:pt x="470" y="521"/>
                  </a:lnTo>
                  <a:lnTo>
                    <a:pt x="496" y="518"/>
                  </a:lnTo>
                  <a:lnTo>
                    <a:pt x="519" y="511"/>
                  </a:lnTo>
                  <a:lnTo>
                    <a:pt x="539" y="500"/>
                  </a:lnTo>
                  <a:lnTo>
                    <a:pt x="555" y="484"/>
                  </a:lnTo>
                  <a:lnTo>
                    <a:pt x="567" y="465"/>
                  </a:lnTo>
                  <a:lnTo>
                    <a:pt x="574" y="445"/>
                  </a:lnTo>
                  <a:lnTo>
                    <a:pt x="574" y="420"/>
                  </a:lnTo>
                  <a:lnTo>
                    <a:pt x="570" y="396"/>
                  </a:lnTo>
                  <a:lnTo>
                    <a:pt x="565" y="386"/>
                  </a:lnTo>
                  <a:lnTo>
                    <a:pt x="560" y="374"/>
                  </a:lnTo>
                  <a:lnTo>
                    <a:pt x="554" y="364"/>
                  </a:lnTo>
                  <a:lnTo>
                    <a:pt x="547" y="354"/>
                  </a:lnTo>
                  <a:lnTo>
                    <a:pt x="524" y="328"/>
                  </a:lnTo>
                  <a:lnTo>
                    <a:pt x="502" y="305"/>
                  </a:lnTo>
                  <a:lnTo>
                    <a:pt x="480" y="285"/>
                  </a:lnTo>
                  <a:lnTo>
                    <a:pt x="462" y="265"/>
                  </a:lnTo>
                  <a:lnTo>
                    <a:pt x="444" y="246"/>
                  </a:lnTo>
                  <a:lnTo>
                    <a:pt x="430" y="226"/>
                  </a:lnTo>
                  <a:lnTo>
                    <a:pt x="420" y="204"/>
                  </a:lnTo>
                  <a:lnTo>
                    <a:pt x="414" y="180"/>
                  </a:lnTo>
                  <a:lnTo>
                    <a:pt x="411" y="152"/>
                  </a:lnTo>
                  <a:lnTo>
                    <a:pt x="411" y="122"/>
                  </a:lnTo>
                  <a:lnTo>
                    <a:pt x="415" y="92"/>
                  </a:lnTo>
                  <a:lnTo>
                    <a:pt x="428" y="63"/>
                  </a:lnTo>
                  <a:lnTo>
                    <a:pt x="451" y="39"/>
                  </a:lnTo>
                  <a:lnTo>
                    <a:pt x="486" y="18"/>
                  </a:lnTo>
                  <a:lnTo>
                    <a:pt x="537" y="4"/>
                  </a:lnTo>
                  <a:lnTo>
                    <a:pt x="603" y="0"/>
                  </a:lnTo>
                  <a:lnTo>
                    <a:pt x="639" y="1"/>
                  </a:lnTo>
                  <a:lnTo>
                    <a:pt x="674" y="7"/>
                  </a:lnTo>
                  <a:lnTo>
                    <a:pt x="705" y="15"/>
                  </a:lnTo>
                  <a:lnTo>
                    <a:pt x="734" y="28"/>
                  </a:lnTo>
                  <a:lnTo>
                    <a:pt x="760" y="43"/>
                  </a:lnTo>
                  <a:lnTo>
                    <a:pt x="785" y="62"/>
                  </a:lnTo>
                  <a:lnTo>
                    <a:pt x="806" y="82"/>
                  </a:lnTo>
                  <a:lnTo>
                    <a:pt x="826" y="106"/>
                  </a:lnTo>
                  <a:lnTo>
                    <a:pt x="845" y="131"/>
                  </a:lnTo>
                  <a:lnTo>
                    <a:pt x="861" y="160"/>
                  </a:lnTo>
                  <a:lnTo>
                    <a:pt x="875" y="188"/>
                  </a:lnTo>
                  <a:lnTo>
                    <a:pt x="887" y="220"/>
                  </a:lnTo>
                  <a:lnTo>
                    <a:pt x="898" y="253"/>
                  </a:lnTo>
                  <a:lnTo>
                    <a:pt x="909" y="288"/>
                  </a:lnTo>
                  <a:lnTo>
                    <a:pt x="916" y="324"/>
                  </a:lnTo>
                  <a:lnTo>
                    <a:pt x="923" y="360"/>
                  </a:lnTo>
                  <a:lnTo>
                    <a:pt x="933" y="420"/>
                  </a:lnTo>
                  <a:lnTo>
                    <a:pt x="942" y="474"/>
                  </a:lnTo>
                  <a:lnTo>
                    <a:pt x="950" y="518"/>
                  </a:lnTo>
                  <a:lnTo>
                    <a:pt x="959" y="557"/>
                  </a:lnTo>
                  <a:lnTo>
                    <a:pt x="968" y="591"/>
                  </a:lnTo>
                  <a:lnTo>
                    <a:pt x="979" y="619"/>
                  </a:lnTo>
                  <a:lnTo>
                    <a:pt x="994" y="644"/>
                  </a:lnTo>
                  <a:lnTo>
                    <a:pt x="1011" y="668"/>
                  </a:lnTo>
                  <a:lnTo>
                    <a:pt x="1017" y="674"/>
                  </a:lnTo>
                  <a:lnTo>
                    <a:pt x="1022" y="680"/>
                  </a:lnTo>
                  <a:lnTo>
                    <a:pt x="1028" y="687"/>
                  </a:lnTo>
                  <a:lnTo>
                    <a:pt x="1034" y="693"/>
                  </a:lnTo>
                  <a:lnTo>
                    <a:pt x="1048" y="707"/>
                  </a:lnTo>
                  <a:lnTo>
                    <a:pt x="1063" y="726"/>
                  </a:lnTo>
                  <a:lnTo>
                    <a:pt x="1079" y="746"/>
                  </a:lnTo>
                  <a:lnTo>
                    <a:pt x="1096" y="771"/>
                  </a:lnTo>
                  <a:lnTo>
                    <a:pt x="1113" y="797"/>
                  </a:lnTo>
                  <a:lnTo>
                    <a:pt x="1131" y="825"/>
                  </a:lnTo>
                  <a:lnTo>
                    <a:pt x="1148" y="857"/>
                  </a:lnTo>
                  <a:lnTo>
                    <a:pt x="1165" y="890"/>
                  </a:lnTo>
                  <a:lnTo>
                    <a:pt x="1183" y="926"/>
                  </a:lnTo>
                  <a:lnTo>
                    <a:pt x="1198" y="962"/>
                  </a:lnTo>
                  <a:lnTo>
                    <a:pt x="1214" y="1001"/>
                  </a:lnTo>
                  <a:lnTo>
                    <a:pt x="1229" y="1040"/>
                  </a:lnTo>
                  <a:lnTo>
                    <a:pt x="1240" y="1081"/>
                  </a:lnTo>
                  <a:lnTo>
                    <a:pt x="1252" y="1122"/>
                  </a:lnTo>
                  <a:lnTo>
                    <a:pt x="1260" y="1164"/>
                  </a:lnTo>
                  <a:lnTo>
                    <a:pt x="1266" y="1207"/>
                  </a:lnTo>
                  <a:close/>
                </a:path>
              </a:pathLst>
            </a:custGeom>
            <a:solidFill>
              <a:srgbClr val="4F0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10" name="Freeform 1368">
              <a:extLst>
                <a:ext uri="{FF2B5EF4-FFF2-40B4-BE49-F238E27FC236}">
                  <a16:creationId xmlns:a16="http://schemas.microsoft.com/office/drawing/2014/main" id="{25C87C98-8462-B15D-6922-C4C9214A205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26" y="8616"/>
              <a:ext cx="1276" cy="2243"/>
            </a:xfrm>
            <a:custGeom>
              <a:avLst/>
              <a:gdLst>
                <a:gd name="T0" fmla="*/ 1274 w 1276"/>
                <a:gd name="T1" fmla="*/ 1486 h 2243"/>
                <a:gd name="T2" fmla="*/ 1259 w 1276"/>
                <a:gd name="T3" fmla="*/ 1857 h 2243"/>
                <a:gd name="T4" fmla="*/ 1197 w 1276"/>
                <a:gd name="T5" fmla="*/ 2129 h 2243"/>
                <a:gd name="T6" fmla="*/ 1111 w 1276"/>
                <a:gd name="T7" fmla="*/ 2243 h 2243"/>
                <a:gd name="T8" fmla="*/ 998 w 1276"/>
                <a:gd name="T9" fmla="*/ 2184 h 2243"/>
                <a:gd name="T10" fmla="*/ 904 w 1276"/>
                <a:gd name="T11" fmla="*/ 2165 h 2243"/>
                <a:gd name="T12" fmla="*/ 819 w 1276"/>
                <a:gd name="T13" fmla="*/ 2161 h 2243"/>
                <a:gd name="T14" fmla="*/ 736 w 1276"/>
                <a:gd name="T15" fmla="*/ 2141 h 2243"/>
                <a:gd name="T16" fmla="*/ 646 w 1276"/>
                <a:gd name="T17" fmla="*/ 2093 h 2243"/>
                <a:gd name="T18" fmla="*/ 540 w 1276"/>
                <a:gd name="T19" fmla="*/ 2056 h 2243"/>
                <a:gd name="T20" fmla="*/ 433 w 1276"/>
                <a:gd name="T21" fmla="*/ 2038 h 2243"/>
                <a:gd name="T22" fmla="*/ 346 w 1276"/>
                <a:gd name="T23" fmla="*/ 2053 h 2243"/>
                <a:gd name="T24" fmla="*/ 319 w 1276"/>
                <a:gd name="T25" fmla="*/ 2072 h 2243"/>
                <a:gd name="T26" fmla="*/ 270 w 1276"/>
                <a:gd name="T27" fmla="*/ 2111 h 2243"/>
                <a:gd name="T28" fmla="*/ 202 w 1276"/>
                <a:gd name="T29" fmla="*/ 2160 h 2243"/>
                <a:gd name="T30" fmla="*/ 134 w 1276"/>
                <a:gd name="T31" fmla="*/ 2200 h 2243"/>
                <a:gd name="T32" fmla="*/ 72 w 1276"/>
                <a:gd name="T33" fmla="*/ 2216 h 2243"/>
                <a:gd name="T34" fmla="*/ 5 w 1276"/>
                <a:gd name="T35" fmla="*/ 2193 h 2243"/>
                <a:gd name="T36" fmla="*/ 29 w 1276"/>
                <a:gd name="T37" fmla="*/ 2108 h 2243"/>
                <a:gd name="T38" fmla="*/ 58 w 1276"/>
                <a:gd name="T39" fmla="*/ 2062 h 2243"/>
                <a:gd name="T40" fmla="*/ 132 w 1276"/>
                <a:gd name="T41" fmla="*/ 1978 h 2243"/>
                <a:gd name="T42" fmla="*/ 256 w 1276"/>
                <a:gd name="T43" fmla="*/ 1766 h 2243"/>
                <a:gd name="T44" fmla="*/ 276 w 1276"/>
                <a:gd name="T45" fmla="*/ 1678 h 2243"/>
                <a:gd name="T46" fmla="*/ 256 w 1276"/>
                <a:gd name="T47" fmla="*/ 1494 h 2243"/>
                <a:gd name="T48" fmla="*/ 267 w 1276"/>
                <a:gd name="T49" fmla="*/ 1367 h 2243"/>
                <a:gd name="T50" fmla="*/ 338 w 1276"/>
                <a:gd name="T51" fmla="*/ 1321 h 2243"/>
                <a:gd name="T52" fmla="*/ 410 w 1276"/>
                <a:gd name="T53" fmla="*/ 1231 h 2243"/>
                <a:gd name="T54" fmla="*/ 436 w 1276"/>
                <a:gd name="T55" fmla="*/ 1168 h 2243"/>
                <a:gd name="T56" fmla="*/ 443 w 1276"/>
                <a:gd name="T57" fmla="*/ 1043 h 2243"/>
                <a:gd name="T58" fmla="*/ 453 w 1276"/>
                <a:gd name="T59" fmla="*/ 888 h 2243"/>
                <a:gd name="T60" fmla="*/ 483 w 1276"/>
                <a:gd name="T61" fmla="*/ 835 h 2243"/>
                <a:gd name="T62" fmla="*/ 527 w 1276"/>
                <a:gd name="T63" fmla="*/ 785 h 2243"/>
                <a:gd name="T64" fmla="*/ 535 w 1276"/>
                <a:gd name="T65" fmla="*/ 746 h 2243"/>
                <a:gd name="T66" fmla="*/ 518 w 1276"/>
                <a:gd name="T67" fmla="*/ 717 h 2243"/>
                <a:gd name="T68" fmla="*/ 491 w 1276"/>
                <a:gd name="T69" fmla="*/ 687 h 2243"/>
                <a:gd name="T70" fmla="*/ 427 w 1276"/>
                <a:gd name="T71" fmla="*/ 604 h 2243"/>
                <a:gd name="T72" fmla="*/ 429 w 1276"/>
                <a:gd name="T73" fmla="*/ 531 h 2243"/>
                <a:gd name="T74" fmla="*/ 462 w 1276"/>
                <a:gd name="T75" fmla="*/ 522 h 2243"/>
                <a:gd name="T76" fmla="*/ 537 w 1276"/>
                <a:gd name="T77" fmla="*/ 502 h 2243"/>
                <a:gd name="T78" fmla="*/ 576 w 1276"/>
                <a:gd name="T79" fmla="*/ 423 h 2243"/>
                <a:gd name="T80" fmla="*/ 557 w 1276"/>
                <a:gd name="T81" fmla="*/ 367 h 2243"/>
                <a:gd name="T82" fmla="*/ 485 w 1276"/>
                <a:gd name="T83" fmla="*/ 284 h 2243"/>
                <a:gd name="T84" fmla="*/ 424 w 1276"/>
                <a:gd name="T85" fmla="*/ 202 h 2243"/>
                <a:gd name="T86" fmla="*/ 418 w 1276"/>
                <a:gd name="T87" fmla="*/ 91 h 2243"/>
                <a:gd name="T88" fmla="*/ 534 w 1276"/>
                <a:gd name="T89" fmla="*/ 5 h 2243"/>
                <a:gd name="T90" fmla="*/ 701 w 1276"/>
                <a:gd name="T91" fmla="*/ 16 h 2243"/>
                <a:gd name="T92" fmla="*/ 798 w 1276"/>
                <a:gd name="T93" fmla="*/ 83 h 2243"/>
                <a:gd name="T94" fmla="*/ 863 w 1276"/>
                <a:gd name="T95" fmla="*/ 189 h 2243"/>
                <a:gd name="T96" fmla="*/ 900 w 1276"/>
                <a:gd name="T97" fmla="*/ 323 h 2243"/>
                <a:gd name="T98" fmla="*/ 936 w 1276"/>
                <a:gd name="T99" fmla="*/ 516 h 2243"/>
                <a:gd name="T100" fmla="*/ 982 w 1276"/>
                <a:gd name="T101" fmla="*/ 642 h 2243"/>
                <a:gd name="T102" fmla="*/ 1017 w 1276"/>
                <a:gd name="T103" fmla="*/ 685 h 2243"/>
                <a:gd name="T104" fmla="*/ 1118 w 1276"/>
                <a:gd name="T105" fmla="*/ 823 h 2243"/>
                <a:gd name="T106" fmla="*/ 1238 w 1276"/>
                <a:gd name="T107" fmla="*/ 112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6" h="2243">
                  <a:moveTo>
                    <a:pt x="1252" y="1205"/>
                  </a:moveTo>
                  <a:lnTo>
                    <a:pt x="1262" y="1295"/>
                  </a:lnTo>
                  <a:lnTo>
                    <a:pt x="1269" y="1390"/>
                  </a:lnTo>
                  <a:lnTo>
                    <a:pt x="1274" y="1486"/>
                  </a:lnTo>
                  <a:lnTo>
                    <a:pt x="1276" y="1584"/>
                  </a:lnTo>
                  <a:lnTo>
                    <a:pt x="1274" y="1681"/>
                  </a:lnTo>
                  <a:lnTo>
                    <a:pt x="1269" y="1772"/>
                  </a:lnTo>
                  <a:lnTo>
                    <a:pt x="1259" y="1857"/>
                  </a:lnTo>
                  <a:lnTo>
                    <a:pt x="1243" y="1933"/>
                  </a:lnTo>
                  <a:lnTo>
                    <a:pt x="1227" y="2004"/>
                  </a:lnTo>
                  <a:lnTo>
                    <a:pt x="1212" y="2069"/>
                  </a:lnTo>
                  <a:lnTo>
                    <a:pt x="1197" y="2129"/>
                  </a:lnTo>
                  <a:lnTo>
                    <a:pt x="1181" y="2178"/>
                  </a:lnTo>
                  <a:lnTo>
                    <a:pt x="1163" y="2217"/>
                  </a:lnTo>
                  <a:lnTo>
                    <a:pt x="1139" y="2239"/>
                  </a:lnTo>
                  <a:lnTo>
                    <a:pt x="1111" y="2243"/>
                  </a:lnTo>
                  <a:lnTo>
                    <a:pt x="1075" y="2226"/>
                  </a:lnTo>
                  <a:lnTo>
                    <a:pt x="1049" y="2209"/>
                  </a:lnTo>
                  <a:lnTo>
                    <a:pt x="1023" y="2196"/>
                  </a:lnTo>
                  <a:lnTo>
                    <a:pt x="998" y="2184"/>
                  </a:lnTo>
                  <a:lnTo>
                    <a:pt x="974" y="2177"/>
                  </a:lnTo>
                  <a:lnTo>
                    <a:pt x="951" y="2171"/>
                  </a:lnTo>
                  <a:lnTo>
                    <a:pt x="928" y="2168"/>
                  </a:lnTo>
                  <a:lnTo>
                    <a:pt x="904" y="2165"/>
                  </a:lnTo>
                  <a:lnTo>
                    <a:pt x="883" y="2164"/>
                  </a:lnTo>
                  <a:lnTo>
                    <a:pt x="861" y="2164"/>
                  </a:lnTo>
                  <a:lnTo>
                    <a:pt x="841" y="2162"/>
                  </a:lnTo>
                  <a:lnTo>
                    <a:pt x="819" y="2161"/>
                  </a:lnTo>
                  <a:lnTo>
                    <a:pt x="798" y="2158"/>
                  </a:lnTo>
                  <a:lnTo>
                    <a:pt x="778" y="2155"/>
                  </a:lnTo>
                  <a:lnTo>
                    <a:pt x="757" y="2148"/>
                  </a:lnTo>
                  <a:lnTo>
                    <a:pt x="736" y="2141"/>
                  </a:lnTo>
                  <a:lnTo>
                    <a:pt x="716" y="2129"/>
                  </a:lnTo>
                  <a:lnTo>
                    <a:pt x="694" y="2116"/>
                  </a:lnTo>
                  <a:lnTo>
                    <a:pt x="671" y="2105"/>
                  </a:lnTo>
                  <a:lnTo>
                    <a:pt x="646" y="2093"/>
                  </a:lnTo>
                  <a:lnTo>
                    <a:pt x="620" y="2082"/>
                  </a:lnTo>
                  <a:lnTo>
                    <a:pt x="594" y="2072"/>
                  </a:lnTo>
                  <a:lnTo>
                    <a:pt x="567" y="2063"/>
                  </a:lnTo>
                  <a:lnTo>
                    <a:pt x="540" y="2056"/>
                  </a:lnTo>
                  <a:lnTo>
                    <a:pt x="512" y="2049"/>
                  </a:lnTo>
                  <a:lnTo>
                    <a:pt x="485" y="2043"/>
                  </a:lnTo>
                  <a:lnTo>
                    <a:pt x="459" y="2040"/>
                  </a:lnTo>
                  <a:lnTo>
                    <a:pt x="433" y="2038"/>
                  </a:lnTo>
                  <a:lnTo>
                    <a:pt x="410" y="2038"/>
                  </a:lnTo>
                  <a:lnTo>
                    <a:pt x="387" y="2041"/>
                  </a:lnTo>
                  <a:lnTo>
                    <a:pt x="365" y="2046"/>
                  </a:lnTo>
                  <a:lnTo>
                    <a:pt x="346" y="2053"/>
                  </a:lnTo>
                  <a:lnTo>
                    <a:pt x="331" y="2063"/>
                  </a:lnTo>
                  <a:lnTo>
                    <a:pt x="328" y="2066"/>
                  </a:lnTo>
                  <a:lnTo>
                    <a:pt x="323" y="2069"/>
                  </a:lnTo>
                  <a:lnTo>
                    <a:pt x="319" y="2072"/>
                  </a:lnTo>
                  <a:lnTo>
                    <a:pt x="316" y="2075"/>
                  </a:lnTo>
                  <a:lnTo>
                    <a:pt x="302" y="2086"/>
                  </a:lnTo>
                  <a:lnTo>
                    <a:pt x="286" y="2098"/>
                  </a:lnTo>
                  <a:lnTo>
                    <a:pt x="270" y="2111"/>
                  </a:lnTo>
                  <a:lnTo>
                    <a:pt x="254" y="2124"/>
                  </a:lnTo>
                  <a:lnTo>
                    <a:pt x="237" y="2135"/>
                  </a:lnTo>
                  <a:lnTo>
                    <a:pt x="220" y="2148"/>
                  </a:lnTo>
                  <a:lnTo>
                    <a:pt x="202" y="2160"/>
                  </a:lnTo>
                  <a:lnTo>
                    <a:pt x="185" y="2171"/>
                  </a:lnTo>
                  <a:lnTo>
                    <a:pt x="168" y="2183"/>
                  </a:lnTo>
                  <a:lnTo>
                    <a:pt x="150" y="2191"/>
                  </a:lnTo>
                  <a:lnTo>
                    <a:pt x="134" y="2200"/>
                  </a:lnTo>
                  <a:lnTo>
                    <a:pt x="117" y="2206"/>
                  </a:lnTo>
                  <a:lnTo>
                    <a:pt x="101" y="2211"/>
                  </a:lnTo>
                  <a:lnTo>
                    <a:pt x="87" y="2214"/>
                  </a:lnTo>
                  <a:lnTo>
                    <a:pt x="72" y="2216"/>
                  </a:lnTo>
                  <a:lnTo>
                    <a:pt x="58" y="2214"/>
                  </a:lnTo>
                  <a:lnTo>
                    <a:pt x="33" y="2209"/>
                  </a:lnTo>
                  <a:lnTo>
                    <a:pt x="16" y="2201"/>
                  </a:lnTo>
                  <a:lnTo>
                    <a:pt x="5" y="2193"/>
                  </a:lnTo>
                  <a:lnTo>
                    <a:pt x="0" y="2180"/>
                  </a:lnTo>
                  <a:lnTo>
                    <a:pt x="2" y="2162"/>
                  </a:lnTo>
                  <a:lnTo>
                    <a:pt x="12" y="2138"/>
                  </a:lnTo>
                  <a:lnTo>
                    <a:pt x="29" y="2108"/>
                  </a:lnTo>
                  <a:lnTo>
                    <a:pt x="54" y="2067"/>
                  </a:lnTo>
                  <a:lnTo>
                    <a:pt x="54" y="2066"/>
                  </a:lnTo>
                  <a:lnTo>
                    <a:pt x="55" y="2064"/>
                  </a:lnTo>
                  <a:lnTo>
                    <a:pt x="58" y="2062"/>
                  </a:lnTo>
                  <a:lnTo>
                    <a:pt x="61" y="2060"/>
                  </a:lnTo>
                  <a:lnTo>
                    <a:pt x="77" y="2043"/>
                  </a:lnTo>
                  <a:lnTo>
                    <a:pt x="101" y="2015"/>
                  </a:lnTo>
                  <a:lnTo>
                    <a:pt x="132" y="1978"/>
                  </a:lnTo>
                  <a:lnTo>
                    <a:pt x="165" y="1933"/>
                  </a:lnTo>
                  <a:lnTo>
                    <a:pt x="198" y="1883"/>
                  </a:lnTo>
                  <a:lnTo>
                    <a:pt x="230" y="1827"/>
                  </a:lnTo>
                  <a:lnTo>
                    <a:pt x="256" y="1766"/>
                  </a:lnTo>
                  <a:lnTo>
                    <a:pt x="273" y="1703"/>
                  </a:lnTo>
                  <a:lnTo>
                    <a:pt x="274" y="1694"/>
                  </a:lnTo>
                  <a:lnTo>
                    <a:pt x="276" y="1685"/>
                  </a:lnTo>
                  <a:lnTo>
                    <a:pt x="276" y="1678"/>
                  </a:lnTo>
                  <a:lnTo>
                    <a:pt x="277" y="1670"/>
                  </a:lnTo>
                  <a:lnTo>
                    <a:pt x="277" y="1600"/>
                  </a:lnTo>
                  <a:lnTo>
                    <a:pt x="269" y="1543"/>
                  </a:lnTo>
                  <a:lnTo>
                    <a:pt x="256" y="1494"/>
                  </a:lnTo>
                  <a:lnTo>
                    <a:pt x="244" y="1453"/>
                  </a:lnTo>
                  <a:lnTo>
                    <a:pt x="238" y="1420"/>
                  </a:lnTo>
                  <a:lnTo>
                    <a:pt x="244" y="1391"/>
                  </a:lnTo>
                  <a:lnTo>
                    <a:pt x="267" y="1367"/>
                  </a:lnTo>
                  <a:lnTo>
                    <a:pt x="312" y="1344"/>
                  </a:lnTo>
                  <a:lnTo>
                    <a:pt x="315" y="1341"/>
                  </a:lnTo>
                  <a:lnTo>
                    <a:pt x="325" y="1334"/>
                  </a:lnTo>
                  <a:lnTo>
                    <a:pt x="338" y="1321"/>
                  </a:lnTo>
                  <a:lnTo>
                    <a:pt x="355" y="1303"/>
                  </a:lnTo>
                  <a:lnTo>
                    <a:pt x="374" y="1283"/>
                  </a:lnTo>
                  <a:lnTo>
                    <a:pt x="393" y="1259"/>
                  </a:lnTo>
                  <a:lnTo>
                    <a:pt x="410" y="1231"/>
                  </a:lnTo>
                  <a:lnTo>
                    <a:pt x="424" y="1203"/>
                  </a:lnTo>
                  <a:lnTo>
                    <a:pt x="429" y="1191"/>
                  </a:lnTo>
                  <a:lnTo>
                    <a:pt x="433" y="1179"/>
                  </a:lnTo>
                  <a:lnTo>
                    <a:pt x="436" y="1168"/>
                  </a:lnTo>
                  <a:lnTo>
                    <a:pt x="439" y="1156"/>
                  </a:lnTo>
                  <a:lnTo>
                    <a:pt x="443" y="1120"/>
                  </a:lnTo>
                  <a:lnTo>
                    <a:pt x="444" y="1083"/>
                  </a:lnTo>
                  <a:lnTo>
                    <a:pt x="443" y="1043"/>
                  </a:lnTo>
                  <a:lnTo>
                    <a:pt x="443" y="1002"/>
                  </a:lnTo>
                  <a:lnTo>
                    <a:pt x="443" y="963"/>
                  </a:lnTo>
                  <a:lnTo>
                    <a:pt x="446" y="924"/>
                  </a:lnTo>
                  <a:lnTo>
                    <a:pt x="453" y="888"/>
                  </a:lnTo>
                  <a:lnTo>
                    <a:pt x="468" y="857"/>
                  </a:lnTo>
                  <a:lnTo>
                    <a:pt x="472" y="848"/>
                  </a:lnTo>
                  <a:lnTo>
                    <a:pt x="478" y="841"/>
                  </a:lnTo>
                  <a:lnTo>
                    <a:pt x="483" y="835"/>
                  </a:lnTo>
                  <a:lnTo>
                    <a:pt x="489" y="828"/>
                  </a:lnTo>
                  <a:lnTo>
                    <a:pt x="505" y="810"/>
                  </a:lnTo>
                  <a:lnTo>
                    <a:pt x="518" y="796"/>
                  </a:lnTo>
                  <a:lnTo>
                    <a:pt x="527" y="785"/>
                  </a:lnTo>
                  <a:lnTo>
                    <a:pt x="534" y="773"/>
                  </a:lnTo>
                  <a:lnTo>
                    <a:pt x="537" y="763"/>
                  </a:lnTo>
                  <a:lnTo>
                    <a:pt x="538" y="754"/>
                  </a:lnTo>
                  <a:lnTo>
                    <a:pt x="535" y="746"/>
                  </a:lnTo>
                  <a:lnTo>
                    <a:pt x="531" y="736"/>
                  </a:lnTo>
                  <a:lnTo>
                    <a:pt x="528" y="730"/>
                  </a:lnTo>
                  <a:lnTo>
                    <a:pt x="524" y="724"/>
                  </a:lnTo>
                  <a:lnTo>
                    <a:pt x="518" y="717"/>
                  </a:lnTo>
                  <a:lnTo>
                    <a:pt x="512" y="711"/>
                  </a:lnTo>
                  <a:lnTo>
                    <a:pt x="506" y="704"/>
                  </a:lnTo>
                  <a:lnTo>
                    <a:pt x="499" y="695"/>
                  </a:lnTo>
                  <a:lnTo>
                    <a:pt x="491" y="687"/>
                  </a:lnTo>
                  <a:lnTo>
                    <a:pt x="482" y="678"/>
                  </a:lnTo>
                  <a:lnTo>
                    <a:pt x="460" y="653"/>
                  </a:lnTo>
                  <a:lnTo>
                    <a:pt x="442" y="629"/>
                  </a:lnTo>
                  <a:lnTo>
                    <a:pt x="427" y="604"/>
                  </a:lnTo>
                  <a:lnTo>
                    <a:pt x="418" y="581"/>
                  </a:lnTo>
                  <a:lnTo>
                    <a:pt x="414" y="560"/>
                  </a:lnTo>
                  <a:lnTo>
                    <a:pt x="417" y="542"/>
                  </a:lnTo>
                  <a:lnTo>
                    <a:pt x="429" y="531"/>
                  </a:lnTo>
                  <a:lnTo>
                    <a:pt x="447" y="524"/>
                  </a:lnTo>
                  <a:lnTo>
                    <a:pt x="452" y="522"/>
                  </a:lnTo>
                  <a:lnTo>
                    <a:pt x="457" y="522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93" y="521"/>
                  </a:lnTo>
                  <a:lnTo>
                    <a:pt x="517" y="514"/>
                  </a:lnTo>
                  <a:lnTo>
                    <a:pt x="537" y="502"/>
                  </a:lnTo>
                  <a:lnTo>
                    <a:pt x="553" y="486"/>
                  </a:lnTo>
                  <a:lnTo>
                    <a:pt x="566" y="467"/>
                  </a:lnTo>
                  <a:lnTo>
                    <a:pt x="573" y="446"/>
                  </a:lnTo>
                  <a:lnTo>
                    <a:pt x="576" y="423"/>
                  </a:lnTo>
                  <a:lnTo>
                    <a:pt x="571" y="398"/>
                  </a:lnTo>
                  <a:lnTo>
                    <a:pt x="567" y="388"/>
                  </a:lnTo>
                  <a:lnTo>
                    <a:pt x="563" y="377"/>
                  </a:lnTo>
                  <a:lnTo>
                    <a:pt x="557" y="367"/>
                  </a:lnTo>
                  <a:lnTo>
                    <a:pt x="550" y="356"/>
                  </a:lnTo>
                  <a:lnTo>
                    <a:pt x="527" y="329"/>
                  </a:lnTo>
                  <a:lnTo>
                    <a:pt x="505" y="306"/>
                  </a:lnTo>
                  <a:lnTo>
                    <a:pt x="485" y="284"/>
                  </a:lnTo>
                  <a:lnTo>
                    <a:pt x="465" y="264"/>
                  </a:lnTo>
                  <a:lnTo>
                    <a:pt x="449" y="246"/>
                  </a:lnTo>
                  <a:lnTo>
                    <a:pt x="434" y="225"/>
                  </a:lnTo>
                  <a:lnTo>
                    <a:pt x="424" y="202"/>
                  </a:lnTo>
                  <a:lnTo>
                    <a:pt x="418" y="178"/>
                  </a:lnTo>
                  <a:lnTo>
                    <a:pt x="416" y="150"/>
                  </a:lnTo>
                  <a:lnTo>
                    <a:pt x="414" y="120"/>
                  </a:lnTo>
                  <a:lnTo>
                    <a:pt x="418" y="91"/>
                  </a:lnTo>
                  <a:lnTo>
                    <a:pt x="430" y="62"/>
                  </a:lnTo>
                  <a:lnTo>
                    <a:pt x="452" y="38"/>
                  </a:lnTo>
                  <a:lnTo>
                    <a:pt x="485" y="18"/>
                  </a:lnTo>
                  <a:lnTo>
                    <a:pt x="534" y="5"/>
                  </a:lnTo>
                  <a:lnTo>
                    <a:pt x="600" y="0"/>
                  </a:lnTo>
                  <a:lnTo>
                    <a:pt x="636" y="2"/>
                  </a:lnTo>
                  <a:lnTo>
                    <a:pt x="669" y="8"/>
                  </a:lnTo>
                  <a:lnTo>
                    <a:pt x="701" y="16"/>
                  </a:lnTo>
                  <a:lnTo>
                    <a:pt x="729" y="29"/>
                  </a:lnTo>
                  <a:lnTo>
                    <a:pt x="754" y="44"/>
                  </a:lnTo>
                  <a:lnTo>
                    <a:pt x="778" y="62"/>
                  </a:lnTo>
                  <a:lnTo>
                    <a:pt x="798" y="83"/>
                  </a:lnTo>
                  <a:lnTo>
                    <a:pt x="816" y="106"/>
                  </a:lnTo>
                  <a:lnTo>
                    <a:pt x="834" y="132"/>
                  </a:lnTo>
                  <a:lnTo>
                    <a:pt x="848" y="159"/>
                  </a:lnTo>
                  <a:lnTo>
                    <a:pt x="863" y="189"/>
                  </a:lnTo>
                  <a:lnTo>
                    <a:pt x="874" y="221"/>
                  </a:lnTo>
                  <a:lnTo>
                    <a:pt x="884" y="254"/>
                  </a:lnTo>
                  <a:lnTo>
                    <a:pt x="893" y="287"/>
                  </a:lnTo>
                  <a:lnTo>
                    <a:pt x="900" y="323"/>
                  </a:lnTo>
                  <a:lnTo>
                    <a:pt x="907" y="359"/>
                  </a:lnTo>
                  <a:lnTo>
                    <a:pt x="917" y="420"/>
                  </a:lnTo>
                  <a:lnTo>
                    <a:pt x="928" y="472"/>
                  </a:lnTo>
                  <a:lnTo>
                    <a:pt x="936" y="516"/>
                  </a:lnTo>
                  <a:lnTo>
                    <a:pt x="945" y="554"/>
                  </a:lnTo>
                  <a:lnTo>
                    <a:pt x="956" y="587"/>
                  </a:lnTo>
                  <a:lnTo>
                    <a:pt x="968" y="616"/>
                  </a:lnTo>
                  <a:lnTo>
                    <a:pt x="982" y="642"/>
                  </a:lnTo>
                  <a:lnTo>
                    <a:pt x="1000" y="666"/>
                  </a:lnTo>
                  <a:lnTo>
                    <a:pt x="1005" y="672"/>
                  </a:lnTo>
                  <a:lnTo>
                    <a:pt x="1011" y="678"/>
                  </a:lnTo>
                  <a:lnTo>
                    <a:pt x="1017" y="685"/>
                  </a:lnTo>
                  <a:lnTo>
                    <a:pt x="1023" y="691"/>
                  </a:lnTo>
                  <a:lnTo>
                    <a:pt x="1052" y="723"/>
                  </a:lnTo>
                  <a:lnTo>
                    <a:pt x="1083" y="767"/>
                  </a:lnTo>
                  <a:lnTo>
                    <a:pt x="1118" y="823"/>
                  </a:lnTo>
                  <a:lnTo>
                    <a:pt x="1152" y="888"/>
                  </a:lnTo>
                  <a:lnTo>
                    <a:pt x="1186" y="960"/>
                  </a:lnTo>
                  <a:lnTo>
                    <a:pt x="1214" y="1038"/>
                  </a:lnTo>
                  <a:lnTo>
                    <a:pt x="1238" y="1120"/>
                  </a:lnTo>
                  <a:lnTo>
                    <a:pt x="1252" y="1205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11" name="Freeform 1369">
              <a:extLst>
                <a:ext uri="{FF2B5EF4-FFF2-40B4-BE49-F238E27FC236}">
                  <a16:creationId xmlns:a16="http://schemas.microsoft.com/office/drawing/2014/main" id="{E41BD7B0-8058-2142-D2FC-0776E5D35F3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29" y="8621"/>
              <a:ext cx="1268" cy="2234"/>
            </a:xfrm>
            <a:custGeom>
              <a:avLst/>
              <a:gdLst>
                <a:gd name="T0" fmla="*/ 94 w 1268"/>
                <a:gd name="T1" fmla="*/ 2023 h 2234"/>
                <a:gd name="T2" fmla="*/ 204 w 1268"/>
                <a:gd name="T3" fmla="*/ 1876 h 2234"/>
                <a:gd name="T4" fmla="*/ 283 w 1268"/>
                <a:gd name="T5" fmla="*/ 1665 h 2234"/>
                <a:gd name="T6" fmla="*/ 261 w 1268"/>
                <a:gd name="T7" fmla="*/ 1490 h 2234"/>
                <a:gd name="T8" fmla="*/ 250 w 1268"/>
                <a:gd name="T9" fmla="*/ 1391 h 2234"/>
                <a:gd name="T10" fmla="*/ 320 w 1268"/>
                <a:gd name="T11" fmla="*/ 1340 h 2234"/>
                <a:gd name="T12" fmla="*/ 372 w 1268"/>
                <a:gd name="T13" fmla="*/ 1287 h 2234"/>
                <a:gd name="T14" fmla="*/ 431 w 1268"/>
                <a:gd name="T15" fmla="*/ 1190 h 2234"/>
                <a:gd name="T16" fmla="*/ 449 w 1268"/>
                <a:gd name="T17" fmla="*/ 1071 h 2234"/>
                <a:gd name="T18" fmla="*/ 449 w 1268"/>
                <a:gd name="T19" fmla="*/ 938 h 2234"/>
                <a:gd name="T20" fmla="*/ 490 w 1268"/>
                <a:gd name="T21" fmla="*/ 826 h 2234"/>
                <a:gd name="T22" fmla="*/ 541 w 1268"/>
                <a:gd name="T23" fmla="*/ 764 h 2234"/>
                <a:gd name="T24" fmla="*/ 529 w 1268"/>
                <a:gd name="T25" fmla="*/ 719 h 2234"/>
                <a:gd name="T26" fmla="*/ 466 w 1268"/>
                <a:gd name="T27" fmla="*/ 648 h 2234"/>
                <a:gd name="T28" fmla="*/ 423 w 1268"/>
                <a:gd name="T29" fmla="*/ 569 h 2234"/>
                <a:gd name="T30" fmla="*/ 443 w 1268"/>
                <a:gd name="T31" fmla="*/ 522 h 2234"/>
                <a:gd name="T32" fmla="*/ 529 w 1268"/>
                <a:gd name="T33" fmla="*/ 509 h 2234"/>
                <a:gd name="T34" fmla="*/ 578 w 1268"/>
                <a:gd name="T35" fmla="*/ 444 h 2234"/>
                <a:gd name="T36" fmla="*/ 557 w 1268"/>
                <a:gd name="T37" fmla="*/ 354 h 2234"/>
                <a:gd name="T38" fmla="*/ 493 w 1268"/>
                <a:gd name="T39" fmla="*/ 282 h 2234"/>
                <a:gd name="T40" fmla="*/ 446 w 1268"/>
                <a:gd name="T41" fmla="*/ 222 h 2234"/>
                <a:gd name="T42" fmla="*/ 426 w 1268"/>
                <a:gd name="T43" fmla="*/ 147 h 2234"/>
                <a:gd name="T44" fmla="*/ 439 w 1268"/>
                <a:gd name="T45" fmla="*/ 60 h 2234"/>
                <a:gd name="T46" fmla="*/ 538 w 1268"/>
                <a:gd name="T47" fmla="*/ 4 h 2234"/>
                <a:gd name="T48" fmla="*/ 672 w 1268"/>
                <a:gd name="T49" fmla="*/ 7 h 2234"/>
                <a:gd name="T50" fmla="*/ 754 w 1268"/>
                <a:gd name="T51" fmla="*/ 43 h 2234"/>
                <a:gd name="T52" fmla="*/ 813 w 1268"/>
                <a:gd name="T53" fmla="*/ 104 h 2234"/>
                <a:gd name="T54" fmla="*/ 855 w 1268"/>
                <a:gd name="T55" fmla="*/ 186 h 2234"/>
                <a:gd name="T56" fmla="*/ 884 w 1268"/>
                <a:gd name="T57" fmla="*/ 284 h 2234"/>
                <a:gd name="T58" fmla="*/ 910 w 1268"/>
                <a:gd name="T59" fmla="*/ 422 h 2234"/>
                <a:gd name="T60" fmla="*/ 945 w 1268"/>
                <a:gd name="T61" fmla="*/ 569 h 2234"/>
                <a:gd name="T62" fmla="*/ 994 w 1268"/>
                <a:gd name="T63" fmla="*/ 660 h 2234"/>
                <a:gd name="T64" fmla="*/ 1077 w 1268"/>
                <a:gd name="T65" fmla="*/ 762 h 2234"/>
                <a:gd name="T66" fmla="*/ 1178 w 1268"/>
                <a:gd name="T67" fmla="*/ 955 h 2234"/>
                <a:gd name="T68" fmla="*/ 1243 w 1268"/>
                <a:gd name="T69" fmla="*/ 1200 h 2234"/>
                <a:gd name="T70" fmla="*/ 1265 w 1268"/>
                <a:gd name="T71" fmla="*/ 1480 h 2234"/>
                <a:gd name="T72" fmla="*/ 1260 w 1268"/>
                <a:gd name="T73" fmla="*/ 1764 h 2234"/>
                <a:gd name="T74" fmla="*/ 1220 w 1268"/>
                <a:gd name="T75" fmla="*/ 1993 h 2234"/>
                <a:gd name="T76" fmla="*/ 1177 w 1268"/>
                <a:gd name="T77" fmla="*/ 2170 h 2234"/>
                <a:gd name="T78" fmla="*/ 1109 w 1268"/>
                <a:gd name="T79" fmla="*/ 2234 h 2234"/>
                <a:gd name="T80" fmla="*/ 1023 w 1268"/>
                <a:gd name="T81" fmla="*/ 2183 h 2234"/>
                <a:gd name="T82" fmla="*/ 950 w 1268"/>
                <a:gd name="T83" fmla="*/ 2160 h 2234"/>
                <a:gd name="T84" fmla="*/ 883 w 1268"/>
                <a:gd name="T85" fmla="*/ 2155 h 2234"/>
                <a:gd name="T86" fmla="*/ 818 w 1268"/>
                <a:gd name="T87" fmla="*/ 2152 h 2234"/>
                <a:gd name="T88" fmla="*/ 757 w 1268"/>
                <a:gd name="T89" fmla="*/ 2140 h 2234"/>
                <a:gd name="T90" fmla="*/ 695 w 1268"/>
                <a:gd name="T91" fmla="*/ 2107 h 2234"/>
                <a:gd name="T92" fmla="*/ 622 w 1268"/>
                <a:gd name="T93" fmla="*/ 2071 h 2234"/>
                <a:gd name="T94" fmla="*/ 540 w 1268"/>
                <a:gd name="T95" fmla="*/ 2045 h 2234"/>
                <a:gd name="T96" fmla="*/ 457 w 1268"/>
                <a:gd name="T97" fmla="*/ 2029 h 2234"/>
                <a:gd name="T98" fmla="*/ 385 w 1268"/>
                <a:gd name="T99" fmla="*/ 2031 h 2234"/>
                <a:gd name="T100" fmla="*/ 332 w 1268"/>
                <a:gd name="T101" fmla="*/ 2052 h 2234"/>
                <a:gd name="T102" fmla="*/ 286 w 1268"/>
                <a:gd name="T103" fmla="*/ 2088 h 2234"/>
                <a:gd name="T104" fmla="*/ 232 w 1268"/>
                <a:gd name="T105" fmla="*/ 2129 h 2234"/>
                <a:gd name="T106" fmla="*/ 178 w 1268"/>
                <a:gd name="T107" fmla="*/ 2166 h 2234"/>
                <a:gd name="T108" fmla="*/ 123 w 1268"/>
                <a:gd name="T109" fmla="*/ 2193 h 2234"/>
                <a:gd name="T110" fmla="*/ 74 w 1268"/>
                <a:gd name="T111" fmla="*/ 2205 h 2234"/>
                <a:gd name="T112" fmla="*/ 16 w 1268"/>
                <a:gd name="T113" fmla="*/ 2191 h 2234"/>
                <a:gd name="T114" fmla="*/ 5 w 1268"/>
                <a:gd name="T115" fmla="*/ 2149 h 2234"/>
                <a:gd name="T116" fmla="*/ 62 w 1268"/>
                <a:gd name="T117" fmla="*/ 2057 h 2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68" h="2234">
                  <a:moveTo>
                    <a:pt x="62" y="2057"/>
                  </a:moveTo>
                  <a:lnTo>
                    <a:pt x="71" y="2048"/>
                  </a:lnTo>
                  <a:lnTo>
                    <a:pt x="94" y="2023"/>
                  </a:lnTo>
                  <a:lnTo>
                    <a:pt x="127" y="1984"/>
                  </a:lnTo>
                  <a:lnTo>
                    <a:pt x="165" y="1935"/>
                  </a:lnTo>
                  <a:lnTo>
                    <a:pt x="204" y="1876"/>
                  </a:lnTo>
                  <a:lnTo>
                    <a:pt x="240" y="1810"/>
                  </a:lnTo>
                  <a:lnTo>
                    <a:pt x="267" y="1738"/>
                  </a:lnTo>
                  <a:lnTo>
                    <a:pt x="283" y="1665"/>
                  </a:lnTo>
                  <a:lnTo>
                    <a:pt x="284" y="1595"/>
                  </a:lnTo>
                  <a:lnTo>
                    <a:pt x="276" y="1539"/>
                  </a:lnTo>
                  <a:lnTo>
                    <a:pt x="261" y="1490"/>
                  </a:lnTo>
                  <a:lnTo>
                    <a:pt x="250" y="1451"/>
                  </a:lnTo>
                  <a:lnTo>
                    <a:pt x="244" y="1418"/>
                  </a:lnTo>
                  <a:lnTo>
                    <a:pt x="250" y="1391"/>
                  </a:lnTo>
                  <a:lnTo>
                    <a:pt x="271" y="1366"/>
                  </a:lnTo>
                  <a:lnTo>
                    <a:pt x="316" y="1345"/>
                  </a:lnTo>
                  <a:lnTo>
                    <a:pt x="320" y="1340"/>
                  </a:lnTo>
                  <a:lnTo>
                    <a:pt x="333" y="1329"/>
                  </a:lnTo>
                  <a:lnTo>
                    <a:pt x="351" y="1310"/>
                  </a:lnTo>
                  <a:lnTo>
                    <a:pt x="372" y="1287"/>
                  </a:lnTo>
                  <a:lnTo>
                    <a:pt x="394" y="1258"/>
                  </a:lnTo>
                  <a:lnTo>
                    <a:pt x="414" y="1225"/>
                  </a:lnTo>
                  <a:lnTo>
                    <a:pt x="431" y="1190"/>
                  </a:lnTo>
                  <a:lnTo>
                    <a:pt x="443" y="1153"/>
                  </a:lnTo>
                  <a:lnTo>
                    <a:pt x="447" y="1114"/>
                  </a:lnTo>
                  <a:lnTo>
                    <a:pt x="449" y="1071"/>
                  </a:lnTo>
                  <a:lnTo>
                    <a:pt x="447" y="1026"/>
                  </a:lnTo>
                  <a:lnTo>
                    <a:pt x="447" y="981"/>
                  </a:lnTo>
                  <a:lnTo>
                    <a:pt x="449" y="938"/>
                  </a:lnTo>
                  <a:lnTo>
                    <a:pt x="454" y="896"/>
                  </a:lnTo>
                  <a:lnTo>
                    <a:pt x="469" y="859"/>
                  </a:lnTo>
                  <a:lnTo>
                    <a:pt x="490" y="826"/>
                  </a:lnTo>
                  <a:lnTo>
                    <a:pt x="515" y="800"/>
                  </a:lnTo>
                  <a:lnTo>
                    <a:pt x="531" y="780"/>
                  </a:lnTo>
                  <a:lnTo>
                    <a:pt x="541" y="764"/>
                  </a:lnTo>
                  <a:lnTo>
                    <a:pt x="542" y="748"/>
                  </a:lnTo>
                  <a:lnTo>
                    <a:pt x="540" y="735"/>
                  </a:lnTo>
                  <a:lnTo>
                    <a:pt x="529" y="719"/>
                  </a:lnTo>
                  <a:lnTo>
                    <a:pt x="512" y="700"/>
                  </a:lnTo>
                  <a:lnTo>
                    <a:pt x="490" y="676"/>
                  </a:lnTo>
                  <a:lnTo>
                    <a:pt x="466" y="648"/>
                  </a:lnTo>
                  <a:lnTo>
                    <a:pt x="447" y="621"/>
                  </a:lnTo>
                  <a:lnTo>
                    <a:pt x="431" y="594"/>
                  </a:lnTo>
                  <a:lnTo>
                    <a:pt x="423" y="569"/>
                  </a:lnTo>
                  <a:lnTo>
                    <a:pt x="421" y="548"/>
                  </a:lnTo>
                  <a:lnTo>
                    <a:pt x="427" y="532"/>
                  </a:lnTo>
                  <a:lnTo>
                    <a:pt x="443" y="522"/>
                  </a:lnTo>
                  <a:lnTo>
                    <a:pt x="470" y="520"/>
                  </a:lnTo>
                  <a:lnTo>
                    <a:pt x="502" y="519"/>
                  </a:lnTo>
                  <a:lnTo>
                    <a:pt x="529" y="509"/>
                  </a:lnTo>
                  <a:lnTo>
                    <a:pt x="551" y="491"/>
                  </a:lnTo>
                  <a:lnTo>
                    <a:pt x="568" y="470"/>
                  </a:lnTo>
                  <a:lnTo>
                    <a:pt x="578" y="444"/>
                  </a:lnTo>
                  <a:lnTo>
                    <a:pt x="581" y="415"/>
                  </a:lnTo>
                  <a:lnTo>
                    <a:pt x="574" y="385"/>
                  </a:lnTo>
                  <a:lnTo>
                    <a:pt x="557" y="354"/>
                  </a:lnTo>
                  <a:lnTo>
                    <a:pt x="535" y="327"/>
                  </a:lnTo>
                  <a:lnTo>
                    <a:pt x="514" y="304"/>
                  </a:lnTo>
                  <a:lnTo>
                    <a:pt x="493" y="282"/>
                  </a:lnTo>
                  <a:lnTo>
                    <a:pt x="475" y="262"/>
                  </a:lnTo>
                  <a:lnTo>
                    <a:pt x="459" y="242"/>
                  </a:lnTo>
                  <a:lnTo>
                    <a:pt x="446" y="222"/>
                  </a:lnTo>
                  <a:lnTo>
                    <a:pt x="436" y="199"/>
                  </a:lnTo>
                  <a:lnTo>
                    <a:pt x="430" y="174"/>
                  </a:lnTo>
                  <a:lnTo>
                    <a:pt x="426" y="147"/>
                  </a:lnTo>
                  <a:lnTo>
                    <a:pt x="424" y="117"/>
                  </a:lnTo>
                  <a:lnTo>
                    <a:pt x="428" y="88"/>
                  </a:lnTo>
                  <a:lnTo>
                    <a:pt x="439" y="60"/>
                  </a:lnTo>
                  <a:lnTo>
                    <a:pt x="459" y="36"/>
                  </a:lnTo>
                  <a:lnTo>
                    <a:pt x="490" y="17"/>
                  </a:lnTo>
                  <a:lnTo>
                    <a:pt x="538" y="4"/>
                  </a:lnTo>
                  <a:lnTo>
                    <a:pt x="603" y="0"/>
                  </a:lnTo>
                  <a:lnTo>
                    <a:pt x="639" y="1"/>
                  </a:lnTo>
                  <a:lnTo>
                    <a:pt x="672" y="7"/>
                  </a:lnTo>
                  <a:lnTo>
                    <a:pt x="702" y="16"/>
                  </a:lnTo>
                  <a:lnTo>
                    <a:pt x="728" y="27"/>
                  </a:lnTo>
                  <a:lnTo>
                    <a:pt x="754" y="43"/>
                  </a:lnTo>
                  <a:lnTo>
                    <a:pt x="776" y="60"/>
                  </a:lnTo>
                  <a:lnTo>
                    <a:pt x="796" y="81"/>
                  </a:lnTo>
                  <a:lnTo>
                    <a:pt x="813" y="104"/>
                  </a:lnTo>
                  <a:lnTo>
                    <a:pt x="829" y="130"/>
                  </a:lnTo>
                  <a:lnTo>
                    <a:pt x="844" y="157"/>
                  </a:lnTo>
                  <a:lnTo>
                    <a:pt x="855" y="186"/>
                  </a:lnTo>
                  <a:lnTo>
                    <a:pt x="867" y="217"/>
                  </a:lnTo>
                  <a:lnTo>
                    <a:pt x="875" y="249"/>
                  </a:lnTo>
                  <a:lnTo>
                    <a:pt x="884" y="284"/>
                  </a:lnTo>
                  <a:lnTo>
                    <a:pt x="891" y="318"/>
                  </a:lnTo>
                  <a:lnTo>
                    <a:pt x="899" y="354"/>
                  </a:lnTo>
                  <a:lnTo>
                    <a:pt x="910" y="422"/>
                  </a:lnTo>
                  <a:lnTo>
                    <a:pt x="920" y="480"/>
                  </a:lnTo>
                  <a:lnTo>
                    <a:pt x="932" y="527"/>
                  </a:lnTo>
                  <a:lnTo>
                    <a:pt x="945" y="569"/>
                  </a:lnTo>
                  <a:lnTo>
                    <a:pt x="958" y="604"/>
                  </a:lnTo>
                  <a:lnTo>
                    <a:pt x="974" y="634"/>
                  </a:lnTo>
                  <a:lnTo>
                    <a:pt x="994" y="660"/>
                  </a:lnTo>
                  <a:lnTo>
                    <a:pt x="1017" y="686"/>
                  </a:lnTo>
                  <a:lnTo>
                    <a:pt x="1046" y="718"/>
                  </a:lnTo>
                  <a:lnTo>
                    <a:pt x="1077" y="762"/>
                  </a:lnTo>
                  <a:lnTo>
                    <a:pt x="1112" y="818"/>
                  </a:lnTo>
                  <a:lnTo>
                    <a:pt x="1145" y="883"/>
                  </a:lnTo>
                  <a:lnTo>
                    <a:pt x="1178" y="955"/>
                  </a:lnTo>
                  <a:lnTo>
                    <a:pt x="1206" y="1033"/>
                  </a:lnTo>
                  <a:lnTo>
                    <a:pt x="1229" y="1115"/>
                  </a:lnTo>
                  <a:lnTo>
                    <a:pt x="1243" y="1200"/>
                  </a:lnTo>
                  <a:lnTo>
                    <a:pt x="1253" y="1290"/>
                  </a:lnTo>
                  <a:lnTo>
                    <a:pt x="1260" y="1383"/>
                  </a:lnTo>
                  <a:lnTo>
                    <a:pt x="1265" y="1480"/>
                  </a:lnTo>
                  <a:lnTo>
                    <a:pt x="1268" y="1577"/>
                  </a:lnTo>
                  <a:lnTo>
                    <a:pt x="1266" y="1672"/>
                  </a:lnTo>
                  <a:lnTo>
                    <a:pt x="1260" y="1764"/>
                  </a:lnTo>
                  <a:lnTo>
                    <a:pt x="1250" y="1848"/>
                  </a:lnTo>
                  <a:lnTo>
                    <a:pt x="1236" y="1924"/>
                  </a:lnTo>
                  <a:lnTo>
                    <a:pt x="1220" y="1993"/>
                  </a:lnTo>
                  <a:lnTo>
                    <a:pt x="1206" y="2059"/>
                  </a:lnTo>
                  <a:lnTo>
                    <a:pt x="1191" y="2120"/>
                  </a:lnTo>
                  <a:lnTo>
                    <a:pt x="1177" y="2170"/>
                  </a:lnTo>
                  <a:lnTo>
                    <a:pt x="1160" y="2208"/>
                  </a:lnTo>
                  <a:lnTo>
                    <a:pt x="1136" y="2231"/>
                  </a:lnTo>
                  <a:lnTo>
                    <a:pt x="1109" y="2234"/>
                  </a:lnTo>
                  <a:lnTo>
                    <a:pt x="1074" y="2217"/>
                  </a:lnTo>
                  <a:lnTo>
                    <a:pt x="1049" y="2198"/>
                  </a:lnTo>
                  <a:lnTo>
                    <a:pt x="1023" y="2183"/>
                  </a:lnTo>
                  <a:lnTo>
                    <a:pt x="998" y="2173"/>
                  </a:lnTo>
                  <a:lnTo>
                    <a:pt x="974" y="2165"/>
                  </a:lnTo>
                  <a:lnTo>
                    <a:pt x="950" y="2160"/>
                  </a:lnTo>
                  <a:lnTo>
                    <a:pt x="927" y="2157"/>
                  </a:lnTo>
                  <a:lnTo>
                    <a:pt x="904" y="2155"/>
                  </a:lnTo>
                  <a:lnTo>
                    <a:pt x="883" y="2155"/>
                  </a:lnTo>
                  <a:lnTo>
                    <a:pt x="861" y="2153"/>
                  </a:lnTo>
                  <a:lnTo>
                    <a:pt x="839" y="2153"/>
                  </a:lnTo>
                  <a:lnTo>
                    <a:pt x="818" y="2152"/>
                  </a:lnTo>
                  <a:lnTo>
                    <a:pt x="798" y="2150"/>
                  </a:lnTo>
                  <a:lnTo>
                    <a:pt x="777" y="2146"/>
                  </a:lnTo>
                  <a:lnTo>
                    <a:pt x="757" y="2140"/>
                  </a:lnTo>
                  <a:lnTo>
                    <a:pt x="737" y="2131"/>
                  </a:lnTo>
                  <a:lnTo>
                    <a:pt x="717" y="2120"/>
                  </a:lnTo>
                  <a:lnTo>
                    <a:pt x="695" y="2107"/>
                  </a:lnTo>
                  <a:lnTo>
                    <a:pt x="672" y="2094"/>
                  </a:lnTo>
                  <a:lnTo>
                    <a:pt x="648" y="2082"/>
                  </a:lnTo>
                  <a:lnTo>
                    <a:pt x="622" y="2071"/>
                  </a:lnTo>
                  <a:lnTo>
                    <a:pt x="596" y="2061"/>
                  </a:lnTo>
                  <a:lnTo>
                    <a:pt x="567" y="2052"/>
                  </a:lnTo>
                  <a:lnTo>
                    <a:pt x="540" y="2045"/>
                  </a:lnTo>
                  <a:lnTo>
                    <a:pt x="512" y="2038"/>
                  </a:lnTo>
                  <a:lnTo>
                    <a:pt x="485" y="2033"/>
                  </a:lnTo>
                  <a:lnTo>
                    <a:pt x="457" y="2029"/>
                  </a:lnTo>
                  <a:lnTo>
                    <a:pt x="433" y="2028"/>
                  </a:lnTo>
                  <a:lnTo>
                    <a:pt x="408" y="2029"/>
                  </a:lnTo>
                  <a:lnTo>
                    <a:pt x="385" y="2031"/>
                  </a:lnTo>
                  <a:lnTo>
                    <a:pt x="365" y="2036"/>
                  </a:lnTo>
                  <a:lnTo>
                    <a:pt x="348" y="2042"/>
                  </a:lnTo>
                  <a:lnTo>
                    <a:pt x="332" y="2052"/>
                  </a:lnTo>
                  <a:lnTo>
                    <a:pt x="317" y="2064"/>
                  </a:lnTo>
                  <a:lnTo>
                    <a:pt x="302" y="2075"/>
                  </a:lnTo>
                  <a:lnTo>
                    <a:pt x="286" y="2088"/>
                  </a:lnTo>
                  <a:lnTo>
                    <a:pt x="268" y="2101"/>
                  </a:lnTo>
                  <a:lnTo>
                    <a:pt x="251" y="2114"/>
                  </a:lnTo>
                  <a:lnTo>
                    <a:pt x="232" y="2129"/>
                  </a:lnTo>
                  <a:lnTo>
                    <a:pt x="214" y="2142"/>
                  </a:lnTo>
                  <a:lnTo>
                    <a:pt x="196" y="2153"/>
                  </a:lnTo>
                  <a:lnTo>
                    <a:pt x="178" y="2166"/>
                  </a:lnTo>
                  <a:lnTo>
                    <a:pt x="159" y="2176"/>
                  </a:lnTo>
                  <a:lnTo>
                    <a:pt x="140" y="2185"/>
                  </a:lnTo>
                  <a:lnTo>
                    <a:pt x="123" y="2193"/>
                  </a:lnTo>
                  <a:lnTo>
                    <a:pt x="105" y="2199"/>
                  </a:lnTo>
                  <a:lnTo>
                    <a:pt x="90" y="2204"/>
                  </a:lnTo>
                  <a:lnTo>
                    <a:pt x="74" y="2205"/>
                  </a:lnTo>
                  <a:lnTo>
                    <a:pt x="59" y="2204"/>
                  </a:lnTo>
                  <a:lnTo>
                    <a:pt x="35" y="2198"/>
                  </a:lnTo>
                  <a:lnTo>
                    <a:pt x="16" y="2191"/>
                  </a:lnTo>
                  <a:lnTo>
                    <a:pt x="5" y="2181"/>
                  </a:lnTo>
                  <a:lnTo>
                    <a:pt x="0" y="2168"/>
                  </a:lnTo>
                  <a:lnTo>
                    <a:pt x="5" y="2149"/>
                  </a:lnTo>
                  <a:lnTo>
                    <a:pt x="15" y="2126"/>
                  </a:lnTo>
                  <a:lnTo>
                    <a:pt x="35" y="2095"/>
                  </a:lnTo>
                  <a:lnTo>
                    <a:pt x="62" y="2057"/>
                  </a:lnTo>
                  <a:close/>
                </a:path>
              </a:pathLst>
            </a:custGeom>
            <a:solidFill>
              <a:srgbClr val="3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12" name="Freeform 1370">
              <a:extLst>
                <a:ext uri="{FF2B5EF4-FFF2-40B4-BE49-F238E27FC236}">
                  <a16:creationId xmlns:a16="http://schemas.microsoft.com/office/drawing/2014/main" id="{390ADD85-90E2-195D-6AFA-89E772D1E13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79" y="8849"/>
              <a:ext cx="131" cy="270"/>
            </a:xfrm>
            <a:custGeom>
              <a:avLst/>
              <a:gdLst>
                <a:gd name="T0" fmla="*/ 62 w 131"/>
                <a:gd name="T1" fmla="*/ 142 h 270"/>
                <a:gd name="T2" fmla="*/ 60 w 131"/>
                <a:gd name="T3" fmla="*/ 141 h 270"/>
                <a:gd name="T4" fmla="*/ 54 w 131"/>
                <a:gd name="T5" fmla="*/ 135 h 270"/>
                <a:gd name="T6" fmla="*/ 46 w 131"/>
                <a:gd name="T7" fmla="*/ 126 h 270"/>
                <a:gd name="T8" fmla="*/ 36 w 131"/>
                <a:gd name="T9" fmla="*/ 116 h 270"/>
                <a:gd name="T10" fmla="*/ 26 w 131"/>
                <a:gd name="T11" fmla="*/ 102 h 270"/>
                <a:gd name="T12" fmla="*/ 15 w 131"/>
                <a:gd name="T13" fmla="*/ 87 h 270"/>
                <a:gd name="T14" fmla="*/ 7 w 131"/>
                <a:gd name="T15" fmla="*/ 70 h 270"/>
                <a:gd name="T16" fmla="*/ 1 w 131"/>
                <a:gd name="T17" fmla="*/ 51 h 270"/>
                <a:gd name="T18" fmla="*/ 0 w 131"/>
                <a:gd name="T19" fmla="*/ 34 h 270"/>
                <a:gd name="T20" fmla="*/ 4 w 131"/>
                <a:gd name="T21" fmla="*/ 18 h 270"/>
                <a:gd name="T22" fmla="*/ 13 w 131"/>
                <a:gd name="T23" fmla="*/ 7 h 270"/>
                <a:gd name="T24" fmla="*/ 26 w 131"/>
                <a:gd name="T25" fmla="*/ 0 h 270"/>
                <a:gd name="T26" fmla="*/ 41 w 131"/>
                <a:gd name="T27" fmla="*/ 0 h 270"/>
                <a:gd name="T28" fmla="*/ 60 w 131"/>
                <a:gd name="T29" fmla="*/ 5 h 270"/>
                <a:gd name="T30" fmla="*/ 79 w 131"/>
                <a:gd name="T31" fmla="*/ 21 h 270"/>
                <a:gd name="T32" fmla="*/ 99 w 131"/>
                <a:gd name="T33" fmla="*/ 44 h 270"/>
                <a:gd name="T34" fmla="*/ 115 w 131"/>
                <a:gd name="T35" fmla="*/ 73 h 270"/>
                <a:gd name="T36" fmla="*/ 125 w 131"/>
                <a:gd name="T37" fmla="*/ 105 h 270"/>
                <a:gd name="T38" fmla="*/ 131 w 131"/>
                <a:gd name="T39" fmla="*/ 136 h 270"/>
                <a:gd name="T40" fmla="*/ 129 w 131"/>
                <a:gd name="T41" fmla="*/ 168 h 270"/>
                <a:gd name="T42" fmla="*/ 124 w 131"/>
                <a:gd name="T43" fmla="*/ 197 h 270"/>
                <a:gd name="T44" fmla="*/ 115 w 131"/>
                <a:gd name="T45" fmla="*/ 224 h 270"/>
                <a:gd name="T46" fmla="*/ 101 w 131"/>
                <a:gd name="T47" fmla="*/ 246 h 270"/>
                <a:gd name="T48" fmla="*/ 83 w 131"/>
                <a:gd name="T49" fmla="*/ 263 h 270"/>
                <a:gd name="T50" fmla="*/ 69 w 131"/>
                <a:gd name="T51" fmla="*/ 270 h 270"/>
                <a:gd name="T52" fmla="*/ 62 w 131"/>
                <a:gd name="T53" fmla="*/ 268 h 270"/>
                <a:gd name="T54" fmla="*/ 62 w 131"/>
                <a:gd name="T55" fmla="*/ 258 h 270"/>
                <a:gd name="T56" fmla="*/ 64 w 131"/>
                <a:gd name="T57" fmla="*/ 243 h 270"/>
                <a:gd name="T58" fmla="*/ 70 w 131"/>
                <a:gd name="T59" fmla="*/ 226 h 270"/>
                <a:gd name="T60" fmla="*/ 76 w 131"/>
                <a:gd name="T61" fmla="*/ 211 h 270"/>
                <a:gd name="T62" fmla="*/ 82 w 131"/>
                <a:gd name="T63" fmla="*/ 200 h 270"/>
                <a:gd name="T64" fmla="*/ 83 w 131"/>
                <a:gd name="T65" fmla="*/ 196 h 270"/>
                <a:gd name="T66" fmla="*/ 62 w 131"/>
                <a:gd name="T67" fmla="*/ 14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1" h="270">
                  <a:moveTo>
                    <a:pt x="62" y="142"/>
                  </a:moveTo>
                  <a:lnTo>
                    <a:pt x="60" y="141"/>
                  </a:lnTo>
                  <a:lnTo>
                    <a:pt x="54" y="135"/>
                  </a:lnTo>
                  <a:lnTo>
                    <a:pt x="46" y="126"/>
                  </a:lnTo>
                  <a:lnTo>
                    <a:pt x="36" y="116"/>
                  </a:lnTo>
                  <a:lnTo>
                    <a:pt x="26" y="102"/>
                  </a:lnTo>
                  <a:lnTo>
                    <a:pt x="15" y="87"/>
                  </a:lnTo>
                  <a:lnTo>
                    <a:pt x="7" y="70"/>
                  </a:lnTo>
                  <a:lnTo>
                    <a:pt x="1" y="51"/>
                  </a:lnTo>
                  <a:lnTo>
                    <a:pt x="0" y="34"/>
                  </a:lnTo>
                  <a:lnTo>
                    <a:pt x="4" y="18"/>
                  </a:lnTo>
                  <a:lnTo>
                    <a:pt x="13" y="7"/>
                  </a:lnTo>
                  <a:lnTo>
                    <a:pt x="26" y="0"/>
                  </a:lnTo>
                  <a:lnTo>
                    <a:pt x="41" y="0"/>
                  </a:lnTo>
                  <a:lnTo>
                    <a:pt x="60" y="5"/>
                  </a:lnTo>
                  <a:lnTo>
                    <a:pt x="79" y="21"/>
                  </a:lnTo>
                  <a:lnTo>
                    <a:pt x="99" y="44"/>
                  </a:lnTo>
                  <a:lnTo>
                    <a:pt x="115" y="73"/>
                  </a:lnTo>
                  <a:lnTo>
                    <a:pt x="125" y="105"/>
                  </a:lnTo>
                  <a:lnTo>
                    <a:pt x="131" y="136"/>
                  </a:lnTo>
                  <a:lnTo>
                    <a:pt x="129" y="168"/>
                  </a:lnTo>
                  <a:lnTo>
                    <a:pt x="124" y="197"/>
                  </a:lnTo>
                  <a:lnTo>
                    <a:pt x="115" y="224"/>
                  </a:lnTo>
                  <a:lnTo>
                    <a:pt x="101" y="246"/>
                  </a:lnTo>
                  <a:lnTo>
                    <a:pt x="83" y="263"/>
                  </a:lnTo>
                  <a:lnTo>
                    <a:pt x="69" y="270"/>
                  </a:lnTo>
                  <a:lnTo>
                    <a:pt x="62" y="268"/>
                  </a:lnTo>
                  <a:lnTo>
                    <a:pt x="62" y="258"/>
                  </a:lnTo>
                  <a:lnTo>
                    <a:pt x="64" y="243"/>
                  </a:lnTo>
                  <a:lnTo>
                    <a:pt x="70" y="226"/>
                  </a:lnTo>
                  <a:lnTo>
                    <a:pt x="76" y="211"/>
                  </a:lnTo>
                  <a:lnTo>
                    <a:pt x="82" y="200"/>
                  </a:lnTo>
                  <a:lnTo>
                    <a:pt x="83" y="196"/>
                  </a:lnTo>
                  <a:lnTo>
                    <a:pt x="62" y="142"/>
                  </a:lnTo>
                  <a:close/>
                </a:path>
              </a:pathLst>
            </a:custGeom>
            <a:solidFill>
              <a:srgbClr val="EAD1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13" name="Freeform 1371">
              <a:extLst>
                <a:ext uri="{FF2B5EF4-FFF2-40B4-BE49-F238E27FC236}">
                  <a16:creationId xmlns:a16="http://schemas.microsoft.com/office/drawing/2014/main" id="{E1076BEA-CEA0-9419-3F25-CE977C4265C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40" y="8776"/>
              <a:ext cx="163" cy="152"/>
            </a:xfrm>
            <a:custGeom>
              <a:avLst/>
              <a:gdLst>
                <a:gd name="T0" fmla="*/ 161 w 163"/>
                <a:gd name="T1" fmla="*/ 0 h 152"/>
                <a:gd name="T2" fmla="*/ 151 w 163"/>
                <a:gd name="T3" fmla="*/ 8 h 152"/>
                <a:gd name="T4" fmla="*/ 142 w 163"/>
                <a:gd name="T5" fmla="*/ 13 h 152"/>
                <a:gd name="T6" fmla="*/ 131 w 163"/>
                <a:gd name="T7" fmla="*/ 18 h 152"/>
                <a:gd name="T8" fmla="*/ 121 w 163"/>
                <a:gd name="T9" fmla="*/ 22 h 152"/>
                <a:gd name="T10" fmla="*/ 109 w 163"/>
                <a:gd name="T11" fmla="*/ 26 h 152"/>
                <a:gd name="T12" fmla="*/ 99 w 163"/>
                <a:gd name="T13" fmla="*/ 31 h 152"/>
                <a:gd name="T14" fmla="*/ 88 w 163"/>
                <a:gd name="T15" fmla="*/ 34 h 152"/>
                <a:gd name="T16" fmla="*/ 76 w 163"/>
                <a:gd name="T17" fmla="*/ 36 h 152"/>
                <a:gd name="T18" fmla="*/ 69 w 163"/>
                <a:gd name="T19" fmla="*/ 39 h 152"/>
                <a:gd name="T20" fmla="*/ 62 w 163"/>
                <a:gd name="T21" fmla="*/ 41 h 152"/>
                <a:gd name="T22" fmla="*/ 53 w 163"/>
                <a:gd name="T23" fmla="*/ 44 h 152"/>
                <a:gd name="T24" fmla="*/ 44 w 163"/>
                <a:gd name="T25" fmla="*/ 47 h 152"/>
                <a:gd name="T26" fmla="*/ 36 w 163"/>
                <a:gd name="T27" fmla="*/ 51 h 152"/>
                <a:gd name="T28" fmla="*/ 29 w 163"/>
                <a:gd name="T29" fmla="*/ 55 h 152"/>
                <a:gd name="T30" fmla="*/ 23 w 163"/>
                <a:gd name="T31" fmla="*/ 60 h 152"/>
                <a:gd name="T32" fmla="*/ 17 w 163"/>
                <a:gd name="T33" fmla="*/ 65 h 152"/>
                <a:gd name="T34" fmla="*/ 8 w 163"/>
                <a:gd name="T35" fmla="*/ 77 h 152"/>
                <a:gd name="T36" fmla="*/ 1 w 163"/>
                <a:gd name="T37" fmla="*/ 90 h 152"/>
                <a:gd name="T38" fmla="*/ 0 w 163"/>
                <a:gd name="T39" fmla="*/ 104 h 152"/>
                <a:gd name="T40" fmla="*/ 3 w 163"/>
                <a:gd name="T41" fmla="*/ 119 h 152"/>
                <a:gd name="T42" fmla="*/ 6 w 163"/>
                <a:gd name="T43" fmla="*/ 126 h 152"/>
                <a:gd name="T44" fmla="*/ 11 w 163"/>
                <a:gd name="T45" fmla="*/ 132 h 152"/>
                <a:gd name="T46" fmla="*/ 18 w 163"/>
                <a:gd name="T47" fmla="*/ 136 h 152"/>
                <a:gd name="T48" fmla="*/ 27 w 163"/>
                <a:gd name="T49" fmla="*/ 140 h 152"/>
                <a:gd name="T50" fmla="*/ 36 w 163"/>
                <a:gd name="T51" fmla="*/ 145 h 152"/>
                <a:gd name="T52" fmla="*/ 44 w 163"/>
                <a:gd name="T53" fmla="*/ 147 h 152"/>
                <a:gd name="T54" fmla="*/ 52 w 163"/>
                <a:gd name="T55" fmla="*/ 149 h 152"/>
                <a:gd name="T56" fmla="*/ 59 w 163"/>
                <a:gd name="T57" fmla="*/ 152 h 152"/>
                <a:gd name="T58" fmla="*/ 63 w 163"/>
                <a:gd name="T59" fmla="*/ 152 h 152"/>
                <a:gd name="T60" fmla="*/ 66 w 163"/>
                <a:gd name="T61" fmla="*/ 149 h 152"/>
                <a:gd name="T62" fmla="*/ 69 w 163"/>
                <a:gd name="T63" fmla="*/ 145 h 152"/>
                <a:gd name="T64" fmla="*/ 68 w 163"/>
                <a:gd name="T65" fmla="*/ 142 h 152"/>
                <a:gd name="T66" fmla="*/ 62 w 163"/>
                <a:gd name="T67" fmla="*/ 137 h 152"/>
                <a:gd name="T68" fmla="*/ 56 w 163"/>
                <a:gd name="T69" fmla="*/ 135 h 152"/>
                <a:gd name="T70" fmla="*/ 50 w 163"/>
                <a:gd name="T71" fmla="*/ 132 h 152"/>
                <a:gd name="T72" fmla="*/ 46 w 163"/>
                <a:gd name="T73" fmla="*/ 129 h 152"/>
                <a:gd name="T74" fmla="*/ 40 w 163"/>
                <a:gd name="T75" fmla="*/ 124 h 152"/>
                <a:gd name="T76" fmla="*/ 34 w 163"/>
                <a:gd name="T77" fmla="*/ 122 h 152"/>
                <a:gd name="T78" fmla="*/ 29 w 163"/>
                <a:gd name="T79" fmla="*/ 117 h 152"/>
                <a:gd name="T80" fmla="*/ 24 w 163"/>
                <a:gd name="T81" fmla="*/ 113 h 152"/>
                <a:gd name="T82" fmla="*/ 16 w 163"/>
                <a:gd name="T83" fmla="*/ 100 h 152"/>
                <a:gd name="T84" fmla="*/ 16 w 163"/>
                <a:gd name="T85" fmla="*/ 88 h 152"/>
                <a:gd name="T86" fmla="*/ 20 w 163"/>
                <a:gd name="T87" fmla="*/ 78 h 152"/>
                <a:gd name="T88" fmla="*/ 29 w 163"/>
                <a:gd name="T89" fmla="*/ 68 h 152"/>
                <a:gd name="T90" fmla="*/ 42 w 163"/>
                <a:gd name="T91" fmla="*/ 60 h 152"/>
                <a:gd name="T92" fmla="*/ 53 w 163"/>
                <a:gd name="T93" fmla="*/ 52 h 152"/>
                <a:gd name="T94" fmla="*/ 66 w 163"/>
                <a:gd name="T95" fmla="*/ 47 h 152"/>
                <a:gd name="T96" fmla="*/ 76 w 163"/>
                <a:gd name="T97" fmla="*/ 42 h 152"/>
                <a:gd name="T98" fmla="*/ 85 w 163"/>
                <a:gd name="T99" fmla="*/ 39 h 152"/>
                <a:gd name="T100" fmla="*/ 95 w 163"/>
                <a:gd name="T101" fmla="*/ 38 h 152"/>
                <a:gd name="T102" fmla="*/ 106 w 163"/>
                <a:gd name="T103" fmla="*/ 35 h 152"/>
                <a:gd name="T104" fmla="*/ 118 w 163"/>
                <a:gd name="T105" fmla="*/ 32 h 152"/>
                <a:gd name="T106" fmla="*/ 130 w 163"/>
                <a:gd name="T107" fmla="*/ 28 h 152"/>
                <a:gd name="T108" fmla="*/ 141 w 163"/>
                <a:gd name="T109" fmla="*/ 22 h 152"/>
                <a:gd name="T110" fmla="*/ 153 w 163"/>
                <a:gd name="T111" fmla="*/ 13 h 152"/>
                <a:gd name="T112" fmla="*/ 163 w 163"/>
                <a:gd name="T113" fmla="*/ 0 h 152"/>
                <a:gd name="T114" fmla="*/ 163 w 163"/>
                <a:gd name="T115" fmla="*/ 0 h 152"/>
                <a:gd name="T116" fmla="*/ 163 w 163"/>
                <a:gd name="T117" fmla="*/ 0 h 152"/>
                <a:gd name="T118" fmla="*/ 163 w 163"/>
                <a:gd name="T119" fmla="*/ 0 h 152"/>
                <a:gd name="T120" fmla="*/ 161 w 163"/>
                <a:gd name="T121" fmla="*/ 0 h 152"/>
                <a:gd name="T122" fmla="*/ 161 w 163"/>
                <a:gd name="T12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3" h="152">
                  <a:moveTo>
                    <a:pt x="161" y="0"/>
                  </a:moveTo>
                  <a:lnTo>
                    <a:pt x="151" y="8"/>
                  </a:lnTo>
                  <a:lnTo>
                    <a:pt x="142" y="13"/>
                  </a:lnTo>
                  <a:lnTo>
                    <a:pt x="131" y="18"/>
                  </a:lnTo>
                  <a:lnTo>
                    <a:pt x="121" y="22"/>
                  </a:lnTo>
                  <a:lnTo>
                    <a:pt x="109" y="26"/>
                  </a:lnTo>
                  <a:lnTo>
                    <a:pt x="99" y="31"/>
                  </a:lnTo>
                  <a:lnTo>
                    <a:pt x="88" y="34"/>
                  </a:lnTo>
                  <a:lnTo>
                    <a:pt x="76" y="36"/>
                  </a:lnTo>
                  <a:lnTo>
                    <a:pt x="69" y="39"/>
                  </a:lnTo>
                  <a:lnTo>
                    <a:pt x="62" y="41"/>
                  </a:lnTo>
                  <a:lnTo>
                    <a:pt x="53" y="44"/>
                  </a:lnTo>
                  <a:lnTo>
                    <a:pt x="44" y="47"/>
                  </a:lnTo>
                  <a:lnTo>
                    <a:pt x="36" y="51"/>
                  </a:lnTo>
                  <a:lnTo>
                    <a:pt x="29" y="55"/>
                  </a:lnTo>
                  <a:lnTo>
                    <a:pt x="23" y="60"/>
                  </a:lnTo>
                  <a:lnTo>
                    <a:pt x="17" y="65"/>
                  </a:lnTo>
                  <a:lnTo>
                    <a:pt x="8" y="77"/>
                  </a:lnTo>
                  <a:lnTo>
                    <a:pt x="1" y="90"/>
                  </a:lnTo>
                  <a:lnTo>
                    <a:pt x="0" y="104"/>
                  </a:lnTo>
                  <a:lnTo>
                    <a:pt x="3" y="119"/>
                  </a:lnTo>
                  <a:lnTo>
                    <a:pt x="6" y="126"/>
                  </a:lnTo>
                  <a:lnTo>
                    <a:pt x="11" y="132"/>
                  </a:lnTo>
                  <a:lnTo>
                    <a:pt x="18" y="136"/>
                  </a:lnTo>
                  <a:lnTo>
                    <a:pt x="27" y="140"/>
                  </a:lnTo>
                  <a:lnTo>
                    <a:pt x="36" y="145"/>
                  </a:lnTo>
                  <a:lnTo>
                    <a:pt x="44" y="147"/>
                  </a:lnTo>
                  <a:lnTo>
                    <a:pt x="52" y="149"/>
                  </a:lnTo>
                  <a:lnTo>
                    <a:pt x="59" y="152"/>
                  </a:lnTo>
                  <a:lnTo>
                    <a:pt x="63" y="152"/>
                  </a:lnTo>
                  <a:lnTo>
                    <a:pt x="66" y="149"/>
                  </a:lnTo>
                  <a:lnTo>
                    <a:pt x="69" y="145"/>
                  </a:lnTo>
                  <a:lnTo>
                    <a:pt x="68" y="142"/>
                  </a:lnTo>
                  <a:lnTo>
                    <a:pt x="62" y="137"/>
                  </a:lnTo>
                  <a:lnTo>
                    <a:pt x="56" y="135"/>
                  </a:lnTo>
                  <a:lnTo>
                    <a:pt x="50" y="132"/>
                  </a:lnTo>
                  <a:lnTo>
                    <a:pt x="46" y="129"/>
                  </a:lnTo>
                  <a:lnTo>
                    <a:pt x="40" y="124"/>
                  </a:lnTo>
                  <a:lnTo>
                    <a:pt x="34" y="122"/>
                  </a:lnTo>
                  <a:lnTo>
                    <a:pt x="29" y="117"/>
                  </a:lnTo>
                  <a:lnTo>
                    <a:pt x="24" y="113"/>
                  </a:lnTo>
                  <a:lnTo>
                    <a:pt x="16" y="100"/>
                  </a:lnTo>
                  <a:lnTo>
                    <a:pt x="16" y="88"/>
                  </a:lnTo>
                  <a:lnTo>
                    <a:pt x="20" y="78"/>
                  </a:lnTo>
                  <a:lnTo>
                    <a:pt x="29" y="68"/>
                  </a:lnTo>
                  <a:lnTo>
                    <a:pt x="42" y="60"/>
                  </a:lnTo>
                  <a:lnTo>
                    <a:pt x="53" y="52"/>
                  </a:lnTo>
                  <a:lnTo>
                    <a:pt x="66" y="47"/>
                  </a:lnTo>
                  <a:lnTo>
                    <a:pt x="76" y="42"/>
                  </a:lnTo>
                  <a:lnTo>
                    <a:pt x="85" y="39"/>
                  </a:lnTo>
                  <a:lnTo>
                    <a:pt x="95" y="38"/>
                  </a:lnTo>
                  <a:lnTo>
                    <a:pt x="106" y="35"/>
                  </a:lnTo>
                  <a:lnTo>
                    <a:pt x="118" y="32"/>
                  </a:lnTo>
                  <a:lnTo>
                    <a:pt x="130" y="28"/>
                  </a:lnTo>
                  <a:lnTo>
                    <a:pt x="141" y="22"/>
                  </a:lnTo>
                  <a:lnTo>
                    <a:pt x="153" y="13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14" name="Freeform 1372">
              <a:extLst>
                <a:ext uri="{FF2B5EF4-FFF2-40B4-BE49-F238E27FC236}">
                  <a16:creationId xmlns:a16="http://schemas.microsoft.com/office/drawing/2014/main" id="{D22E11BE-CA03-37D9-E128-7485494392B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71" y="8913"/>
              <a:ext cx="122" cy="110"/>
            </a:xfrm>
            <a:custGeom>
              <a:avLst/>
              <a:gdLst>
                <a:gd name="T0" fmla="*/ 118 w 122"/>
                <a:gd name="T1" fmla="*/ 0 h 110"/>
                <a:gd name="T2" fmla="*/ 121 w 122"/>
                <a:gd name="T3" fmla="*/ 12 h 110"/>
                <a:gd name="T4" fmla="*/ 121 w 122"/>
                <a:gd name="T5" fmla="*/ 23 h 110"/>
                <a:gd name="T6" fmla="*/ 116 w 122"/>
                <a:gd name="T7" fmla="*/ 35 h 110"/>
                <a:gd name="T8" fmla="*/ 111 w 122"/>
                <a:gd name="T9" fmla="*/ 45 h 110"/>
                <a:gd name="T10" fmla="*/ 102 w 122"/>
                <a:gd name="T11" fmla="*/ 54 h 110"/>
                <a:gd name="T12" fmla="*/ 93 w 122"/>
                <a:gd name="T13" fmla="*/ 62 h 110"/>
                <a:gd name="T14" fmla="*/ 85 w 122"/>
                <a:gd name="T15" fmla="*/ 70 h 110"/>
                <a:gd name="T16" fmla="*/ 75 w 122"/>
                <a:gd name="T17" fmla="*/ 75 h 110"/>
                <a:gd name="T18" fmla="*/ 67 w 122"/>
                <a:gd name="T19" fmla="*/ 80 h 110"/>
                <a:gd name="T20" fmla="*/ 59 w 122"/>
                <a:gd name="T21" fmla="*/ 84 h 110"/>
                <a:gd name="T22" fmla="*/ 50 w 122"/>
                <a:gd name="T23" fmla="*/ 88 h 110"/>
                <a:gd name="T24" fmla="*/ 41 w 122"/>
                <a:gd name="T25" fmla="*/ 91 h 110"/>
                <a:gd name="T26" fmla="*/ 33 w 122"/>
                <a:gd name="T27" fmla="*/ 94 h 110"/>
                <a:gd name="T28" fmla="*/ 23 w 122"/>
                <a:gd name="T29" fmla="*/ 97 h 110"/>
                <a:gd name="T30" fmla="*/ 14 w 122"/>
                <a:gd name="T31" fmla="*/ 100 h 110"/>
                <a:gd name="T32" fmla="*/ 5 w 122"/>
                <a:gd name="T33" fmla="*/ 101 h 110"/>
                <a:gd name="T34" fmla="*/ 2 w 122"/>
                <a:gd name="T35" fmla="*/ 103 h 110"/>
                <a:gd name="T36" fmla="*/ 1 w 122"/>
                <a:gd name="T37" fmla="*/ 106 h 110"/>
                <a:gd name="T38" fmla="*/ 0 w 122"/>
                <a:gd name="T39" fmla="*/ 108 h 110"/>
                <a:gd name="T40" fmla="*/ 1 w 122"/>
                <a:gd name="T41" fmla="*/ 110 h 110"/>
                <a:gd name="T42" fmla="*/ 23 w 122"/>
                <a:gd name="T43" fmla="*/ 110 h 110"/>
                <a:gd name="T44" fmla="*/ 46 w 122"/>
                <a:gd name="T45" fmla="*/ 104 h 110"/>
                <a:gd name="T46" fmla="*/ 67 w 122"/>
                <a:gd name="T47" fmla="*/ 94 h 110"/>
                <a:gd name="T48" fmla="*/ 89 w 122"/>
                <a:gd name="T49" fmla="*/ 81 h 110"/>
                <a:gd name="T50" fmla="*/ 106 w 122"/>
                <a:gd name="T51" fmla="*/ 64 h 110"/>
                <a:gd name="T52" fmla="*/ 118 w 122"/>
                <a:gd name="T53" fmla="*/ 45 h 110"/>
                <a:gd name="T54" fmla="*/ 122 w 122"/>
                <a:gd name="T55" fmla="*/ 23 h 110"/>
                <a:gd name="T56" fmla="*/ 118 w 122"/>
                <a:gd name="T57" fmla="*/ 0 h 110"/>
                <a:gd name="T58" fmla="*/ 118 w 122"/>
                <a:gd name="T59" fmla="*/ 0 h 110"/>
                <a:gd name="T60" fmla="*/ 118 w 122"/>
                <a:gd name="T61" fmla="*/ 0 h 110"/>
                <a:gd name="T62" fmla="*/ 118 w 122"/>
                <a:gd name="T63" fmla="*/ 0 h 110"/>
                <a:gd name="T64" fmla="*/ 118 w 122"/>
                <a:gd name="T65" fmla="*/ 0 h 110"/>
                <a:gd name="T66" fmla="*/ 118 w 122"/>
                <a:gd name="T6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2" h="110">
                  <a:moveTo>
                    <a:pt x="118" y="0"/>
                  </a:moveTo>
                  <a:lnTo>
                    <a:pt x="121" y="12"/>
                  </a:lnTo>
                  <a:lnTo>
                    <a:pt x="121" y="23"/>
                  </a:lnTo>
                  <a:lnTo>
                    <a:pt x="116" y="35"/>
                  </a:lnTo>
                  <a:lnTo>
                    <a:pt x="111" y="45"/>
                  </a:lnTo>
                  <a:lnTo>
                    <a:pt x="102" y="54"/>
                  </a:lnTo>
                  <a:lnTo>
                    <a:pt x="93" y="62"/>
                  </a:lnTo>
                  <a:lnTo>
                    <a:pt x="85" y="70"/>
                  </a:lnTo>
                  <a:lnTo>
                    <a:pt x="75" y="75"/>
                  </a:lnTo>
                  <a:lnTo>
                    <a:pt x="67" y="80"/>
                  </a:lnTo>
                  <a:lnTo>
                    <a:pt x="59" y="84"/>
                  </a:lnTo>
                  <a:lnTo>
                    <a:pt x="50" y="88"/>
                  </a:lnTo>
                  <a:lnTo>
                    <a:pt x="41" y="91"/>
                  </a:lnTo>
                  <a:lnTo>
                    <a:pt x="33" y="94"/>
                  </a:lnTo>
                  <a:lnTo>
                    <a:pt x="23" y="97"/>
                  </a:lnTo>
                  <a:lnTo>
                    <a:pt x="14" y="100"/>
                  </a:lnTo>
                  <a:lnTo>
                    <a:pt x="5" y="101"/>
                  </a:lnTo>
                  <a:lnTo>
                    <a:pt x="2" y="103"/>
                  </a:lnTo>
                  <a:lnTo>
                    <a:pt x="1" y="106"/>
                  </a:lnTo>
                  <a:lnTo>
                    <a:pt x="0" y="108"/>
                  </a:lnTo>
                  <a:lnTo>
                    <a:pt x="1" y="110"/>
                  </a:lnTo>
                  <a:lnTo>
                    <a:pt x="23" y="110"/>
                  </a:lnTo>
                  <a:lnTo>
                    <a:pt x="46" y="104"/>
                  </a:lnTo>
                  <a:lnTo>
                    <a:pt x="67" y="94"/>
                  </a:lnTo>
                  <a:lnTo>
                    <a:pt x="89" y="81"/>
                  </a:lnTo>
                  <a:lnTo>
                    <a:pt x="106" y="64"/>
                  </a:lnTo>
                  <a:lnTo>
                    <a:pt x="118" y="45"/>
                  </a:lnTo>
                  <a:lnTo>
                    <a:pt x="122" y="23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15" name="Freeform 1373">
              <a:extLst>
                <a:ext uri="{FF2B5EF4-FFF2-40B4-BE49-F238E27FC236}">
                  <a16:creationId xmlns:a16="http://schemas.microsoft.com/office/drawing/2014/main" id="{E8A3DD60-C846-3534-1C30-F68E1765135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93" y="9000"/>
              <a:ext cx="93" cy="85"/>
            </a:xfrm>
            <a:custGeom>
              <a:avLst/>
              <a:gdLst>
                <a:gd name="T0" fmla="*/ 1 w 93"/>
                <a:gd name="T1" fmla="*/ 85 h 85"/>
                <a:gd name="T2" fmla="*/ 5 w 93"/>
                <a:gd name="T3" fmla="*/ 76 h 85"/>
                <a:gd name="T4" fmla="*/ 10 w 93"/>
                <a:gd name="T5" fmla="*/ 69 h 85"/>
                <a:gd name="T6" fmla="*/ 16 w 93"/>
                <a:gd name="T7" fmla="*/ 63 h 85"/>
                <a:gd name="T8" fmla="*/ 21 w 93"/>
                <a:gd name="T9" fmla="*/ 56 h 85"/>
                <a:gd name="T10" fmla="*/ 26 w 93"/>
                <a:gd name="T11" fmla="*/ 52 h 85"/>
                <a:gd name="T12" fmla="*/ 29 w 93"/>
                <a:gd name="T13" fmla="*/ 46 h 85"/>
                <a:gd name="T14" fmla="*/ 31 w 93"/>
                <a:gd name="T15" fmla="*/ 40 h 85"/>
                <a:gd name="T16" fmla="*/ 34 w 93"/>
                <a:gd name="T17" fmla="*/ 34 h 85"/>
                <a:gd name="T18" fmla="*/ 39 w 93"/>
                <a:gd name="T19" fmla="*/ 30 h 85"/>
                <a:gd name="T20" fmla="*/ 43 w 93"/>
                <a:gd name="T21" fmla="*/ 26 h 85"/>
                <a:gd name="T22" fmla="*/ 49 w 93"/>
                <a:gd name="T23" fmla="*/ 23 h 85"/>
                <a:gd name="T24" fmla="*/ 56 w 93"/>
                <a:gd name="T25" fmla="*/ 20 h 85"/>
                <a:gd name="T26" fmla="*/ 62 w 93"/>
                <a:gd name="T27" fmla="*/ 20 h 85"/>
                <a:gd name="T28" fmla="*/ 69 w 93"/>
                <a:gd name="T29" fmla="*/ 20 h 85"/>
                <a:gd name="T30" fmla="*/ 75 w 93"/>
                <a:gd name="T31" fmla="*/ 21 h 85"/>
                <a:gd name="T32" fmla="*/ 80 w 93"/>
                <a:gd name="T33" fmla="*/ 24 h 85"/>
                <a:gd name="T34" fmla="*/ 85 w 93"/>
                <a:gd name="T35" fmla="*/ 24 h 85"/>
                <a:gd name="T36" fmla="*/ 89 w 93"/>
                <a:gd name="T37" fmla="*/ 23 h 85"/>
                <a:gd name="T38" fmla="*/ 92 w 93"/>
                <a:gd name="T39" fmla="*/ 20 h 85"/>
                <a:gd name="T40" fmla="*/ 93 w 93"/>
                <a:gd name="T41" fmla="*/ 17 h 85"/>
                <a:gd name="T42" fmla="*/ 92 w 93"/>
                <a:gd name="T43" fmla="*/ 9 h 85"/>
                <a:gd name="T44" fmla="*/ 86 w 93"/>
                <a:gd name="T45" fmla="*/ 3 h 85"/>
                <a:gd name="T46" fmla="*/ 80 w 93"/>
                <a:gd name="T47" fmla="*/ 0 h 85"/>
                <a:gd name="T48" fmla="*/ 72 w 93"/>
                <a:gd name="T49" fmla="*/ 0 h 85"/>
                <a:gd name="T50" fmla="*/ 65 w 93"/>
                <a:gd name="T51" fmla="*/ 3 h 85"/>
                <a:gd name="T52" fmla="*/ 56 w 93"/>
                <a:gd name="T53" fmla="*/ 6 h 85"/>
                <a:gd name="T54" fmla="*/ 47 w 93"/>
                <a:gd name="T55" fmla="*/ 10 h 85"/>
                <a:gd name="T56" fmla="*/ 41 w 93"/>
                <a:gd name="T57" fmla="*/ 13 h 85"/>
                <a:gd name="T58" fmla="*/ 34 w 93"/>
                <a:gd name="T59" fmla="*/ 19 h 85"/>
                <a:gd name="T60" fmla="*/ 29 w 93"/>
                <a:gd name="T61" fmla="*/ 26 h 85"/>
                <a:gd name="T62" fmla="*/ 24 w 93"/>
                <a:gd name="T63" fmla="*/ 34 h 85"/>
                <a:gd name="T64" fmla="*/ 20 w 93"/>
                <a:gd name="T65" fmla="*/ 43 h 85"/>
                <a:gd name="T66" fmla="*/ 16 w 93"/>
                <a:gd name="T67" fmla="*/ 53 h 85"/>
                <a:gd name="T68" fmla="*/ 10 w 93"/>
                <a:gd name="T69" fmla="*/ 63 h 85"/>
                <a:gd name="T70" fmla="*/ 4 w 93"/>
                <a:gd name="T71" fmla="*/ 75 h 85"/>
                <a:gd name="T72" fmla="*/ 0 w 93"/>
                <a:gd name="T73" fmla="*/ 85 h 85"/>
                <a:gd name="T74" fmla="*/ 0 w 93"/>
                <a:gd name="T75" fmla="*/ 85 h 85"/>
                <a:gd name="T76" fmla="*/ 0 w 93"/>
                <a:gd name="T77" fmla="*/ 85 h 85"/>
                <a:gd name="T78" fmla="*/ 0 w 93"/>
                <a:gd name="T79" fmla="*/ 85 h 85"/>
                <a:gd name="T80" fmla="*/ 1 w 93"/>
                <a:gd name="T81" fmla="*/ 85 h 85"/>
                <a:gd name="T82" fmla="*/ 1 w 93"/>
                <a:gd name="T8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3" h="85">
                  <a:moveTo>
                    <a:pt x="1" y="85"/>
                  </a:moveTo>
                  <a:lnTo>
                    <a:pt x="5" y="76"/>
                  </a:lnTo>
                  <a:lnTo>
                    <a:pt x="10" y="69"/>
                  </a:lnTo>
                  <a:lnTo>
                    <a:pt x="16" y="63"/>
                  </a:lnTo>
                  <a:lnTo>
                    <a:pt x="21" y="56"/>
                  </a:lnTo>
                  <a:lnTo>
                    <a:pt x="26" y="52"/>
                  </a:lnTo>
                  <a:lnTo>
                    <a:pt x="29" y="46"/>
                  </a:lnTo>
                  <a:lnTo>
                    <a:pt x="31" y="40"/>
                  </a:lnTo>
                  <a:lnTo>
                    <a:pt x="34" y="34"/>
                  </a:lnTo>
                  <a:lnTo>
                    <a:pt x="39" y="30"/>
                  </a:lnTo>
                  <a:lnTo>
                    <a:pt x="43" y="26"/>
                  </a:lnTo>
                  <a:lnTo>
                    <a:pt x="49" y="23"/>
                  </a:lnTo>
                  <a:lnTo>
                    <a:pt x="56" y="20"/>
                  </a:lnTo>
                  <a:lnTo>
                    <a:pt x="62" y="20"/>
                  </a:lnTo>
                  <a:lnTo>
                    <a:pt x="69" y="20"/>
                  </a:lnTo>
                  <a:lnTo>
                    <a:pt x="75" y="21"/>
                  </a:lnTo>
                  <a:lnTo>
                    <a:pt x="80" y="24"/>
                  </a:lnTo>
                  <a:lnTo>
                    <a:pt x="85" y="24"/>
                  </a:lnTo>
                  <a:lnTo>
                    <a:pt x="89" y="23"/>
                  </a:lnTo>
                  <a:lnTo>
                    <a:pt x="92" y="20"/>
                  </a:lnTo>
                  <a:lnTo>
                    <a:pt x="93" y="17"/>
                  </a:lnTo>
                  <a:lnTo>
                    <a:pt x="92" y="9"/>
                  </a:lnTo>
                  <a:lnTo>
                    <a:pt x="86" y="3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5" y="3"/>
                  </a:lnTo>
                  <a:lnTo>
                    <a:pt x="56" y="6"/>
                  </a:lnTo>
                  <a:lnTo>
                    <a:pt x="47" y="10"/>
                  </a:lnTo>
                  <a:lnTo>
                    <a:pt x="41" y="13"/>
                  </a:lnTo>
                  <a:lnTo>
                    <a:pt x="34" y="19"/>
                  </a:lnTo>
                  <a:lnTo>
                    <a:pt x="29" y="26"/>
                  </a:lnTo>
                  <a:lnTo>
                    <a:pt x="24" y="34"/>
                  </a:lnTo>
                  <a:lnTo>
                    <a:pt x="20" y="43"/>
                  </a:lnTo>
                  <a:lnTo>
                    <a:pt x="16" y="53"/>
                  </a:lnTo>
                  <a:lnTo>
                    <a:pt x="10" y="63"/>
                  </a:lnTo>
                  <a:lnTo>
                    <a:pt x="4" y="75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1" y="85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16" name="Freeform 1374">
              <a:extLst>
                <a:ext uri="{FF2B5EF4-FFF2-40B4-BE49-F238E27FC236}">
                  <a16:creationId xmlns:a16="http://schemas.microsoft.com/office/drawing/2014/main" id="{A303D95E-C4E7-A5FD-B4E7-2122E4A130F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62" y="9081"/>
              <a:ext cx="41" cy="184"/>
            </a:xfrm>
            <a:custGeom>
              <a:avLst/>
              <a:gdLst>
                <a:gd name="T0" fmla="*/ 31 w 41"/>
                <a:gd name="T1" fmla="*/ 0 h 184"/>
                <a:gd name="T2" fmla="*/ 22 w 41"/>
                <a:gd name="T3" fmla="*/ 21 h 184"/>
                <a:gd name="T4" fmla="*/ 13 w 41"/>
                <a:gd name="T5" fmla="*/ 44 h 184"/>
                <a:gd name="T6" fmla="*/ 6 w 41"/>
                <a:gd name="T7" fmla="*/ 69 h 184"/>
                <a:gd name="T8" fmla="*/ 2 w 41"/>
                <a:gd name="T9" fmla="*/ 93 h 184"/>
                <a:gd name="T10" fmla="*/ 0 w 41"/>
                <a:gd name="T11" fmla="*/ 118 h 184"/>
                <a:gd name="T12" fmla="*/ 5 w 41"/>
                <a:gd name="T13" fmla="*/ 141 h 184"/>
                <a:gd name="T14" fmla="*/ 15 w 41"/>
                <a:gd name="T15" fmla="*/ 162 h 184"/>
                <a:gd name="T16" fmla="*/ 32 w 41"/>
                <a:gd name="T17" fmla="*/ 183 h 184"/>
                <a:gd name="T18" fmla="*/ 35 w 41"/>
                <a:gd name="T19" fmla="*/ 184 h 184"/>
                <a:gd name="T20" fmla="*/ 39 w 41"/>
                <a:gd name="T21" fmla="*/ 181 h 184"/>
                <a:gd name="T22" fmla="*/ 41 w 41"/>
                <a:gd name="T23" fmla="*/ 177 h 184"/>
                <a:gd name="T24" fmla="*/ 41 w 41"/>
                <a:gd name="T25" fmla="*/ 173 h 184"/>
                <a:gd name="T26" fmla="*/ 34 w 41"/>
                <a:gd name="T27" fmla="*/ 158 h 184"/>
                <a:gd name="T28" fmla="*/ 26 w 41"/>
                <a:gd name="T29" fmla="*/ 145 h 184"/>
                <a:gd name="T30" fmla="*/ 19 w 41"/>
                <a:gd name="T31" fmla="*/ 132 h 184"/>
                <a:gd name="T32" fmla="*/ 13 w 41"/>
                <a:gd name="T33" fmla="*/ 118 h 184"/>
                <a:gd name="T34" fmla="*/ 9 w 41"/>
                <a:gd name="T35" fmla="*/ 90 h 184"/>
                <a:gd name="T36" fmla="*/ 13 w 41"/>
                <a:gd name="T37" fmla="*/ 59 h 184"/>
                <a:gd name="T38" fmla="*/ 22 w 41"/>
                <a:gd name="T39" fmla="*/ 27 h 184"/>
                <a:gd name="T40" fmla="*/ 32 w 41"/>
                <a:gd name="T41" fmla="*/ 0 h 184"/>
                <a:gd name="T42" fmla="*/ 32 w 41"/>
                <a:gd name="T43" fmla="*/ 0 h 184"/>
                <a:gd name="T44" fmla="*/ 32 w 41"/>
                <a:gd name="T45" fmla="*/ 0 h 184"/>
                <a:gd name="T46" fmla="*/ 32 w 41"/>
                <a:gd name="T47" fmla="*/ 0 h 184"/>
                <a:gd name="T48" fmla="*/ 31 w 41"/>
                <a:gd name="T49" fmla="*/ 0 h 184"/>
                <a:gd name="T50" fmla="*/ 31 w 41"/>
                <a:gd name="T5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1" h="184">
                  <a:moveTo>
                    <a:pt x="31" y="0"/>
                  </a:moveTo>
                  <a:lnTo>
                    <a:pt x="22" y="21"/>
                  </a:lnTo>
                  <a:lnTo>
                    <a:pt x="13" y="44"/>
                  </a:lnTo>
                  <a:lnTo>
                    <a:pt x="6" y="69"/>
                  </a:lnTo>
                  <a:lnTo>
                    <a:pt x="2" y="93"/>
                  </a:lnTo>
                  <a:lnTo>
                    <a:pt x="0" y="118"/>
                  </a:lnTo>
                  <a:lnTo>
                    <a:pt x="5" y="141"/>
                  </a:lnTo>
                  <a:lnTo>
                    <a:pt x="15" y="162"/>
                  </a:lnTo>
                  <a:lnTo>
                    <a:pt x="32" y="183"/>
                  </a:lnTo>
                  <a:lnTo>
                    <a:pt x="35" y="184"/>
                  </a:lnTo>
                  <a:lnTo>
                    <a:pt x="39" y="181"/>
                  </a:lnTo>
                  <a:lnTo>
                    <a:pt x="41" y="177"/>
                  </a:lnTo>
                  <a:lnTo>
                    <a:pt x="41" y="173"/>
                  </a:lnTo>
                  <a:lnTo>
                    <a:pt x="34" y="158"/>
                  </a:lnTo>
                  <a:lnTo>
                    <a:pt x="26" y="145"/>
                  </a:lnTo>
                  <a:lnTo>
                    <a:pt x="19" y="132"/>
                  </a:lnTo>
                  <a:lnTo>
                    <a:pt x="13" y="118"/>
                  </a:lnTo>
                  <a:lnTo>
                    <a:pt x="9" y="90"/>
                  </a:lnTo>
                  <a:lnTo>
                    <a:pt x="13" y="59"/>
                  </a:lnTo>
                  <a:lnTo>
                    <a:pt x="22" y="27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17" name="Freeform 1375">
              <a:extLst>
                <a:ext uri="{FF2B5EF4-FFF2-40B4-BE49-F238E27FC236}">
                  <a16:creationId xmlns:a16="http://schemas.microsoft.com/office/drawing/2014/main" id="{2AF45DEA-89ED-A933-2CD0-F94A84F9DDE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94" y="9256"/>
              <a:ext cx="378" cy="96"/>
            </a:xfrm>
            <a:custGeom>
              <a:avLst/>
              <a:gdLst>
                <a:gd name="T0" fmla="*/ 4 w 378"/>
                <a:gd name="T1" fmla="*/ 22 h 96"/>
                <a:gd name="T2" fmla="*/ 17 w 378"/>
                <a:gd name="T3" fmla="*/ 58 h 96"/>
                <a:gd name="T4" fmla="*/ 38 w 378"/>
                <a:gd name="T5" fmla="*/ 80 h 96"/>
                <a:gd name="T6" fmla="*/ 56 w 378"/>
                <a:gd name="T7" fmla="*/ 87 h 96"/>
                <a:gd name="T8" fmla="*/ 78 w 378"/>
                <a:gd name="T9" fmla="*/ 88 h 96"/>
                <a:gd name="T10" fmla="*/ 98 w 378"/>
                <a:gd name="T11" fmla="*/ 87 h 96"/>
                <a:gd name="T12" fmla="*/ 121 w 378"/>
                <a:gd name="T13" fmla="*/ 88 h 96"/>
                <a:gd name="T14" fmla="*/ 150 w 378"/>
                <a:gd name="T15" fmla="*/ 91 h 96"/>
                <a:gd name="T16" fmla="*/ 177 w 378"/>
                <a:gd name="T17" fmla="*/ 94 h 96"/>
                <a:gd name="T18" fmla="*/ 206 w 378"/>
                <a:gd name="T19" fmla="*/ 96 h 96"/>
                <a:gd name="T20" fmla="*/ 241 w 378"/>
                <a:gd name="T21" fmla="*/ 91 h 96"/>
                <a:gd name="T22" fmla="*/ 278 w 378"/>
                <a:gd name="T23" fmla="*/ 88 h 96"/>
                <a:gd name="T24" fmla="*/ 316 w 378"/>
                <a:gd name="T25" fmla="*/ 87 h 96"/>
                <a:gd name="T26" fmla="*/ 353 w 378"/>
                <a:gd name="T27" fmla="*/ 90 h 96"/>
                <a:gd name="T28" fmla="*/ 375 w 378"/>
                <a:gd name="T29" fmla="*/ 93 h 96"/>
                <a:gd name="T30" fmla="*/ 378 w 378"/>
                <a:gd name="T31" fmla="*/ 88 h 96"/>
                <a:gd name="T32" fmla="*/ 366 w 378"/>
                <a:gd name="T33" fmla="*/ 83 h 96"/>
                <a:gd name="T34" fmla="*/ 346 w 378"/>
                <a:gd name="T35" fmla="*/ 74 h 96"/>
                <a:gd name="T36" fmla="*/ 325 w 378"/>
                <a:gd name="T37" fmla="*/ 65 h 96"/>
                <a:gd name="T38" fmla="*/ 303 w 378"/>
                <a:gd name="T39" fmla="*/ 60 h 96"/>
                <a:gd name="T40" fmla="*/ 278 w 378"/>
                <a:gd name="T41" fmla="*/ 58 h 96"/>
                <a:gd name="T42" fmla="*/ 254 w 378"/>
                <a:gd name="T43" fmla="*/ 58 h 96"/>
                <a:gd name="T44" fmla="*/ 231 w 378"/>
                <a:gd name="T45" fmla="*/ 60 h 96"/>
                <a:gd name="T46" fmla="*/ 206 w 378"/>
                <a:gd name="T47" fmla="*/ 62 h 96"/>
                <a:gd name="T48" fmla="*/ 180 w 378"/>
                <a:gd name="T49" fmla="*/ 65 h 96"/>
                <a:gd name="T50" fmla="*/ 153 w 378"/>
                <a:gd name="T51" fmla="*/ 68 h 96"/>
                <a:gd name="T52" fmla="*/ 124 w 378"/>
                <a:gd name="T53" fmla="*/ 71 h 96"/>
                <a:gd name="T54" fmla="*/ 97 w 378"/>
                <a:gd name="T55" fmla="*/ 72 h 96"/>
                <a:gd name="T56" fmla="*/ 68 w 378"/>
                <a:gd name="T57" fmla="*/ 71 h 96"/>
                <a:gd name="T58" fmla="*/ 42 w 378"/>
                <a:gd name="T59" fmla="*/ 60 h 96"/>
                <a:gd name="T60" fmla="*/ 23 w 378"/>
                <a:gd name="T61" fmla="*/ 39 h 96"/>
                <a:gd name="T62" fmla="*/ 7 w 378"/>
                <a:gd name="T63" fmla="*/ 13 h 96"/>
                <a:gd name="T64" fmla="*/ 0 w 378"/>
                <a:gd name="T65" fmla="*/ 0 h 96"/>
                <a:gd name="T66" fmla="*/ 0 w 378"/>
                <a:gd name="T67" fmla="*/ 2 h 96"/>
                <a:gd name="T68" fmla="*/ 0 w 378"/>
                <a:gd name="T69" fmla="*/ 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8" h="96">
                  <a:moveTo>
                    <a:pt x="0" y="2"/>
                  </a:moveTo>
                  <a:lnTo>
                    <a:pt x="4" y="22"/>
                  </a:lnTo>
                  <a:lnTo>
                    <a:pt x="10" y="41"/>
                  </a:lnTo>
                  <a:lnTo>
                    <a:pt x="17" y="58"/>
                  </a:lnTo>
                  <a:lnTo>
                    <a:pt x="30" y="74"/>
                  </a:lnTo>
                  <a:lnTo>
                    <a:pt x="38" y="80"/>
                  </a:lnTo>
                  <a:lnTo>
                    <a:pt x="48" y="84"/>
                  </a:lnTo>
                  <a:lnTo>
                    <a:pt x="56" y="87"/>
                  </a:lnTo>
                  <a:lnTo>
                    <a:pt x="66" y="87"/>
                  </a:lnTo>
                  <a:lnTo>
                    <a:pt x="78" y="88"/>
                  </a:lnTo>
                  <a:lnTo>
                    <a:pt x="88" y="87"/>
                  </a:lnTo>
                  <a:lnTo>
                    <a:pt x="98" y="87"/>
                  </a:lnTo>
                  <a:lnTo>
                    <a:pt x="107" y="87"/>
                  </a:lnTo>
                  <a:lnTo>
                    <a:pt x="121" y="88"/>
                  </a:lnTo>
                  <a:lnTo>
                    <a:pt x="136" y="90"/>
                  </a:lnTo>
                  <a:lnTo>
                    <a:pt x="150" y="91"/>
                  </a:lnTo>
                  <a:lnTo>
                    <a:pt x="164" y="93"/>
                  </a:lnTo>
                  <a:lnTo>
                    <a:pt x="177" y="94"/>
                  </a:lnTo>
                  <a:lnTo>
                    <a:pt x="192" y="96"/>
                  </a:lnTo>
                  <a:lnTo>
                    <a:pt x="206" y="96"/>
                  </a:lnTo>
                  <a:lnTo>
                    <a:pt x="221" y="94"/>
                  </a:lnTo>
                  <a:lnTo>
                    <a:pt x="241" y="91"/>
                  </a:lnTo>
                  <a:lnTo>
                    <a:pt x="260" y="90"/>
                  </a:lnTo>
                  <a:lnTo>
                    <a:pt x="278" y="88"/>
                  </a:lnTo>
                  <a:lnTo>
                    <a:pt x="297" y="87"/>
                  </a:lnTo>
                  <a:lnTo>
                    <a:pt x="316" y="87"/>
                  </a:lnTo>
                  <a:lnTo>
                    <a:pt x="335" y="88"/>
                  </a:lnTo>
                  <a:lnTo>
                    <a:pt x="353" y="90"/>
                  </a:lnTo>
                  <a:lnTo>
                    <a:pt x="374" y="93"/>
                  </a:lnTo>
                  <a:lnTo>
                    <a:pt x="375" y="93"/>
                  </a:lnTo>
                  <a:lnTo>
                    <a:pt x="376" y="90"/>
                  </a:lnTo>
                  <a:lnTo>
                    <a:pt x="378" y="88"/>
                  </a:lnTo>
                  <a:lnTo>
                    <a:pt x="376" y="87"/>
                  </a:lnTo>
                  <a:lnTo>
                    <a:pt x="366" y="83"/>
                  </a:lnTo>
                  <a:lnTo>
                    <a:pt x="356" y="78"/>
                  </a:lnTo>
                  <a:lnTo>
                    <a:pt x="346" y="74"/>
                  </a:lnTo>
                  <a:lnTo>
                    <a:pt x="336" y="70"/>
                  </a:lnTo>
                  <a:lnTo>
                    <a:pt x="325" y="65"/>
                  </a:lnTo>
                  <a:lnTo>
                    <a:pt x="314" y="62"/>
                  </a:lnTo>
                  <a:lnTo>
                    <a:pt x="303" y="60"/>
                  </a:lnTo>
                  <a:lnTo>
                    <a:pt x="291" y="58"/>
                  </a:lnTo>
                  <a:lnTo>
                    <a:pt x="278" y="58"/>
                  </a:lnTo>
                  <a:lnTo>
                    <a:pt x="267" y="57"/>
                  </a:lnTo>
                  <a:lnTo>
                    <a:pt x="254" y="58"/>
                  </a:lnTo>
                  <a:lnTo>
                    <a:pt x="242" y="58"/>
                  </a:lnTo>
                  <a:lnTo>
                    <a:pt x="231" y="60"/>
                  </a:lnTo>
                  <a:lnTo>
                    <a:pt x="218" y="61"/>
                  </a:lnTo>
                  <a:lnTo>
                    <a:pt x="206" y="62"/>
                  </a:lnTo>
                  <a:lnTo>
                    <a:pt x="193" y="64"/>
                  </a:lnTo>
                  <a:lnTo>
                    <a:pt x="180" y="65"/>
                  </a:lnTo>
                  <a:lnTo>
                    <a:pt x="166" y="67"/>
                  </a:lnTo>
                  <a:lnTo>
                    <a:pt x="153" y="68"/>
                  </a:lnTo>
                  <a:lnTo>
                    <a:pt x="139" y="70"/>
                  </a:lnTo>
                  <a:lnTo>
                    <a:pt x="124" y="71"/>
                  </a:lnTo>
                  <a:lnTo>
                    <a:pt x="111" y="71"/>
                  </a:lnTo>
                  <a:lnTo>
                    <a:pt x="97" y="72"/>
                  </a:lnTo>
                  <a:lnTo>
                    <a:pt x="84" y="72"/>
                  </a:lnTo>
                  <a:lnTo>
                    <a:pt x="68" y="71"/>
                  </a:lnTo>
                  <a:lnTo>
                    <a:pt x="55" y="67"/>
                  </a:lnTo>
                  <a:lnTo>
                    <a:pt x="42" y="60"/>
                  </a:lnTo>
                  <a:lnTo>
                    <a:pt x="32" y="51"/>
                  </a:lnTo>
                  <a:lnTo>
                    <a:pt x="23" y="39"/>
                  </a:lnTo>
                  <a:lnTo>
                    <a:pt x="15" y="26"/>
                  </a:lnTo>
                  <a:lnTo>
                    <a:pt x="7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18" name="Freeform 1376">
              <a:extLst>
                <a:ext uri="{FF2B5EF4-FFF2-40B4-BE49-F238E27FC236}">
                  <a16:creationId xmlns:a16="http://schemas.microsoft.com/office/drawing/2014/main" id="{04B39A3B-23F5-BC31-A803-8055B1E9E13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19" y="8925"/>
              <a:ext cx="26" cy="49"/>
            </a:xfrm>
            <a:custGeom>
              <a:avLst/>
              <a:gdLst>
                <a:gd name="T0" fmla="*/ 0 w 26"/>
                <a:gd name="T1" fmla="*/ 0 h 49"/>
                <a:gd name="T2" fmla="*/ 1 w 26"/>
                <a:gd name="T3" fmla="*/ 13 h 49"/>
                <a:gd name="T4" fmla="*/ 3 w 26"/>
                <a:gd name="T5" fmla="*/ 27 h 49"/>
                <a:gd name="T6" fmla="*/ 9 w 26"/>
                <a:gd name="T7" fmla="*/ 40 h 49"/>
                <a:gd name="T8" fmla="*/ 19 w 26"/>
                <a:gd name="T9" fmla="*/ 49 h 49"/>
                <a:gd name="T10" fmla="*/ 22 w 26"/>
                <a:gd name="T11" fmla="*/ 49 h 49"/>
                <a:gd name="T12" fmla="*/ 25 w 26"/>
                <a:gd name="T13" fmla="*/ 47 h 49"/>
                <a:gd name="T14" fmla="*/ 26 w 26"/>
                <a:gd name="T15" fmla="*/ 45 h 49"/>
                <a:gd name="T16" fmla="*/ 26 w 26"/>
                <a:gd name="T17" fmla="*/ 42 h 49"/>
                <a:gd name="T18" fmla="*/ 17 w 26"/>
                <a:gd name="T19" fmla="*/ 32 h 49"/>
                <a:gd name="T20" fmla="*/ 10 w 26"/>
                <a:gd name="T21" fmla="*/ 23 h 49"/>
                <a:gd name="T22" fmla="*/ 3 w 26"/>
                <a:gd name="T23" fmla="*/ 11 h 49"/>
                <a:gd name="T24" fmla="*/ 0 w 26"/>
                <a:gd name="T25" fmla="*/ 0 h 49"/>
                <a:gd name="T26" fmla="*/ 0 w 26"/>
                <a:gd name="T27" fmla="*/ 0 h 49"/>
                <a:gd name="T28" fmla="*/ 0 w 26"/>
                <a:gd name="T29" fmla="*/ 0 h 49"/>
                <a:gd name="T30" fmla="*/ 0 w 26"/>
                <a:gd name="T31" fmla="*/ 0 h 49"/>
                <a:gd name="T32" fmla="*/ 0 w 26"/>
                <a:gd name="T33" fmla="*/ 0 h 49"/>
                <a:gd name="T34" fmla="*/ 0 w 26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49">
                  <a:moveTo>
                    <a:pt x="0" y="0"/>
                  </a:moveTo>
                  <a:lnTo>
                    <a:pt x="1" y="13"/>
                  </a:lnTo>
                  <a:lnTo>
                    <a:pt x="3" y="27"/>
                  </a:lnTo>
                  <a:lnTo>
                    <a:pt x="9" y="40"/>
                  </a:lnTo>
                  <a:lnTo>
                    <a:pt x="19" y="49"/>
                  </a:lnTo>
                  <a:lnTo>
                    <a:pt x="22" y="49"/>
                  </a:lnTo>
                  <a:lnTo>
                    <a:pt x="25" y="47"/>
                  </a:lnTo>
                  <a:lnTo>
                    <a:pt x="26" y="45"/>
                  </a:lnTo>
                  <a:lnTo>
                    <a:pt x="26" y="42"/>
                  </a:lnTo>
                  <a:lnTo>
                    <a:pt x="17" y="32"/>
                  </a:lnTo>
                  <a:lnTo>
                    <a:pt x="10" y="23"/>
                  </a:lnTo>
                  <a:lnTo>
                    <a:pt x="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19" name="Freeform 1377">
              <a:extLst>
                <a:ext uri="{FF2B5EF4-FFF2-40B4-BE49-F238E27FC236}">
                  <a16:creationId xmlns:a16="http://schemas.microsoft.com/office/drawing/2014/main" id="{4A6B0F80-5092-E0FF-13AE-5C7A3C14861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10" y="8939"/>
              <a:ext cx="71" cy="44"/>
            </a:xfrm>
            <a:custGeom>
              <a:avLst/>
              <a:gdLst>
                <a:gd name="T0" fmla="*/ 2 w 71"/>
                <a:gd name="T1" fmla="*/ 44 h 44"/>
                <a:gd name="T2" fmla="*/ 12 w 71"/>
                <a:gd name="T3" fmla="*/ 39 h 44"/>
                <a:gd name="T4" fmla="*/ 23 w 71"/>
                <a:gd name="T5" fmla="*/ 36 h 44"/>
                <a:gd name="T6" fmla="*/ 34 w 71"/>
                <a:gd name="T7" fmla="*/ 32 h 44"/>
                <a:gd name="T8" fmla="*/ 44 w 71"/>
                <a:gd name="T9" fmla="*/ 29 h 44"/>
                <a:gd name="T10" fmla="*/ 52 w 71"/>
                <a:gd name="T11" fmla="*/ 26 h 44"/>
                <a:gd name="T12" fmla="*/ 60 w 71"/>
                <a:gd name="T13" fmla="*/ 22 h 44"/>
                <a:gd name="T14" fmla="*/ 65 w 71"/>
                <a:gd name="T15" fmla="*/ 16 h 44"/>
                <a:gd name="T16" fmla="*/ 70 w 71"/>
                <a:gd name="T17" fmla="*/ 9 h 44"/>
                <a:gd name="T18" fmla="*/ 71 w 71"/>
                <a:gd name="T19" fmla="*/ 8 h 44"/>
                <a:gd name="T20" fmla="*/ 71 w 71"/>
                <a:gd name="T21" fmla="*/ 5 h 44"/>
                <a:gd name="T22" fmla="*/ 71 w 71"/>
                <a:gd name="T23" fmla="*/ 2 h 44"/>
                <a:gd name="T24" fmla="*/ 68 w 71"/>
                <a:gd name="T25" fmla="*/ 0 h 44"/>
                <a:gd name="T26" fmla="*/ 60 w 71"/>
                <a:gd name="T27" fmla="*/ 2 h 44"/>
                <a:gd name="T28" fmla="*/ 52 w 71"/>
                <a:gd name="T29" fmla="*/ 6 h 44"/>
                <a:gd name="T30" fmla="*/ 47 w 71"/>
                <a:gd name="T31" fmla="*/ 10 h 44"/>
                <a:gd name="T32" fmla="*/ 41 w 71"/>
                <a:gd name="T33" fmla="*/ 15 h 44"/>
                <a:gd name="T34" fmla="*/ 31 w 71"/>
                <a:gd name="T35" fmla="*/ 21 h 44"/>
                <a:gd name="T36" fmla="*/ 22 w 71"/>
                <a:gd name="T37" fmla="*/ 26 h 44"/>
                <a:gd name="T38" fmla="*/ 12 w 71"/>
                <a:gd name="T39" fmla="*/ 32 h 44"/>
                <a:gd name="T40" fmla="*/ 3 w 71"/>
                <a:gd name="T41" fmla="*/ 38 h 44"/>
                <a:gd name="T42" fmla="*/ 2 w 71"/>
                <a:gd name="T43" fmla="*/ 39 h 44"/>
                <a:gd name="T44" fmla="*/ 0 w 71"/>
                <a:gd name="T45" fmla="*/ 41 h 44"/>
                <a:gd name="T46" fmla="*/ 0 w 71"/>
                <a:gd name="T47" fmla="*/ 42 h 44"/>
                <a:gd name="T48" fmla="*/ 2 w 71"/>
                <a:gd name="T49" fmla="*/ 44 h 44"/>
                <a:gd name="T50" fmla="*/ 2 w 71"/>
                <a:gd name="T51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44">
                  <a:moveTo>
                    <a:pt x="2" y="44"/>
                  </a:moveTo>
                  <a:lnTo>
                    <a:pt x="12" y="39"/>
                  </a:lnTo>
                  <a:lnTo>
                    <a:pt x="23" y="36"/>
                  </a:lnTo>
                  <a:lnTo>
                    <a:pt x="34" y="32"/>
                  </a:lnTo>
                  <a:lnTo>
                    <a:pt x="44" y="29"/>
                  </a:lnTo>
                  <a:lnTo>
                    <a:pt x="52" y="26"/>
                  </a:lnTo>
                  <a:lnTo>
                    <a:pt x="60" y="22"/>
                  </a:lnTo>
                  <a:lnTo>
                    <a:pt x="65" y="16"/>
                  </a:lnTo>
                  <a:lnTo>
                    <a:pt x="70" y="9"/>
                  </a:lnTo>
                  <a:lnTo>
                    <a:pt x="71" y="8"/>
                  </a:lnTo>
                  <a:lnTo>
                    <a:pt x="71" y="5"/>
                  </a:lnTo>
                  <a:lnTo>
                    <a:pt x="71" y="2"/>
                  </a:lnTo>
                  <a:lnTo>
                    <a:pt x="68" y="0"/>
                  </a:lnTo>
                  <a:lnTo>
                    <a:pt x="60" y="2"/>
                  </a:lnTo>
                  <a:lnTo>
                    <a:pt x="52" y="6"/>
                  </a:lnTo>
                  <a:lnTo>
                    <a:pt x="47" y="10"/>
                  </a:lnTo>
                  <a:lnTo>
                    <a:pt x="41" y="15"/>
                  </a:lnTo>
                  <a:lnTo>
                    <a:pt x="31" y="21"/>
                  </a:lnTo>
                  <a:lnTo>
                    <a:pt x="22" y="26"/>
                  </a:lnTo>
                  <a:lnTo>
                    <a:pt x="12" y="32"/>
                  </a:lnTo>
                  <a:lnTo>
                    <a:pt x="3" y="38"/>
                  </a:lnTo>
                  <a:lnTo>
                    <a:pt x="2" y="39"/>
                  </a:lnTo>
                  <a:lnTo>
                    <a:pt x="0" y="41"/>
                  </a:lnTo>
                  <a:lnTo>
                    <a:pt x="0" y="42"/>
                  </a:lnTo>
                  <a:lnTo>
                    <a:pt x="2" y="44"/>
                  </a:lnTo>
                  <a:lnTo>
                    <a:pt x="2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20" name="Freeform 1378">
              <a:extLst>
                <a:ext uri="{FF2B5EF4-FFF2-40B4-BE49-F238E27FC236}">
                  <a16:creationId xmlns:a16="http://schemas.microsoft.com/office/drawing/2014/main" id="{5434A3CE-A579-A2CE-F389-6A22259968F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02" y="8912"/>
              <a:ext cx="89" cy="36"/>
            </a:xfrm>
            <a:custGeom>
              <a:avLst/>
              <a:gdLst>
                <a:gd name="T0" fmla="*/ 89 w 89"/>
                <a:gd name="T1" fmla="*/ 36 h 36"/>
                <a:gd name="T2" fmla="*/ 79 w 89"/>
                <a:gd name="T3" fmla="*/ 33 h 36"/>
                <a:gd name="T4" fmla="*/ 69 w 89"/>
                <a:gd name="T5" fmla="*/ 29 h 36"/>
                <a:gd name="T6" fmla="*/ 59 w 89"/>
                <a:gd name="T7" fmla="*/ 24 h 36"/>
                <a:gd name="T8" fmla="*/ 49 w 89"/>
                <a:gd name="T9" fmla="*/ 20 h 36"/>
                <a:gd name="T10" fmla="*/ 39 w 89"/>
                <a:gd name="T11" fmla="*/ 14 h 36"/>
                <a:gd name="T12" fmla="*/ 30 w 89"/>
                <a:gd name="T13" fmla="*/ 10 h 36"/>
                <a:gd name="T14" fmla="*/ 20 w 89"/>
                <a:gd name="T15" fmla="*/ 4 h 36"/>
                <a:gd name="T16" fmla="*/ 10 w 89"/>
                <a:gd name="T17" fmla="*/ 0 h 36"/>
                <a:gd name="T18" fmla="*/ 6 w 89"/>
                <a:gd name="T19" fmla="*/ 0 h 36"/>
                <a:gd name="T20" fmla="*/ 1 w 89"/>
                <a:gd name="T21" fmla="*/ 4 h 36"/>
                <a:gd name="T22" fmla="*/ 0 w 89"/>
                <a:gd name="T23" fmla="*/ 9 h 36"/>
                <a:gd name="T24" fmla="*/ 0 w 89"/>
                <a:gd name="T25" fmla="*/ 14 h 36"/>
                <a:gd name="T26" fmla="*/ 8 w 89"/>
                <a:gd name="T27" fmla="*/ 20 h 36"/>
                <a:gd name="T28" fmla="*/ 18 w 89"/>
                <a:gd name="T29" fmla="*/ 24 h 36"/>
                <a:gd name="T30" fmla="*/ 30 w 89"/>
                <a:gd name="T31" fmla="*/ 27 h 36"/>
                <a:gd name="T32" fmla="*/ 40 w 89"/>
                <a:gd name="T33" fmla="*/ 29 h 36"/>
                <a:gd name="T34" fmla="*/ 46 w 89"/>
                <a:gd name="T35" fmla="*/ 30 h 36"/>
                <a:gd name="T36" fmla="*/ 52 w 89"/>
                <a:gd name="T37" fmla="*/ 32 h 36"/>
                <a:gd name="T38" fmla="*/ 57 w 89"/>
                <a:gd name="T39" fmla="*/ 33 h 36"/>
                <a:gd name="T40" fmla="*/ 65 w 89"/>
                <a:gd name="T41" fmla="*/ 35 h 36"/>
                <a:gd name="T42" fmla="*/ 70 w 89"/>
                <a:gd name="T43" fmla="*/ 35 h 36"/>
                <a:gd name="T44" fmla="*/ 76 w 89"/>
                <a:gd name="T45" fmla="*/ 36 h 36"/>
                <a:gd name="T46" fmla="*/ 83 w 89"/>
                <a:gd name="T47" fmla="*/ 36 h 36"/>
                <a:gd name="T48" fmla="*/ 89 w 89"/>
                <a:gd name="T49" fmla="*/ 36 h 36"/>
                <a:gd name="T50" fmla="*/ 89 w 89"/>
                <a:gd name="T51" fmla="*/ 36 h 36"/>
                <a:gd name="T52" fmla="*/ 89 w 89"/>
                <a:gd name="T53" fmla="*/ 36 h 36"/>
                <a:gd name="T54" fmla="*/ 89 w 89"/>
                <a:gd name="T55" fmla="*/ 36 h 36"/>
                <a:gd name="T56" fmla="*/ 89 w 89"/>
                <a:gd name="T57" fmla="*/ 36 h 36"/>
                <a:gd name="T58" fmla="*/ 89 w 89"/>
                <a:gd name="T5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36">
                  <a:moveTo>
                    <a:pt x="89" y="36"/>
                  </a:moveTo>
                  <a:lnTo>
                    <a:pt x="79" y="33"/>
                  </a:lnTo>
                  <a:lnTo>
                    <a:pt x="69" y="29"/>
                  </a:lnTo>
                  <a:lnTo>
                    <a:pt x="59" y="24"/>
                  </a:lnTo>
                  <a:lnTo>
                    <a:pt x="49" y="20"/>
                  </a:lnTo>
                  <a:lnTo>
                    <a:pt x="39" y="14"/>
                  </a:lnTo>
                  <a:lnTo>
                    <a:pt x="30" y="10"/>
                  </a:lnTo>
                  <a:lnTo>
                    <a:pt x="20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1" y="4"/>
                  </a:lnTo>
                  <a:lnTo>
                    <a:pt x="0" y="9"/>
                  </a:lnTo>
                  <a:lnTo>
                    <a:pt x="0" y="14"/>
                  </a:lnTo>
                  <a:lnTo>
                    <a:pt x="8" y="20"/>
                  </a:lnTo>
                  <a:lnTo>
                    <a:pt x="18" y="24"/>
                  </a:lnTo>
                  <a:lnTo>
                    <a:pt x="30" y="27"/>
                  </a:lnTo>
                  <a:lnTo>
                    <a:pt x="40" y="29"/>
                  </a:lnTo>
                  <a:lnTo>
                    <a:pt x="46" y="30"/>
                  </a:lnTo>
                  <a:lnTo>
                    <a:pt x="52" y="32"/>
                  </a:lnTo>
                  <a:lnTo>
                    <a:pt x="57" y="33"/>
                  </a:lnTo>
                  <a:lnTo>
                    <a:pt x="65" y="35"/>
                  </a:lnTo>
                  <a:lnTo>
                    <a:pt x="70" y="35"/>
                  </a:lnTo>
                  <a:lnTo>
                    <a:pt x="76" y="36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6"/>
                  </a:lnTo>
                  <a:lnTo>
                    <a:pt x="89" y="36"/>
                  </a:lnTo>
                  <a:lnTo>
                    <a:pt x="89" y="36"/>
                  </a:lnTo>
                  <a:lnTo>
                    <a:pt x="89" y="36"/>
                  </a:lnTo>
                  <a:lnTo>
                    <a:pt x="89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21" name="Freeform 1379">
              <a:extLst>
                <a:ext uri="{FF2B5EF4-FFF2-40B4-BE49-F238E27FC236}">
                  <a16:creationId xmlns:a16="http://schemas.microsoft.com/office/drawing/2014/main" id="{81C889E2-5331-D568-BD7A-3DF4759BEF3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10" y="9046"/>
              <a:ext cx="55" cy="29"/>
            </a:xfrm>
            <a:custGeom>
              <a:avLst/>
              <a:gdLst>
                <a:gd name="T0" fmla="*/ 0 w 55"/>
                <a:gd name="T1" fmla="*/ 29 h 29"/>
                <a:gd name="T2" fmla="*/ 7 w 55"/>
                <a:gd name="T3" fmla="*/ 23 h 29"/>
                <a:gd name="T4" fmla="*/ 14 w 55"/>
                <a:gd name="T5" fmla="*/ 20 h 29"/>
                <a:gd name="T6" fmla="*/ 23 w 55"/>
                <a:gd name="T7" fmla="*/ 19 h 29"/>
                <a:gd name="T8" fmla="*/ 32 w 55"/>
                <a:gd name="T9" fmla="*/ 20 h 29"/>
                <a:gd name="T10" fmla="*/ 35 w 55"/>
                <a:gd name="T11" fmla="*/ 20 h 29"/>
                <a:gd name="T12" fmla="*/ 39 w 55"/>
                <a:gd name="T13" fmla="*/ 22 h 29"/>
                <a:gd name="T14" fmla="*/ 43 w 55"/>
                <a:gd name="T15" fmla="*/ 20 h 29"/>
                <a:gd name="T16" fmla="*/ 48 w 55"/>
                <a:gd name="T17" fmla="*/ 19 h 29"/>
                <a:gd name="T18" fmla="*/ 50 w 55"/>
                <a:gd name="T19" fmla="*/ 16 h 29"/>
                <a:gd name="T20" fmla="*/ 53 w 55"/>
                <a:gd name="T21" fmla="*/ 13 h 29"/>
                <a:gd name="T22" fmla="*/ 55 w 55"/>
                <a:gd name="T23" fmla="*/ 9 h 29"/>
                <a:gd name="T24" fmla="*/ 55 w 55"/>
                <a:gd name="T25" fmla="*/ 4 h 29"/>
                <a:gd name="T26" fmla="*/ 55 w 55"/>
                <a:gd name="T27" fmla="*/ 3 h 29"/>
                <a:gd name="T28" fmla="*/ 53 w 55"/>
                <a:gd name="T29" fmla="*/ 1 h 29"/>
                <a:gd name="T30" fmla="*/ 50 w 55"/>
                <a:gd name="T31" fmla="*/ 0 h 29"/>
                <a:gd name="T32" fmla="*/ 49 w 55"/>
                <a:gd name="T33" fmla="*/ 0 h 29"/>
                <a:gd name="T34" fmla="*/ 42 w 55"/>
                <a:gd name="T35" fmla="*/ 1 h 29"/>
                <a:gd name="T36" fmla="*/ 35 w 55"/>
                <a:gd name="T37" fmla="*/ 3 h 29"/>
                <a:gd name="T38" fmla="*/ 27 w 55"/>
                <a:gd name="T39" fmla="*/ 6 h 29"/>
                <a:gd name="T40" fmla="*/ 22 w 55"/>
                <a:gd name="T41" fmla="*/ 10 h 29"/>
                <a:gd name="T42" fmla="*/ 16 w 55"/>
                <a:gd name="T43" fmla="*/ 14 h 29"/>
                <a:gd name="T44" fmla="*/ 10 w 55"/>
                <a:gd name="T45" fmla="*/ 19 h 29"/>
                <a:gd name="T46" fmla="*/ 4 w 55"/>
                <a:gd name="T47" fmla="*/ 23 h 29"/>
                <a:gd name="T48" fmla="*/ 0 w 55"/>
                <a:gd name="T49" fmla="*/ 29 h 29"/>
                <a:gd name="T50" fmla="*/ 0 w 55"/>
                <a:gd name="T51" fmla="*/ 29 h 29"/>
                <a:gd name="T52" fmla="*/ 0 w 55"/>
                <a:gd name="T53" fmla="*/ 29 h 29"/>
                <a:gd name="T54" fmla="*/ 0 w 55"/>
                <a:gd name="T55" fmla="*/ 29 h 29"/>
                <a:gd name="T56" fmla="*/ 0 w 55"/>
                <a:gd name="T57" fmla="*/ 29 h 29"/>
                <a:gd name="T58" fmla="*/ 0 w 55"/>
                <a:gd name="T5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29">
                  <a:moveTo>
                    <a:pt x="0" y="29"/>
                  </a:moveTo>
                  <a:lnTo>
                    <a:pt x="7" y="23"/>
                  </a:lnTo>
                  <a:lnTo>
                    <a:pt x="14" y="20"/>
                  </a:lnTo>
                  <a:lnTo>
                    <a:pt x="23" y="19"/>
                  </a:lnTo>
                  <a:lnTo>
                    <a:pt x="32" y="20"/>
                  </a:lnTo>
                  <a:lnTo>
                    <a:pt x="35" y="20"/>
                  </a:lnTo>
                  <a:lnTo>
                    <a:pt x="39" y="22"/>
                  </a:lnTo>
                  <a:lnTo>
                    <a:pt x="43" y="20"/>
                  </a:lnTo>
                  <a:lnTo>
                    <a:pt x="48" y="19"/>
                  </a:lnTo>
                  <a:lnTo>
                    <a:pt x="50" y="16"/>
                  </a:lnTo>
                  <a:lnTo>
                    <a:pt x="53" y="13"/>
                  </a:lnTo>
                  <a:lnTo>
                    <a:pt x="55" y="9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3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2" y="1"/>
                  </a:lnTo>
                  <a:lnTo>
                    <a:pt x="35" y="3"/>
                  </a:lnTo>
                  <a:lnTo>
                    <a:pt x="27" y="6"/>
                  </a:lnTo>
                  <a:lnTo>
                    <a:pt x="22" y="10"/>
                  </a:lnTo>
                  <a:lnTo>
                    <a:pt x="16" y="14"/>
                  </a:lnTo>
                  <a:lnTo>
                    <a:pt x="10" y="19"/>
                  </a:lnTo>
                  <a:lnTo>
                    <a:pt x="4" y="23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22" name="Freeform 1380">
              <a:extLst>
                <a:ext uri="{FF2B5EF4-FFF2-40B4-BE49-F238E27FC236}">
                  <a16:creationId xmlns:a16="http://schemas.microsoft.com/office/drawing/2014/main" id="{DBDD11B2-C4DD-898B-3213-7D24105FAF0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57" y="9207"/>
              <a:ext cx="235" cy="54"/>
            </a:xfrm>
            <a:custGeom>
              <a:avLst/>
              <a:gdLst>
                <a:gd name="T0" fmla="*/ 235 w 235"/>
                <a:gd name="T1" fmla="*/ 44 h 54"/>
                <a:gd name="T2" fmla="*/ 220 w 235"/>
                <a:gd name="T3" fmla="*/ 47 h 54"/>
                <a:gd name="T4" fmla="*/ 204 w 235"/>
                <a:gd name="T5" fmla="*/ 48 h 54"/>
                <a:gd name="T6" fmla="*/ 190 w 235"/>
                <a:gd name="T7" fmla="*/ 49 h 54"/>
                <a:gd name="T8" fmla="*/ 174 w 235"/>
                <a:gd name="T9" fmla="*/ 49 h 54"/>
                <a:gd name="T10" fmla="*/ 160 w 235"/>
                <a:gd name="T11" fmla="*/ 48 h 54"/>
                <a:gd name="T12" fmla="*/ 145 w 235"/>
                <a:gd name="T13" fmla="*/ 45 h 54"/>
                <a:gd name="T14" fmla="*/ 131 w 235"/>
                <a:gd name="T15" fmla="*/ 44 h 54"/>
                <a:gd name="T16" fmla="*/ 116 w 235"/>
                <a:gd name="T17" fmla="*/ 39 h 54"/>
                <a:gd name="T18" fmla="*/ 102 w 235"/>
                <a:gd name="T19" fmla="*/ 36 h 54"/>
                <a:gd name="T20" fmla="*/ 88 w 235"/>
                <a:gd name="T21" fmla="*/ 32 h 54"/>
                <a:gd name="T22" fmla="*/ 73 w 235"/>
                <a:gd name="T23" fmla="*/ 26 h 54"/>
                <a:gd name="T24" fmla="*/ 59 w 235"/>
                <a:gd name="T25" fmla="*/ 22 h 54"/>
                <a:gd name="T26" fmla="*/ 46 w 235"/>
                <a:gd name="T27" fmla="*/ 16 h 54"/>
                <a:gd name="T28" fmla="*/ 31 w 235"/>
                <a:gd name="T29" fmla="*/ 12 h 54"/>
                <a:gd name="T30" fmla="*/ 17 w 235"/>
                <a:gd name="T31" fmla="*/ 6 h 54"/>
                <a:gd name="T32" fmla="*/ 4 w 235"/>
                <a:gd name="T33" fmla="*/ 0 h 54"/>
                <a:gd name="T34" fmla="*/ 2 w 235"/>
                <a:gd name="T35" fmla="*/ 0 h 54"/>
                <a:gd name="T36" fmla="*/ 1 w 235"/>
                <a:gd name="T37" fmla="*/ 2 h 54"/>
                <a:gd name="T38" fmla="*/ 0 w 235"/>
                <a:gd name="T39" fmla="*/ 5 h 54"/>
                <a:gd name="T40" fmla="*/ 1 w 235"/>
                <a:gd name="T41" fmla="*/ 6 h 54"/>
                <a:gd name="T42" fmla="*/ 13 w 235"/>
                <a:gd name="T43" fmla="*/ 15 h 54"/>
                <a:gd name="T44" fmla="*/ 26 w 235"/>
                <a:gd name="T45" fmla="*/ 22 h 54"/>
                <a:gd name="T46" fmla="*/ 39 w 235"/>
                <a:gd name="T47" fmla="*/ 28 h 54"/>
                <a:gd name="T48" fmla="*/ 53 w 235"/>
                <a:gd name="T49" fmla="*/ 34 h 54"/>
                <a:gd name="T50" fmla="*/ 67 w 235"/>
                <a:gd name="T51" fmla="*/ 39 h 54"/>
                <a:gd name="T52" fmla="*/ 82 w 235"/>
                <a:gd name="T53" fmla="*/ 44 h 54"/>
                <a:gd name="T54" fmla="*/ 98 w 235"/>
                <a:gd name="T55" fmla="*/ 47 h 54"/>
                <a:gd name="T56" fmla="*/ 114 w 235"/>
                <a:gd name="T57" fmla="*/ 49 h 54"/>
                <a:gd name="T58" fmla="*/ 128 w 235"/>
                <a:gd name="T59" fmla="*/ 52 h 54"/>
                <a:gd name="T60" fmla="*/ 144 w 235"/>
                <a:gd name="T61" fmla="*/ 54 h 54"/>
                <a:gd name="T62" fmla="*/ 160 w 235"/>
                <a:gd name="T63" fmla="*/ 54 h 54"/>
                <a:gd name="T64" fmla="*/ 176 w 235"/>
                <a:gd name="T65" fmla="*/ 54 h 54"/>
                <a:gd name="T66" fmla="*/ 190 w 235"/>
                <a:gd name="T67" fmla="*/ 52 h 54"/>
                <a:gd name="T68" fmla="*/ 204 w 235"/>
                <a:gd name="T69" fmla="*/ 51 h 54"/>
                <a:gd name="T70" fmla="*/ 219 w 235"/>
                <a:gd name="T71" fmla="*/ 48 h 54"/>
                <a:gd name="T72" fmla="*/ 233 w 235"/>
                <a:gd name="T73" fmla="*/ 45 h 54"/>
                <a:gd name="T74" fmla="*/ 235 w 235"/>
                <a:gd name="T75" fmla="*/ 45 h 54"/>
                <a:gd name="T76" fmla="*/ 235 w 235"/>
                <a:gd name="T77" fmla="*/ 44 h 54"/>
                <a:gd name="T78" fmla="*/ 235 w 235"/>
                <a:gd name="T79" fmla="*/ 44 h 54"/>
                <a:gd name="T80" fmla="*/ 235 w 235"/>
                <a:gd name="T81" fmla="*/ 44 h 54"/>
                <a:gd name="T82" fmla="*/ 235 w 235"/>
                <a:gd name="T83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5" h="54">
                  <a:moveTo>
                    <a:pt x="235" y="44"/>
                  </a:moveTo>
                  <a:lnTo>
                    <a:pt x="220" y="47"/>
                  </a:lnTo>
                  <a:lnTo>
                    <a:pt x="204" y="48"/>
                  </a:lnTo>
                  <a:lnTo>
                    <a:pt x="190" y="49"/>
                  </a:lnTo>
                  <a:lnTo>
                    <a:pt x="174" y="49"/>
                  </a:lnTo>
                  <a:lnTo>
                    <a:pt x="160" y="48"/>
                  </a:lnTo>
                  <a:lnTo>
                    <a:pt x="145" y="45"/>
                  </a:lnTo>
                  <a:lnTo>
                    <a:pt x="131" y="44"/>
                  </a:lnTo>
                  <a:lnTo>
                    <a:pt x="116" y="39"/>
                  </a:lnTo>
                  <a:lnTo>
                    <a:pt x="102" y="36"/>
                  </a:lnTo>
                  <a:lnTo>
                    <a:pt x="88" y="32"/>
                  </a:lnTo>
                  <a:lnTo>
                    <a:pt x="73" y="26"/>
                  </a:lnTo>
                  <a:lnTo>
                    <a:pt x="59" y="22"/>
                  </a:lnTo>
                  <a:lnTo>
                    <a:pt x="46" y="16"/>
                  </a:lnTo>
                  <a:lnTo>
                    <a:pt x="31" y="12"/>
                  </a:lnTo>
                  <a:lnTo>
                    <a:pt x="17" y="6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1" y="6"/>
                  </a:lnTo>
                  <a:lnTo>
                    <a:pt x="13" y="15"/>
                  </a:lnTo>
                  <a:lnTo>
                    <a:pt x="26" y="22"/>
                  </a:lnTo>
                  <a:lnTo>
                    <a:pt x="39" y="28"/>
                  </a:lnTo>
                  <a:lnTo>
                    <a:pt x="53" y="34"/>
                  </a:lnTo>
                  <a:lnTo>
                    <a:pt x="67" y="39"/>
                  </a:lnTo>
                  <a:lnTo>
                    <a:pt x="82" y="44"/>
                  </a:lnTo>
                  <a:lnTo>
                    <a:pt x="98" y="47"/>
                  </a:lnTo>
                  <a:lnTo>
                    <a:pt x="114" y="49"/>
                  </a:lnTo>
                  <a:lnTo>
                    <a:pt x="128" y="52"/>
                  </a:lnTo>
                  <a:lnTo>
                    <a:pt x="144" y="54"/>
                  </a:lnTo>
                  <a:lnTo>
                    <a:pt x="160" y="54"/>
                  </a:lnTo>
                  <a:lnTo>
                    <a:pt x="176" y="54"/>
                  </a:lnTo>
                  <a:lnTo>
                    <a:pt x="190" y="52"/>
                  </a:lnTo>
                  <a:lnTo>
                    <a:pt x="204" y="51"/>
                  </a:lnTo>
                  <a:lnTo>
                    <a:pt x="219" y="48"/>
                  </a:lnTo>
                  <a:lnTo>
                    <a:pt x="233" y="45"/>
                  </a:lnTo>
                  <a:lnTo>
                    <a:pt x="235" y="45"/>
                  </a:lnTo>
                  <a:lnTo>
                    <a:pt x="235" y="44"/>
                  </a:lnTo>
                  <a:lnTo>
                    <a:pt x="235" y="44"/>
                  </a:lnTo>
                  <a:lnTo>
                    <a:pt x="235" y="44"/>
                  </a:lnTo>
                  <a:lnTo>
                    <a:pt x="235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23" name="Freeform 1381">
              <a:extLst>
                <a:ext uri="{FF2B5EF4-FFF2-40B4-BE49-F238E27FC236}">
                  <a16:creationId xmlns:a16="http://schemas.microsoft.com/office/drawing/2014/main" id="{4918769D-F1F5-DCD4-225E-2D369DCB0A4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085" y="10111"/>
              <a:ext cx="405" cy="670"/>
            </a:xfrm>
            <a:custGeom>
              <a:avLst/>
              <a:gdLst>
                <a:gd name="T0" fmla="*/ 405 w 405"/>
                <a:gd name="T1" fmla="*/ 0 h 670"/>
                <a:gd name="T2" fmla="*/ 385 w 405"/>
                <a:gd name="T3" fmla="*/ 51 h 670"/>
                <a:gd name="T4" fmla="*/ 363 w 405"/>
                <a:gd name="T5" fmla="*/ 98 h 670"/>
                <a:gd name="T6" fmla="*/ 339 w 405"/>
                <a:gd name="T7" fmla="*/ 147 h 670"/>
                <a:gd name="T8" fmla="*/ 313 w 405"/>
                <a:gd name="T9" fmla="*/ 193 h 670"/>
                <a:gd name="T10" fmla="*/ 286 w 405"/>
                <a:gd name="T11" fmla="*/ 241 h 670"/>
                <a:gd name="T12" fmla="*/ 258 w 405"/>
                <a:gd name="T13" fmla="*/ 287 h 670"/>
                <a:gd name="T14" fmla="*/ 231 w 405"/>
                <a:gd name="T15" fmla="*/ 332 h 670"/>
                <a:gd name="T16" fmla="*/ 203 w 405"/>
                <a:gd name="T17" fmla="*/ 378 h 670"/>
                <a:gd name="T18" fmla="*/ 180 w 405"/>
                <a:gd name="T19" fmla="*/ 415 h 670"/>
                <a:gd name="T20" fmla="*/ 159 w 405"/>
                <a:gd name="T21" fmla="*/ 453 h 670"/>
                <a:gd name="T22" fmla="*/ 136 w 405"/>
                <a:gd name="T23" fmla="*/ 490 h 670"/>
                <a:gd name="T24" fmla="*/ 111 w 405"/>
                <a:gd name="T25" fmla="*/ 526 h 670"/>
                <a:gd name="T26" fmla="*/ 87 w 405"/>
                <a:gd name="T27" fmla="*/ 562 h 670"/>
                <a:gd name="T28" fmla="*/ 61 w 405"/>
                <a:gd name="T29" fmla="*/ 598 h 670"/>
                <a:gd name="T30" fmla="*/ 33 w 405"/>
                <a:gd name="T31" fmla="*/ 631 h 670"/>
                <a:gd name="T32" fmla="*/ 3 w 405"/>
                <a:gd name="T33" fmla="*/ 663 h 670"/>
                <a:gd name="T34" fmla="*/ 0 w 405"/>
                <a:gd name="T35" fmla="*/ 667 h 670"/>
                <a:gd name="T36" fmla="*/ 1 w 405"/>
                <a:gd name="T37" fmla="*/ 670 h 670"/>
                <a:gd name="T38" fmla="*/ 6 w 405"/>
                <a:gd name="T39" fmla="*/ 670 h 670"/>
                <a:gd name="T40" fmla="*/ 12 w 405"/>
                <a:gd name="T41" fmla="*/ 669 h 670"/>
                <a:gd name="T42" fmla="*/ 45 w 405"/>
                <a:gd name="T43" fmla="*/ 639 h 670"/>
                <a:gd name="T44" fmla="*/ 75 w 405"/>
                <a:gd name="T45" fmla="*/ 608 h 670"/>
                <a:gd name="T46" fmla="*/ 102 w 405"/>
                <a:gd name="T47" fmla="*/ 575 h 670"/>
                <a:gd name="T48" fmla="*/ 128 w 405"/>
                <a:gd name="T49" fmla="*/ 541 h 670"/>
                <a:gd name="T50" fmla="*/ 153 w 405"/>
                <a:gd name="T51" fmla="*/ 506 h 670"/>
                <a:gd name="T52" fmla="*/ 176 w 405"/>
                <a:gd name="T53" fmla="*/ 469 h 670"/>
                <a:gd name="T54" fmla="*/ 198 w 405"/>
                <a:gd name="T55" fmla="*/ 431 h 670"/>
                <a:gd name="T56" fmla="*/ 219 w 405"/>
                <a:gd name="T57" fmla="*/ 394 h 670"/>
                <a:gd name="T58" fmla="*/ 245 w 405"/>
                <a:gd name="T59" fmla="*/ 346 h 670"/>
                <a:gd name="T60" fmla="*/ 271 w 405"/>
                <a:gd name="T61" fmla="*/ 298 h 670"/>
                <a:gd name="T62" fmla="*/ 296 w 405"/>
                <a:gd name="T63" fmla="*/ 249 h 670"/>
                <a:gd name="T64" fmla="*/ 319 w 405"/>
                <a:gd name="T65" fmla="*/ 200 h 670"/>
                <a:gd name="T66" fmla="*/ 342 w 405"/>
                <a:gd name="T67" fmla="*/ 151 h 670"/>
                <a:gd name="T68" fmla="*/ 365 w 405"/>
                <a:gd name="T69" fmla="*/ 101 h 670"/>
                <a:gd name="T70" fmla="*/ 385 w 405"/>
                <a:gd name="T71" fmla="*/ 51 h 670"/>
                <a:gd name="T72" fmla="*/ 405 w 405"/>
                <a:gd name="T73" fmla="*/ 0 h 670"/>
                <a:gd name="T74" fmla="*/ 405 w 405"/>
                <a:gd name="T75" fmla="*/ 0 h 670"/>
                <a:gd name="T76" fmla="*/ 405 w 405"/>
                <a:gd name="T77" fmla="*/ 0 h 670"/>
                <a:gd name="T78" fmla="*/ 405 w 405"/>
                <a:gd name="T79" fmla="*/ 0 h 670"/>
                <a:gd name="T80" fmla="*/ 405 w 405"/>
                <a:gd name="T81" fmla="*/ 0 h 670"/>
                <a:gd name="T82" fmla="*/ 405 w 405"/>
                <a:gd name="T83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5" h="670">
                  <a:moveTo>
                    <a:pt x="405" y="0"/>
                  </a:moveTo>
                  <a:lnTo>
                    <a:pt x="385" y="51"/>
                  </a:lnTo>
                  <a:lnTo>
                    <a:pt x="363" y="98"/>
                  </a:lnTo>
                  <a:lnTo>
                    <a:pt x="339" y="147"/>
                  </a:lnTo>
                  <a:lnTo>
                    <a:pt x="313" y="193"/>
                  </a:lnTo>
                  <a:lnTo>
                    <a:pt x="286" y="241"/>
                  </a:lnTo>
                  <a:lnTo>
                    <a:pt x="258" y="287"/>
                  </a:lnTo>
                  <a:lnTo>
                    <a:pt x="231" y="332"/>
                  </a:lnTo>
                  <a:lnTo>
                    <a:pt x="203" y="378"/>
                  </a:lnTo>
                  <a:lnTo>
                    <a:pt x="180" y="415"/>
                  </a:lnTo>
                  <a:lnTo>
                    <a:pt x="159" y="453"/>
                  </a:lnTo>
                  <a:lnTo>
                    <a:pt x="136" y="490"/>
                  </a:lnTo>
                  <a:lnTo>
                    <a:pt x="111" y="526"/>
                  </a:lnTo>
                  <a:lnTo>
                    <a:pt x="87" y="562"/>
                  </a:lnTo>
                  <a:lnTo>
                    <a:pt x="61" y="598"/>
                  </a:lnTo>
                  <a:lnTo>
                    <a:pt x="33" y="631"/>
                  </a:lnTo>
                  <a:lnTo>
                    <a:pt x="3" y="663"/>
                  </a:lnTo>
                  <a:lnTo>
                    <a:pt x="0" y="667"/>
                  </a:lnTo>
                  <a:lnTo>
                    <a:pt x="1" y="670"/>
                  </a:lnTo>
                  <a:lnTo>
                    <a:pt x="6" y="670"/>
                  </a:lnTo>
                  <a:lnTo>
                    <a:pt x="12" y="669"/>
                  </a:lnTo>
                  <a:lnTo>
                    <a:pt x="45" y="639"/>
                  </a:lnTo>
                  <a:lnTo>
                    <a:pt x="75" y="608"/>
                  </a:lnTo>
                  <a:lnTo>
                    <a:pt x="102" y="575"/>
                  </a:lnTo>
                  <a:lnTo>
                    <a:pt x="128" y="541"/>
                  </a:lnTo>
                  <a:lnTo>
                    <a:pt x="153" y="506"/>
                  </a:lnTo>
                  <a:lnTo>
                    <a:pt x="176" y="469"/>
                  </a:lnTo>
                  <a:lnTo>
                    <a:pt x="198" y="431"/>
                  </a:lnTo>
                  <a:lnTo>
                    <a:pt x="219" y="394"/>
                  </a:lnTo>
                  <a:lnTo>
                    <a:pt x="245" y="346"/>
                  </a:lnTo>
                  <a:lnTo>
                    <a:pt x="271" y="298"/>
                  </a:lnTo>
                  <a:lnTo>
                    <a:pt x="296" y="249"/>
                  </a:lnTo>
                  <a:lnTo>
                    <a:pt x="319" y="200"/>
                  </a:lnTo>
                  <a:lnTo>
                    <a:pt x="342" y="151"/>
                  </a:lnTo>
                  <a:lnTo>
                    <a:pt x="365" y="101"/>
                  </a:lnTo>
                  <a:lnTo>
                    <a:pt x="385" y="51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24" name="Freeform 1382">
              <a:extLst>
                <a:ext uri="{FF2B5EF4-FFF2-40B4-BE49-F238E27FC236}">
                  <a16:creationId xmlns:a16="http://schemas.microsoft.com/office/drawing/2014/main" id="{DACBF88E-8272-0D9D-16FE-70D0A9D2F94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32" y="9310"/>
              <a:ext cx="360" cy="859"/>
            </a:xfrm>
            <a:custGeom>
              <a:avLst/>
              <a:gdLst>
                <a:gd name="T0" fmla="*/ 312 w 360"/>
                <a:gd name="T1" fmla="*/ 24 h 859"/>
                <a:gd name="T2" fmla="*/ 255 w 360"/>
                <a:gd name="T3" fmla="*/ 96 h 859"/>
                <a:gd name="T4" fmla="*/ 226 w 360"/>
                <a:gd name="T5" fmla="*/ 189 h 859"/>
                <a:gd name="T6" fmla="*/ 207 w 360"/>
                <a:gd name="T7" fmla="*/ 287 h 859"/>
                <a:gd name="T8" fmla="*/ 187 w 360"/>
                <a:gd name="T9" fmla="*/ 367 h 859"/>
                <a:gd name="T10" fmla="*/ 161 w 360"/>
                <a:gd name="T11" fmla="*/ 435 h 859"/>
                <a:gd name="T12" fmla="*/ 131 w 360"/>
                <a:gd name="T13" fmla="*/ 501 h 859"/>
                <a:gd name="T14" fmla="*/ 100 w 360"/>
                <a:gd name="T15" fmla="*/ 568 h 859"/>
                <a:gd name="T16" fmla="*/ 73 w 360"/>
                <a:gd name="T17" fmla="*/ 631 h 859"/>
                <a:gd name="T18" fmla="*/ 49 w 360"/>
                <a:gd name="T19" fmla="*/ 693 h 859"/>
                <a:gd name="T20" fmla="*/ 27 w 360"/>
                <a:gd name="T21" fmla="*/ 756 h 859"/>
                <a:gd name="T22" fmla="*/ 8 w 360"/>
                <a:gd name="T23" fmla="*/ 821 h 859"/>
                <a:gd name="T24" fmla="*/ 1 w 360"/>
                <a:gd name="T25" fmla="*/ 857 h 859"/>
                <a:gd name="T26" fmla="*/ 8 w 360"/>
                <a:gd name="T27" fmla="*/ 856 h 859"/>
                <a:gd name="T28" fmla="*/ 21 w 360"/>
                <a:gd name="T29" fmla="*/ 823 h 859"/>
                <a:gd name="T30" fmla="*/ 43 w 360"/>
                <a:gd name="T31" fmla="*/ 765 h 859"/>
                <a:gd name="T32" fmla="*/ 63 w 360"/>
                <a:gd name="T33" fmla="*/ 707 h 859"/>
                <a:gd name="T34" fmla="*/ 85 w 360"/>
                <a:gd name="T35" fmla="*/ 648 h 859"/>
                <a:gd name="T36" fmla="*/ 106 w 360"/>
                <a:gd name="T37" fmla="*/ 595 h 859"/>
                <a:gd name="T38" fmla="*/ 128 w 360"/>
                <a:gd name="T39" fmla="*/ 547 h 859"/>
                <a:gd name="T40" fmla="*/ 151 w 360"/>
                <a:gd name="T41" fmla="*/ 498 h 859"/>
                <a:gd name="T42" fmla="*/ 173 w 360"/>
                <a:gd name="T43" fmla="*/ 451 h 859"/>
                <a:gd name="T44" fmla="*/ 193 w 360"/>
                <a:gd name="T45" fmla="*/ 403 h 859"/>
                <a:gd name="T46" fmla="*/ 209 w 360"/>
                <a:gd name="T47" fmla="*/ 357 h 859"/>
                <a:gd name="T48" fmla="*/ 224 w 360"/>
                <a:gd name="T49" fmla="*/ 308 h 859"/>
                <a:gd name="T50" fmla="*/ 236 w 360"/>
                <a:gd name="T51" fmla="*/ 261 h 859"/>
                <a:gd name="T52" fmla="*/ 246 w 360"/>
                <a:gd name="T53" fmla="*/ 202 h 859"/>
                <a:gd name="T54" fmla="*/ 259 w 360"/>
                <a:gd name="T55" fmla="*/ 134 h 859"/>
                <a:gd name="T56" fmla="*/ 282 w 360"/>
                <a:gd name="T57" fmla="*/ 73 h 859"/>
                <a:gd name="T58" fmla="*/ 325 w 360"/>
                <a:gd name="T59" fmla="*/ 23 h 859"/>
                <a:gd name="T60" fmla="*/ 359 w 360"/>
                <a:gd name="T61" fmla="*/ 3 h 859"/>
                <a:gd name="T62" fmla="*/ 359 w 360"/>
                <a:gd name="T63" fmla="*/ 0 h 859"/>
                <a:gd name="T64" fmla="*/ 357 w 360"/>
                <a:gd name="T6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0" h="859">
                  <a:moveTo>
                    <a:pt x="357" y="0"/>
                  </a:moveTo>
                  <a:lnTo>
                    <a:pt x="312" y="24"/>
                  </a:lnTo>
                  <a:lnTo>
                    <a:pt x="279" y="57"/>
                  </a:lnTo>
                  <a:lnTo>
                    <a:pt x="255" y="96"/>
                  </a:lnTo>
                  <a:lnTo>
                    <a:pt x="239" y="141"/>
                  </a:lnTo>
                  <a:lnTo>
                    <a:pt x="226" y="189"/>
                  </a:lnTo>
                  <a:lnTo>
                    <a:pt x="217" y="238"/>
                  </a:lnTo>
                  <a:lnTo>
                    <a:pt x="207" y="287"/>
                  </a:lnTo>
                  <a:lnTo>
                    <a:pt x="197" y="333"/>
                  </a:lnTo>
                  <a:lnTo>
                    <a:pt x="187" y="367"/>
                  </a:lnTo>
                  <a:lnTo>
                    <a:pt x="174" y="400"/>
                  </a:lnTo>
                  <a:lnTo>
                    <a:pt x="161" y="435"/>
                  </a:lnTo>
                  <a:lnTo>
                    <a:pt x="147" y="468"/>
                  </a:lnTo>
                  <a:lnTo>
                    <a:pt x="131" y="501"/>
                  </a:lnTo>
                  <a:lnTo>
                    <a:pt x="116" y="534"/>
                  </a:lnTo>
                  <a:lnTo>
                    <a:pt x="100" y="568"/>
                  </a:lnTo>
                  <a:lnTo>
                    <a:pt x="86" y="601"/>
                  </a:lnTo>
                  <a:lnTo>
                    <a:pt x="73" y="631"/>
                  </a:lnTo>
                  <a:lnTo>
                    <a:pt x="60" y="663"/>
                  </a:lnTo>
                  <a:lnTo>
                    <a:pt x="49" y="693"/>
                  </a:lnTo>
                  <a:lnTo>
                    <a:pt x="38" y="725"/>
                  </a:lnTo>
                  <a:lnTo>
                    <a:pt x="27" y="756"/>
                  </a:lnTo>
                  <a:lnTo>
                    <a:pt x="18" y="788"/>
                  </a:lnTo>
                  <a:lnTo>
                    <a:pt x="8" y="821"/>
                  </a:lnTo>
                  <a:lnTo>
                    <a:pt x="0" y="853"/>
                  </a:lnTo>
                  <a:lnTo>
                    <a:pt x="1" y="857"/>
                  </a:lnTo>
                  <a:lnTo>
                    <a:pt x="4" y="859"/>
                  </a:lnTo>
                  <a:lnTo>
                    <a:pt x="8" y="856"/>
                  </a:lnTo>
                  <a:lnTo>
                    <a:pt x="11" y="852"/>
                  </a:lnTo>
                  <a:lnTo>
                    <a:pt x="21" y="823"/>
                  </a:lnTo>
                  <a:lnTo>
                    <a:pt x="33" y="794"/>
                  </a:lnTo>
                  <a:lnTo>
                    <a:pt x="43" y="765"/>
                  </a:lnTo>
                  <a:lnTo>
                    <a:pt x="53" y="736"/>
                  </a:lnTo>
                  <a:lnTo>
                    <a:pt x="63" y="707"/>
                  </a:lnTo>
                  <a:lnTo>
                    <a:pt x="73" y="677"/>
                  </a:lnTo>
                  <a:lnTo>
                    <a:pt x="85" y="648"/>
                  </a:lnTo>
                  <a:lnTo>
                    <a:pt x="96" y="620"/>
                  </a:lnTo>
                  <a:lnTo>
                    <a:pt x="106" y="595"/>
                  </a:lnTo>
                  <a:lnTo>
                    <a:pt x="118" y="571"/>
                  </a:lnTo>
                  <a:lnTo>
                    <a:pt x="128" y="547"/>
                  </a:lnTo>
                  <a:lnTo>
                    <a:pt x="139" y="523"/>
                  </a:lnTo>
                  <a:lnTo>
                    <a:pt x="151" y="498"/>
                  </a:lnTo>
                  <a:lnTo>
                    <a:pt x="161" y="475"/>
                  </a:lnTo>
                  <a:lnTo>
                    <a:pt x="173" y="451"/>
                  </a:lnTo>
                  <a:lnTo>
                    <a:pt x="183" y="426"/>
                  </a:lnTo>
                  <a:lnTo>
                    <a:pt x="193" y="403"/>
                  </a:lnTo>
                  <a:lnTo>
                    <a:pt x="201" y="380"/>
                  </a:lnTo>
                  <a:lnTo>
                    <a:pt x="209" y="357"/>
                  </a:lnTo>
                  <a:lnTo>
                    <a:pt x="217" y="333"/>
                  </a:lnTo>
                  <a:lnTo>
                    <a:pt x="224" y="308"/>
                  </a:lnTo>
                  <a:lnTo>
                    <a:pt x="230" y="285"/>
                  </a:lnTo>
                  <a:lnTo>
                    <a:pt x="236" y="261"/>
                  </a:lnTo>
                  <a:lnTo>
                    <a:pt x="240" y="236"/>
                  </a:lnTo>
                  <a:lnTo>
                    <a:pt x="246" y="202"/>
                  </a:lnTo>
                  <a:lnTo>
                    <a:pt x="252" y="167"/>
                  </a:lnTo>
                  <a:lnTo>
                    <a:pt x="259" y="134"/>
                  </a:lnTo>
                  <a:lnTo>
                    <a:pt x="269" y="102"/>
                  </a:lnTo>
                  <a:lnTo>
                    <a:pt x="282" y="73"/>
                  </a:lnTo>
                  <a:lnTo>
                    <a:pt x="301" y="47"/>
                  </a:lnTo>
                  <a:lnTo>
                    <a:pt x="325" y="23"/>
                  </a:lnTo>
                  <a:lnTo>
                    <a:pt x="357" y="4"/>
                  </a:lnTo>
                  <a:lnTo>
                    <a:pt x="359" y="3"/>
                  </a:lnTo>
                  <a:lnTo>
                    <a:pt x="360" y="1"/>
                  </a:lnTo>
                  <a:lnTo>
                    <a:pt x="359" y="0"/>
                  </a:lnTo>
                  <a:lnTo>
                    <a:pt x="357" y="0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25" name="Freeform 1383">
              <a:extLst>
                <a:ext uri="{FF2B5EF4-FFF2-40B4-BE49-F238E27FC236}">
                  <a16:creationId xmlns:a16="http://schemas.microsoft.com/office/drawing/2014/main" id="{582460E0-E292-5A31-5677-D64208F3208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01" y="10113"/>
              <a:ext cx="193" cy="465"/>
            </a:xfrm>
            <a:custGeom>
              <a:avLst/>
              <a:gdLst>
                <a:gd name="T0" fmla="*/ 190 w 193"/>
                <a:gd name="T1" fmla="*/ 1 h 465"/>
                <a:gd name="T2" fmla="*/ 174 w 193"/>
                <a:gd name="T3" fmla="*/ 20 h 465"/>
                <a:gd name="T4" fmla="*/ 160 w 193"/>
                <a:gd name="T5" fmla="*/ 40 h 465"/>
                <a:gd name="T6" fmla="*/ 148 w 193"/>
                <a:gd name="T7" fmla="*/ 62 h 465"/>
                <a:gd name="T8" fmla="*/ 138 w 193"/>
                <a:gd name="T9" fmla="*/ 83 h 465"/>
                <a:gd name="T10" fmla="*/ 131 w 193"/>
                <a:gd name="T11" fmla="*/ 106 h 465"/>
                <a:gd name="T12" fmla="*/ 124 w 193"/>
                <a:gd name="T13" fmla="*/ 129 h 465"/>
                <a:gd name="T14" fmla="*/ 118 w 193"/>
                <a:gd name="T15" fmla="*/ 154 h 465"/>
                <a:gd name="T16" fmla="*/ 112 w 193"/>
                <a:gd name="T17" fmla="*/ 177 h 465"/>
                <a:gd name="T18" fmla="*/ 105 w 193"/>
                <a:gd name="T19" fmla="*/ 216 h 465"/>
                <a:gd name="T20" fmla="*/ 95 w 193"/>
                <a:gd name="T21" fmla="*/ 253 h 465"/>
                <a:gd name="T22" fmla="*/ 85 w 193"/>
                <a:gd name="T23" fmla="*/ 289 h 465"/>
                <a:gd name="T24" fmla="*/ 73 w 193"/>
                <a:gd name="T25" fmla="*/ 324 h 465"/>
                <a:gd name="T26" fmla="*/ 59 w 193"/>
                <a:gd name="T27" fmla="*/ 360 h 465"/>
                <a:gd name="T28" fmla="*/ 43 w 193"/>
                <a:gd name="T29" fmla="*/ 393 h 465"/>
                <a:gd name="T30" fmla="*/ 24 w 193"/>
                <a:gd name="T31" fmla="*/ 426 h 465"/>
                <a:gd name="T32" fmla="*/ 1 w 193"/>
                <a:gd name="T33" fmla="*/ 459 h 465"/>
                <a:gd name="T34" fmla="*/ 0 w 193"/>
                <a:gd name="T35" fmla="*/ 464 h 465"/>
                <a:gd name="T36" fmla="*/ 3 w 193"/>
                <a:gd name="T37" fmla="*/ 465 h 465"/>
                <a:gd name="T38" fmla="*/ 7 w 193"/>
                <a:gd name="T39" fmla="*/ 465 h 465"/>
                <a:gd name="T40" fmla="*/ 10 w 193"/>
                <a:gd name="T41" fmla="*/ 462 h 465"/>
                <a:gd name="T42" fmla="*/ 29 w 193"/>
                <a:gd name="T43" fmla="*/ 439 h 465"/>
                <a:gd name="T44" fmla="*/ 46 w 193"/>
                <a:gd name="T45" fmla="*/ 416 h 465"/>
                <a:gd name="T46" fmla="*/ 63 w 193"/>
                <a:gd name="T47" fmla="*/ 392 h 465"/>
                <a:gd name="T48" fmla="*/ 78 w 193"/>
                <a:gd name="T49" fmla="*/ 367 h 465"/>
                <a:gd name="T50" fmla="*/ 92 w 193"/>
                <a:gd name="T51" fmla="*/ 341 h 465"/>
                <a:gd name="T52" fmla="*/ 104 w 193"/>
                <a:gd name="T53" fmla="*/ 315 h 465"/>
                <a:gd name="T54" fmla="*/ 114 w 193"/>
                <a:gd name="T55" fmla="*/ 288 h 465"/>
                <a:gd name="T56" fmla="*/ 122 w 193"/>
                <a:gd name="T57" fmla="*/ 259 h 465"/>
                <a:gd name="T58" fmla="*/ 130 w 193"/>
                <a:gd name="T59" fmla="*/ 226 h 465"/>
                <a:gd name="T60" fmla="*/ 134 w 193"/>
                <a:gd name="T61" fmla="*/ 193 h 465"/>
                <a:gd name="T62" fmla="*/ 137 w 193"/>
                <a:gd name="T63" fmla="*/ 158 h 465"/>
                <a:gd name="T64" fmla="*/ 141 w 193"/>
                <a:gd name="T65" fmla="*/ 125 h 465"/>
                <a:gd name="T66" fmla="*/ 147 w 193"/>
                <a:gd name="T67" fmla="*/ 92 h 465"/>
                <a:gd name="T68" fmla="*/ 157 w 193"/>
                <a:gd name="T69" fmla="*/ 60 h 465"/>
                <a:gd name="T70" fmla="*/ 171 w 193"/>
                <a:gd name="T71" fmla="*/ 30 h 465"/>
                <a:gd name="T72" fmla="*/ 192 w 193"/>
                <a:gd name="T73" fmla="*/ 1 h 465"/>
                <a:gd name="T74" fmla="*/ 193 w 193"/>
                <a:gd name="T75" fmla="*/ 0 h 465"/>
                <a:gd name="T76" fmla="*/ 193 w 193"/>
                <a:gd name="T77" fmla="*/ 0 h 465"/>
                <a:gd name="T78" fmla="*/ 192 w 193"/>
                <a:gd name="T79" fmla="*/ 0 h 465"/>
                <a:gd name="T80" fmla="*/ 190 w 193"/>
                <a:gd name="T81" fmla="*/ 1 h 465"/>
                <a:gd name="T82" fmla="*/ 190 w 193"/>
                <a:gd name="T83" fmla="*/ 1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3" h="465">
                  <a:moveTo>
                    <a:pt x="190" y="1"/>
                  </a:moveTo>
                  <a:lnTo>
                    <a:pt x="174" y="20"/>
                  </a:lnTo>
                  <a:lnTo>
                    <a:pt x="160" y="40"/>
                  </a:lnTo>
                  <a:lnTo>
                    <a:pt x="148" y="62"/>
                  </a:lnTo>
                  <a:lnTo>
                    <a:pt x="138" y="83"/>
                  </a:lnTo>
                  <a:lnTo>
                    <a:pt x="131" y="106"/>
                  </a:lnTo>
                  <a:lnTo>
                    <a:pt x="124" y="129"/>
                  </a:lnTo>
                  <a:lnTo>
                    <a:pt x="118" y="154"/>
                  </a:lnTo>
                  <a:lnTo>
                    <a:pt x="112" y="177"/>
                  </a:lnTo>
                  <a:lnTo>
                    <a:pt x="105" y="216"/>
                  </a:lnTo>
                  <a:lnTo>
                    <a:pt x="95" y="253"/>
                  </a:lnTo>
                  <a:lnTo>
                    <a:pt x="85" y="289"/>
                  </a:lnTo>
                  <a:lnTo>
                    <a:pt x="73" y="324"/>
                  </a:lnTo>
                  <a:lnTo>
                    <a:pt x="59" y="360"/>
                  </a:lnTo>
                  <a:lnTo>
                    <a:pt x="43" y="393"/>
                  </a:lnTo>
                  <a:lnTo>
                    <a:pt x="24" y="426"/>
                  </a:lnTo>
                  <a:lnTo>
                    <a:pt x="1" y="459"/>
                  </a:lnTo>
                  <a:lnTo>
                    <a:pt x="0" y="464"/>
                  </a:lnTo>
                  <a:lnTo>
                    <a:pt x="3" y="465"/>
                  </a:lnTo>
                  <a:lnTo>
                    <a:pt x="7" y="465"/>
                  </a:lnTo>
                  <a:lnTo>
                    <a:pt x="10" y="462"/>
                  </a:lnTo>
                  <a:lnTo>
                    <a:pt x="29" y="439"/>
                  </a:lnTo>
                  <a:lnTo>
                    <a:pt x="46" y="416"/>
                  </a:lnTo>
                  <a:lnTo>
                    <a:pt x="63" y="392"/>
                  </a:lnTo>
                  <a:lnTo>
                    <a:pt x="78" y="367"/>
                  </a:lnTo>
                  <a:lnTo>
                    <a:pt x="92" y="341"/>
                  </a:lnTo>
                  <a:lnTo>
                    <a:pt x="104" y="315"/>
                  </a:lnTo>
                  <a:lnTo>
                    <a:pt x="114" y="288"/>
                  </a:lnTo>
                  <a:lnTo>
                    <a:pt x="122" y="259"/>
                  </a:lnTo>
                  <a:lnTo>
                    <a:pt x="130" y="226"/>
                  </a:lnTo>
                  <a:lnTo>
                    <a:pt x="134" y="193"/>
                  </a:lnTo>
                  <a:lnTo>
                    <a:pt x="137" y="158"/>
                  </a:lnTo>
                  <a:lnTo>
                    <a:pt x="141" y="125"/>
                  </a:lnTo>
                  <a:lnTo>
                    <a:pt x="147" y="92"/>
                  </a:lnTo>
                  <a:lnTo>
                    <a:pt x="157" y="60"/>
                  </a:lnTo>
                  <a:lnTo>
                    <a:pt x="171" y="30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192" y="0"/>
                  </a:lnTo>
                  <a:lnTo>
                    <a:pt x="190" y="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26" name="Freeform 1384">
              <a:extLst>
                <a:ext uri="{FF2B5EF4-FFF2-40B4-BE49-F238E27FC236}">
                  <a16:creationId xmlns:a16="http://schemas.microsoft.com/office/drawing/2014/main" id="{5EB32EF0-700C-E382-DF80-C1F7939FB9C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57" y="10273"/>
              <a:ext cx="124" cy="369"/>
            </a:xfrm>
            <a:custGeom>
              <a:avLst/>
              <a:gdLst>
                <a:gd name="T0" fmla="*/ 120 w 124"/>
                <a:gd name="T1" fmla="*/ 1 h 369"/>
                <a:gd name="T2" fmla="*/ 119 w 124"/>
                <a:gd name="T3" fmla="*/ 57 h 369"/>
                <a:gd name="T4" fmla="*/ 112 w 124"/>
                <a:gd name="T5" fmla="*/ 112 h 369"/>
                <a:gd name="T6" fmla="*/ 100 w 124"/>
                <a:gd name="T7" fmla="*/ 167 h 369"/>
                <a:gd name="T8" fmla="*/ 80 w 124"/>
                <a:gd name="T9" fmla="*/ 219 h 369"/>
                <a:gd name="T10" fmla="*/ 71 w 124"/>
                <a:gd name="T11" fmla="*/ 237 h 369"/>
                <a:gd name="T12" fmla="*/ 61 w 124"/>
                <a:gd name="T13" fmla="*/ 255 h 369"/>
                <a:gd name="T14" fmla="*/ 52 w 124"/>
                <a:gd name="T15" fmla="*/ 272 h 369"/>
                <a:gd name="T16" fmla="*/ 42 w 124"/>
                <a:gd name="T17" fmla="*/ 289 h 369"/>
                <a:gd name="T18" fmla="*/ 32 w 124"/>
                <a:gd name="T19" fmla="*/ 307 h 369"/>
                <a:gd name="T20" fmla="*/ 21 w 124"/>
                <a:gd name="T21" fmla="*/ 325 h 369"/>
                <a:gd name="T22" fmla="*/ 11 w 124"/>
                <a:gd name="T23" fmla="*/ 343 h 369"/>
                <a:gd name="T24" fmla="*/ 0 w 124"/>
                <a:gd name="T25" fmla="*/ 360 h 369"/>
                <a:gd name="T26" fmla="*/ 0 w 124"/>
                <a:gd name="T27" fmla="*/ 364 h 369"/>
                <a:gd name="T28" fmla="*/ 2 w 124"/>
                <a:gd name="T29" fmla="*/ 367 h 369"/>
                <a:gd name="T30" fmla="*/ 5 w 124"/>
                <a:gd name="T31" fmla="*/ 369 h 369"/>
                <a:gd name="T32" fmla="*/ 8 w 124"/>
                <a:gd name="T33" fmla="*/ 366 h 369"/>
                <a:gd name="T34" fmla="*/ 22 w 124"/>
                <a:gd name="T35" fmla="*/ 347 h 369"/>
                <a:gd name="T36" fmla="*/ 35 w 124"/>
                <a:gd name="T37" fmla="*/ 328 h 369"/>
                <a:gd name="T38" fmla="*/ 48 w 124"/>
                <a:gd name="T39" fmla="*/ 308 h 369"/>
                <a:gd name="T40" fmla="*/ 60 w 124"/>
                <a:gd name="T41" fmla="*/ 289 h 369"/>
                <a:gd name="T42" fmla="*/ 71 w 124"/>
                <a:gd name="T43" fmla="*/ 269 h 369"/>
                <a:gd name="T44" fmla="*/ 83 w 124"/>
                <a:gd name="T45" fmla="*/ 249 h 369"/>
                <a:gd name="T46" fmla="*/ 93 w 124"/>
                <a:gd name="T47" fmla="*/ 229 h 369"/>
                <a:gd name="T48" fmla="*/ 101 w 124"/>
                <a:gd name="T49" fmla="*/ 207 h 369"/>
                <a:gd name="T50" fmla="*/ 116 w 124"/>
                <a:gd name="T51" fmla="*/ 157 h 369"/>
                <a:gd name="T52" fmla="*/ 123 w 124"/>
                <a:gd name="T53" fmla="*/ 105 h 369"/>
                <a:gd name="T54" fmla="*/ 124 w 124"/>
                <a:gd name="T55" fmla="*/ 51 h 369"/>
                <a:gd name="T56" fmla="*/ 123 w 124"/>
                <a:gd name="T57" fmla="*/ 1 h 369"/>
                <a:gd name="T58" fmla="*/ 122 w 124"/>
                <a:gd name="T59" fmla="*/ 0 h 369"/>
                <a:gd name="T60" fmla="*/ 122 w 124"/>
                <a:gd name="T61" fmla="*/ 0 h 369"/>
                <a:gd name="T62" fmla="*/ 120 w 124"/>
                <a:gd name="T63" fmla="*/ 1 h 369"/>
                <a:gd name="T64" fmla="*/ 120 w 124"/>
                <a:gd name="T65" fmla="*/ 1 h 369"/>
                <a:gd name="T66" fmla="*/ 120 w 124"/>
                <a:gd name="T67" fmla="*/ 1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" h="369">
                  <a:moveTo>
                    <a:pt x="120" y="1"/>
                  </a:moveTo>
                  <a:lnTo>
                    <a:pt x="119" y="57"/>
                  </a:lnTo>
                  <a:lnTo>
                    <a:pt x="112" y="112"/>
                  </a:lnTo>
                  <a:lnTo>
                    <a:pt x="100" y="167"/>
                  </a:lnTo>
                  <a:lnTo>
                    <a:pt x="80" y="219"/>
                  </a:lnTo>
                  <a:lnTo>
                    <a:pt x="71" y="237"/>
                  </a:lnTo>
                  <a:lnTo>
                    <a:pt x="61" y="255"/>
                  </a:lnTo>
                  <a:lnTo>
                    <a:pt x="52" y="272"/>
                  </a:lnTo>
                  <a:lnTo>
                    <a:pt x="42" y="289"/>
                  </a:lnTo>
                  <a:lnTo>
                    <a:pt x="32" y="307"/>
                  </a:lnTo>
                  <a:lnTo>
                    <a:pt x="21" y="325"/>
                  </a:lnTo>
                  <a:lnTo>
                    <a:pt x="11" y="343"/>
                  </a:lnTo>
                  <a:lnTo>
                    <a:pt x="0" y="360"/>
                  </a:lnTo>
                  <a:lnTo>
                    <a:pt x="0" y="364"/>
                  </a:lnTo>
                  <a:lnTo>
                    <a:pt x="2" y="367"/>
                  </a:lnTo>
                  <a:lnTo>
                    <a:pt x="5" y="369"/>
                  </a:lnTo>
                  <a:lnTo>
                    <a:pt x="8" y="366"/>
                  </a:lnTo>
                  <a:lnTo>
                    <a:pt x="22" y="347"/>
                  </a:lnTo>
                  <a:lnTo>
                    <a:pt x="35" y="328"/>
                  </a:lnTo>
                  <a:lnTo>
                    <a:pt x="48" y="308"/>
                  </a:lnTo>
                  <a:lnTo>
                    <a:pt x="60" y="289"/>
                  </a:lnTo>
                  <a:lnTo>
                    <a:pt x="71" y="269"/>
                  </a:lnTo>
                  <a:lnTo>
                    <a:pt x="83" y="249"/>
                  </a:lnTo>
                  <a:lnTo>
                    <a:pt x="93" y="229"/>
                  </a:lnTo>
                  <a:lnTo>
                    <a:pt x="101" y="207"/>
                  </a:lnTo>
                  <a:lnTo>
                    <a:pt x="116" y="157"/>
                  </a:lnTo>
                  <a:lnTo>
                    <a:pt x="123" y="105"/>
                  </a:lnTo>
                  <a:lnTo>
                    <a:pt x="124" y="51"/>
                  </a:lnTo>
                  <a:lnTo>
                    <a:pt x="123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0" y="1"/>
                  </a:lnTo>
                  <a:lnTo>
                    <a:pt x="120" y="1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27" name="Freeform 1385">
              <a:extLst>
                <a:ext uri="{FF2B5EF4-FFF2-40B4-BE49-F238E27FC236}">
                  <a16:creationId xmlns:a16="http://schemas.microsoft.com/office/drawing/2014/main" id="{887BEB09-2F26-6351-8BEC-52ACE1C80A4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69" y="10198"/>
              <a:ext cx="445" cy="628"/>
            </a:xfrm>
            <a:custGeom>
              <a:avLst/>
              <a:gdLst>
                <a:gd name="T0" fmla="*/ 432 w 445"/>
                <a:gd name="T1" fmla="*/ 17 h 628"/>
                <a:gd name="T2" fmla="*/ 413 w 445"/>
                <a:gd name="T3" fmla="*/ 50 h 628"/>
                <a:gd name="T4" fmla="*/ 396 w 445"/>
                <a:gd name="T5" fmla="*/ 85 h 628"/>
                <a:gd name="T6" fmla="*/ 379 w 445"/>
                <a:gd name="T7" fmla="*/ 119 h 628"/>
                <a:gd name="T8" fmla="*/ 357 w 445"/>
                <a:gd name="T9" fmla="*/ 161 h 628"/>
                <a:gd name="T10" fmla="*/ 330 w 445"/>
                <a:gd name="T11" fmla="*/ 210 h 628"/>
                <a:gd name="T12" fmla="*/ 302 w 445"/>
                <a:gd name="T13" fmla="*/ 258 h 628"/>
                <a:gd name="T14" fmla="*/ 274 w 445"/>
                <a:gd name="T15" fmla="*/ 305 h 628"/>
                <a:gd name="T16" fmla="*/ 243 w 445"/>
                <a:gd name="T17" fmla="*/ 348 h 628"/>
                <a:gd name="T18" fmla="*/ 215 w 445"/>
                <a:gd name="T19" fmla="*/ 387 h 628"/>
                <a:gd name="T20" fmla="*/ 186 w 445"/>
                <a:gd name="T21" fmla="*/ 426 h 628"/>
                <a:gd name="T22" fmla="*/ 155 w 445"/>
                <a:gd name="T23" fmla="*/ 464 h 628"/>
                <a:gd name="T24" fmla="*/ 124 w 445"/>
                <a:gd name="T25" fmla="*/ 501 h 628"/>
                <a:gd name="T26" fmla="*/ 90 w 445"/>
                <a:gd name="T27" fmla="*/ 536 h 628"/>
                <a:gd name="T28" fmla="*/ 57 w 445"/>
                <a:gd name="T29" fmla="*/ 570 h 628"/>
                <a:gd name="T30" fmla="*/ 21 w 445"/>
                <a:gd name="T31" fmla="*/ 604 h 628"/>
                <a:gd name="T32" fmla="*/ 0 w 445"/>
                <a:gd name="T33" fmla="*/ 622 h 628"/>
                <a:gd name="T34" fmla="*/ 1 w 445"/>
                <a:gd name="T35" fmla="*/ 628 h 628"/>
                <a:gd name="T36" fmla="*/ 23 w 445"/>
                <a:gd name="T37" fmla="*/ 614 h 628"/>
                <a:gd name="T38" fmla="*/ 59 w 445"/>
                <a:gd name="T39" fmla="*/ 585 h 628"/>
                <a:gd name="T40" fmla="*/ 93 w 445"/>
                <a:gd name="T41" fmla="*/ 554 h 628"/>
                <a:gd name="T42" fmla="*/ 125 w 445"/>
                <a:gd name="T43" fmla="*/ 521 h 628"/>
                <a:gd name="T44" fmla="*/ 155 w 445"/>
                <a:gd name="T45" fmla="*/ 487 h 628"/>
                <a:gd name="T46" fmla="*/ 184 w 445"/>
                <a:gd name="T47" fmla="*/ 451 h 628"/>
                <a:gd name="T48" fmla="*/ 212 w 445"/>
                <a:gd name="T49" fmla="*/ 415 h 628"/>
                <a:gd name="T50" fmla="*/ 239 w 445"/>
                <a:gd name="T51" fmla="*/ 377 h 628"/>
                <a:gd name="T52" fmla="*/ 265 w 445"/>
                <a:gd name="T53" fmla="*/ 340 h 628"/>
                <a:gd name="T54" fmla="*/ 289 w 445"/>
                <a:gd name="T55" fmla="*/ 301 h 628"/>
                <a:gd name="T56" fmla="*/ 313 w 445"/>
                <a:gd name="T57" fmla="*/ 260 h 628"/>
                <a:gd name="T58" fmla="*/ 334 w 445"/>
                <a:gd name="T59" fmla="*/ 219 h 628"/>
                <a:gd name="T60" fmla="*/ 357 w 445"/>
                <a:gd name="T61" fmla="*/ 174 h 628"/>
                <a:gd name="T62" fmla="*/ 380 w 445"/>
                <a:gd name="T63" fmla="*/ 124 h 628"/>
                <a:gd name="T64" fmla="*/ 403 w 445"/>
                <a:gd name="T65" fmla="*/ 73 h 628"/>
                <a:gd name="T66" fmla="*/ 431 w 445"/>
                <a:gd name="T67" fmla="*/ 24 h 628"/>
                <a:gd name="T68" fmla="*/ 445 w 445"/>
                <a:gd name="T69" fmla="*/ 0 h 628"/>
                <a:gd name="T70" fmla="*/ 445 w 445"/>
                <a:gd name="T71" fmla="*/ 0 h 628"/>
                <a:gd name="T72" fmla="*/ 444 w 445"/>
                <a:gd name="T73" fmla="*/ 1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5" h="628">
                  <a:moveTo>
                    <a:pt x="444" y="1"/>
                  </a:moveTo>
                  <a:lnTo>
                    <a:pt x="432" y="17"/>
                  </a:lnTo>
                  <a:lnTo>
                    <a:pt x="422" y="33"/>
                  </a:lnTo>
                  <a:lnTo>
                    <a:pt x="413" y="50"/>
                  </a:lnTo>
                  <a:lnTo>
                    <a:pt x="405" y="67"/>
                  </a:lnTo>
                  <a:lnTo>
                    <a:pt x="396" y="85"/>
                  </a:lnTo>
                  <a:lnTo>
                    <a:pt x="388" y="102"/>
                  </a:lnTo>
                  <a:lnTo>
                    <a:pt x="379" y="119"/>
                  </a:lnTo>
                  <a:lnTo>
                    <a:pt x="370" y="137"/>
                  </a:lnTo>
                  <a:lnTo>
                    <a:pt x="357" y="161"/>
                  </a:lnTo>
                  <a:lnTo>
                    <a:pt x="343" y="186"/>
                  </a:lnTo>
                  <a:lnTo>
                    <a:pt x="330" y="210"/>
                  </a:lnTo>
                  <a:lnTo>
                    <a:pt x="317" y="235"/>
                  </a:lnTo>
                  <a:lnTo>
                    <a:pt x="302" y="258"/>
                  </a:lnTo>
                  <a:lnTo>
                    <a:pt x="288" y="282"/>
                  </a:lnTo>
                  <a:lnTo>
                    <a:pt x="274" y="305"/>
                  </a:lnTo>
                  <a:lnTo>
                    <a:pt x="258" y="328"/>
                  </a:lnTo>
                  <a:lnTo>
                    <a:pt x="243" y="348"/>
                  </a:lnTo>
                  <a:lnTo>
                    <a:pt x="229" y="369"/>
                  </a:lnTo>
                  <a:lnTo>
                    <a:pt x="215" y="387"/>
                  </a:lnTo>
                  <a:lnTo>
                    <a:pt x="200" y="407"/>
                  </a:lnTo>
                  <a:lnTo>
                    <a:pt x="186" y="426"/>
                  </a:lnTo>
                  <a:lnTo>
                    <a:pt x="170" y="445"/>
                  </a:lnTo>
                  <a:lnTo>
                    <a:pt x="155" y="464"/>
                  </a:lnTo>
                  <a:lnTo>
                    <a:pt x="140" y="482"/>
                  </a:lnTo>
                  <a:lnTo>
                    <a:pt x="124" y="501"/>
                  </a:lnTo>
                  <a:lnTo>
                    <a:pt x="108" y="518"/>
                  </a:lnTo>
                  <a:lnTo>
                    <a:pt x="90" y="536"/>
                  </a:lnTo>
                  <a:lnTo>
                    <a:pt x="73" y="553"/>
                  </a:lnTo>
                  <a:lnTo>
                    <a:pt x="57" y="570"/>
                  </a:lnTo>
                  <a:lnTo>
                    <a:pt x="39" y="588"/>
                  </a:lnTo>
                  <a:lnTo>
                    <a:pt x="21" y="604"/>
                  </a:lnTo>
                  <a:lnTo>
                    <a:pt x="3" y="619"/>
                  </a:lnTo>
                  <a:lnTo>
                    <a:pt x="0" y="622"/>
                  </a:lnTo>
                  <a:lnTo>
                    <a:pt x="0" y="625"/>
                  </a:lnTo>
                  <a:lnTo>
                    <a:pt x="1" y="628"/>
                  </a:lnTo>
                  <a:lnTo>
                    <a:pt x="4" y="627"/>
                  </a:lnTo>
                  <a:lnTo>
                    <a:pt x="23" y="614"/>
                  </a:lnTo>
                  <a:lnTo>
                    <a:pt x="41" y="599"/>
                  </a:lnTo>
                  <a:lnTo>
                    <a:pt x="59" y="585"/>
                  </a:lnTo>
                  <a:lnTo>
                    <a:pt x="78" y="570"/>
                  </a:lnTo>
                  <a:lnTo>
                    <a:pt x="93" y="554"/>
                  </a:lnTo>
                  <a:lnTo>
                    <a:pt x="109" y="539"/>
                  </a:lnTo>
                  <a:lnTo>
                    <a:pt x="125" y="521"/>
                  </a:lnTo>
                  <a:lnTo>
                    <a:pt x="141" y="504"/>
                  </a:lnTo>
                  <a:lnTo>
                    <a:pt x="155" y="487"/>
                  </a:lnTo>
                  <a:lnTo>
                    <a:pt x="170" y="469"/>
                  </a:lnTo>
                  <a:lnTo>
                    <a:pt x="184" y="451"/>
                  </a:lnTo>
                  <a:lnTo>
                    <a:pt x="199" y="433"/>
                  </a:lnTo>
                  <a:lnTo>
                    <a:pt x="212" y="415"/>
                  </a:lnTo>
                  <a:lnTo>
                    <a:pt x="226" y="396"/>
                  </a:lnTo>
                  <a:lnTo>
                    <a:pt x="239" y="377"/>
                  </a:lnTo>
                  <a:lnTo>
                    <a:pt x="252" y="358"/>
                  </a:lnTo>
                  <a:lnTo>
                    <a:pt x="265" y="340"/>
                  </a:lnTo>
                  <a:lnTo>
                    <a:pt x="277" y="320"/>
                  </a:lnTo>
                  <a:lnTo>
                    <a:pt x="289" y="301"/>
                  </a:lnTo>
                  <a:lnTo>
                    <a:pt x="301" y="281"/>
                  </a:lnTo>
                  <a:lnTo>
                    <a:pt x="313" y="260"/>
                  </a:lnTo>
                  <a:lnTo>
                    <a:pt x="324" y="239"/>
                  </a:lnTo>
                  <a:lnTo>
                    <a:pt x="334" y="219"/>
                  </a:lnTo>
                  <a:lnTo>
                    <a:pt x="346" y="198"/>
                  </a:lnTo>
                  <a:lnTo>
                    <a:pt x="357" y="174"/>
                  </a:lnTo>
                  <a:lnTo>
                    <a:pt x="369" y="149"/>
                  </a:lnTo>
                  <a:lnTo>
                    <a:pt x="380" y="124"/>
                  </a:lnTo>
                  <a:lnTo>
                    <a:pt x="392" y="98"/>
                  </a:lnTo>
                  <a:lnTo>
                    <a:pt x="403" y="73"/>
                  </a:lnTo>
                  <a:lnTo>
                    <a:pt x="416" y="49"/>
                  </a:lnTo>
                  <a:lnTo>
                    <a:pt x="431" y="24"/>
                  </a:lnTo>
                  <a:lnTo>
                    <a:pt x="445" y="1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4" y="1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28" name="Freeform 1386">
              <a:extLst>
                <a:ext uri="{FF2B5EF4-FFF2-40B4-BE49-F238E27FC236}">
                  <a16:creationId xmlns:a16="http://schemas.microsoft.com/office/drawing/2014/main" id="{51C2FB3B-C4C1-966D-40AA-F87CBC737B6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03" y="10794"/>
              <a:ext cx="500" cy="179"/>
            </a:xfrm>
            <a:custGeom>
              <a:avLst/>
              <a:gdLst>
                <a:gd name="T0" fmla="*/ 480 w 500"/>
                <a:gd name="T1" fmla="*/ 12 h 179"/>
                <a:gd name="T2" fmla="*/ 440 w 500"/>
                <a:gd name="T3" fmla="*/ 12 h 179"/>
                <a:gd name="T4" fmla="*/ 401 w 500"/>
                <a:gd name="T5" fmla="*/ 10 h 179"/>
                <a:gd name="T6" fmla="*/ 360 w 500"/>
                <a:gd name="T7" fmla="*/ 8 h 179"/>
                <a:gd name="T8" fmla="*/ 320 w 500"/>
                <a:gd name="T9" fmla="*/ 5 h 179"/>
                <a:gd name="T10" fmla="*/ 281 w 500"/>
                <a:gd name="T11" fmla="*/ 2 h 179"/>
                <a:gd name="T12" fmla="*/ 241 w 500"/>
                <a:gd name="T13" fmla="*/ 0 h 179"/>
                <a:gd name="T14" fmla="*/ 202 w 500"/>
                <a:gd name="T15" fmla="*/ 2 h 179"/>
                <a:gd name="T16" fmla="*/ 170 w 500"/>
                <a:gd name="T17" fmla="*/ 6 h 179"/>
                <a:gd name="T18" fmla="*/ 150 w 500"/>
                <a:gd name="T19" fmla="*/ 16 h 179"/>
                <a:gd name="T20" fmla="*/ 131 w 500"/>
                <a:gd name="T21" fmla="*/ 32 h 179"/>
                <a:gd name="T22" fmla="*/ 114 w 500"/>
                <a:gd name="T23" fmla="*/ 48 h 179"/>
                <a:gd name="T24" fmla="*/ 92 w 500"/>
                <a:gd name="T25" fmla="*/ 71 h 179"/>
                <a:gd name="T26" fmla="*/ 65 w 500"/>
                <a:gd name="T27" fmla="*/ 100 h 179"/>
                <a:gd name="T28" fmla="*/ 37 w 500"/>
                <a:gd name="T29" fmla="*/ 129 h 179"/>
                <a:gd name="T30" fmla="*/ 11 w 500"/>
                <a:gd name="T31" fmla="*/ 160 h 179"/>
                <a:gd name="T32" fmla="*/ 0 w 500"/>
                <a:gd name="T33" fmla="*/ 178 h 179"/>
                <a:gd name="T34" fmla="*/ 3 w 500"/>
                <a:gd name="T35" fmla="*/ 179 h 179"/>
                <a:gd name="T36" fmla="*/ 16 w 500"/>
                <a:gd name="T37" fmla="*/ 162 h 179"/>
                <a:gd name="T38" fmla="*/ 42 w 500"/>
                <a:gd name="T39" fmla="*/ 130 h 179"/>
                <a:gd name="T40" fmla="*/ 69 w 500"/>
                <a:gd name="T41" fmla="*/ 101 h 179"/>
                <a:gd name="T42" fmla="*/ 98 w 500"/>
                <a:gd name="T43" fmla="*/ 74 h 179"/>
                <a:gd name="T44" fmla="*/ 120 w 500"/>
                <a:gd name="T45" fmla="*/ 54 h 179"/>
                <a:gd name="T46" fmla="*/ 134 w 500"/>
                <a:gd name="T47" fmla="*/ 39 h 179"/>
                <a:gd name="T48" fmla="*/ 150 w 500"/>
                <a:gd name="T49" fmla="*/ 26 h 179"/>
                <a:gd name="T50" fmla="*/ 167 w 500"/>
                <a:gd name="T51" fmla="*/ 16 h 179"/>
                <a:gd name="T52" fmla="*/ 183 w 500"/>
                <a:gd name="T53" fmla="*/ 12 h 179"/>
                <a:gd name="T54" fmla="*/ 195 w 500"/>
                <a:gd name="T55" fmla="*/ 12 h 179"/>
                <a:gd name="T56" fmla="*/ 208 w 500"/>
                <a:gd name="T57" fmla="*/ 12 h 179"/>
                <a:gd name="T58" fmla="*/ 221 w 500"/>
                <a:gd name="T59" fmla="*/ 12 h 179"/>
                <a:gd name="T60" fmla="*/ 244 w 500"/>
                <a:gd name="T61" fmla="*/ 10 h 179"/>
                <a:gd name="T62" fmla="*/ 275 w 500"/>
                <a:gd name="T63" fmla="*/ 12 h 179"/>
                <a:gd name="T64" fmla="*/ 308 w 500"/>
                <a:gd name="T65" fmla="*/ 13 h 179"/>
                <a:gd name="T66" fmla="*/ 340 w 500"/>
                <a:gd name="T67" fmla="*/ 16 h 179"/>
                <a:gd name="T68" fmla="*/ 373 w 500"/>
                <a:gd name="T69" fmla="*/ 19 h 179"/>
                <a:gd name="T70" fmla="*/ 407 w 500"/>
                <a:gd name="T71" fmla="*/ 22 h 179"/>
                <a:gd name="T72" fmla="*/ 441 w 500"/>
                <a:gd name="T73" fmla="*/ 20 h 179"/>
                <a:gd name="T74" fmla="*/ 479 w 500"/>
                <a:gd name="T75" fmla="*/ 16 h 179"/>
                <a:gd name="T76" fmla="*/ 500 w 500"/>
                <a:gd name="T77" fmla="*/ 12 h 179"/>
                <a:gd name="T78" fmla="*/ 500 w 500"/>
                <a:gd name="T79" fmla="*/ 10 h 179"/>
                <a:gd name="T80" fmla="*/ 500 w 500"/>
                <a:gd name="T81" fmla="*/ 1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0" h="179">
                  <a:moveTo>
                    <a:pt x="500" y="10"/>
                  </a:moveTo>
                  <a:lnTo>
                    <a:pt x="480" y="12"/>
                  </a:lnTo>
                  <a:lnTo>
                    <a:pt x="460" y="12"/>
                  </a:lnTo>
                  <a:lnTo>
                    <a:pt x="440" y="12"/>
                  </a:lnTo>
                  <a:lnTo>
                    <a:pt x="421" y="10"/>
                  </a:lnTo>
                  <a:lnTo>
                    <a:pt x="401" y="10"/>
                  </a:lnTo>
                  <a:lnTo>
                    <a:pt x="381" y="9"/>
                  </a:lnTo>
                  <a:lnTo>
                    <a:pt x="360" y="8"/>
                  </a:lnTo>
                  <a:lnTo>
                    <a:pt x="340" y="6"/>
                  </a:lnTo>
                  <a:lnTo>
                    <a:pt x="320" y="5"/>
                  </a:lnTo>
                  <a:lnTo>
                    <a:pt x="300" y="3"/>
                  </a:lnTo>
                  <a:lnTo>
                    <a:pt x="281" y="2"/>
                  </a:lnTo>
                  <a:lnTo>
                    <a:pt x="261" y="2"/>
                  </a:lnTo>
                  <a:lnTo>
                    <a:pt x="241" y="0"/>
                  </a:lnTo>
                  <a:lnTo>
                    <a:pt x="221" y="0"/>
                  </a:lnTo>
                  <a:lnTo>
                    <a:pt x="202" y="2"/>
                  </a:lnTo>
                  <a:lnTo>
                    <a:pt x="182" y="3"/>
                  </a:lnTo>
                  <a:lnTo>
                    <a:pt x="170" y="6"/>
                  </a:lnTo>
                  <a:lnTo>
                    <a:pt x="160" y="10"/>
                  </a:lnTo>
                  <a:lnTo>
                    <a:pt x="150" y="16"/>
                  </a:lnTo>
                  <a:lnTo>
                    <a:pt x="140" y="23"/>
                  </a:lnTo>
                  <a:lnTo>
                    <a:pt x="131" y="32"/>
                  </a:lnTo>
                  <a:lnTo>
                    <a:pt x="122" y="41"/>
                  </a:lnTo>
                  <a:lnTo>
                    <a:pt x="114" y="48"/>
                  </a:lnTo>
                  <a:lnTo>
                    <a:pt x="107" y="57"/>
                  </a:lnTo>
                  <a:lnTo>
                    <a:pt x="92" y="71"/>
                  </a:lnTo>
                  <a:lnTo>
                    <a:pt x="78" y="85"/>
                  </a:lnTo>
                  <a:lnTo>
                    <a:pt x="65" y="100"/>
                  </a:lnTo>
                  <a:lnTo>
                    <a:pt x="50" y="114"/>
                  </a:lnTo>
                  <a:lnTo>
                    <a:pt x="37" y="129"/>
                  </a:lnTo>
                  <a:lnTo>
                    <a:pt x="24" y="144"/>
                  </a:lnTo>
                  <a:lnTo>
                    <a:pt x="11" y="160"/>
                  </a:lnTo>
                  <a:lnTo>
                    <a:pt x="0" y="176"/>
                  </a:lnTo>
                  <a:lnTo>
                    <a:pt x="0" y="178"/>
                  </a:lnTo>
                  <a:lnTo>
                    <a:pt x="1" y="179"/>
                  </a:lnTo>
                  <a:lnTo>
                    <a:pt x="3" y="179"/>
                  </a:lnTo>
                  <a:lnTo>
                    <a:pt x="4" y="178"/>
                  </a:lnTo>
                  <a:lnTo>
                    <a:pt x="16" y="162"/>
                  </a:lnTo>
                  <a:lnTo>
                    <a:pt x="29" y="146"/>
                  </a:lnTo>
                  <a:lnTo>
                    <a:pt x="42" y="130"/>
                  </a:lnTo>
                  <a:lnTo>
                    <a:pt x="55" y="116"/>
                  </a:lnTo>
                  <a:lnTo>
                    <a:pt x="69" y="101"/>
                  </a:lnTo>
                  <a:lnTo>
                    <a:pt x="84" y="88"/>
                  </a:lnTo>
                  <a:lnTo>
                    <a:pt x="98" y="74"/>
                  </a:lnTo>
                  <a:lnTo>
                    <a:pt x="112" y="61"/>
                  </a:lnTo>
                  <a:lnTo>
                    <a:pt x="120" y="54"/>
                  </a:lnTo>
                  <a:lnTo>
                    <a:pt x="127" y="46"/>
                  </a:lnTo>
                  <a:lnTo>
                    <a:pt x="134" y="39"/>
                  </a:lnTo>
                  <a:lnTo>
                    <a:pt x="141" y="32"/>
                  </a:lnTo>
                  <a:lnTo>
                    <a:pt x="150" y="26"/>
                  </a:lnTo>
                  <a:lnTo>
                    <a:pt x="159" y="20"/>
                  </a:lnTo>
                  <a:lnTo>
                    <a:pt x="167" y="16"/>
                  </a:lnTo>
                  <a:lnTo>
                    <a:pt x="177" y="13"/>
                  </a:lnTo>
                  <a:lnTo>
                    <a:pt x="183" y="12"/>
                  </a:lnTo>
                  <a:lnTo>
                    <a:pt x="189" y="12"/>
                  </a:lnTo>
                  <a:lnTo>
                    <a:pt x="195" y="12"/>
                  </a:lnTo>
                  <a:lnTo>
                    <a:pt x="202" y="12"/>
                  </a:lnTo>
                  <a:lnTo>
                    <a:pt x="208" y="12"/>
                  </a:lnTo>
                  <a:lnTo>
                    <a:pt x="213" y="12"/>
                  </a:lnTo>
                  <a:lnTo>
                    <a:pt x="221" y="12"/>
                  </a:lnTo>
                  <a:lnTo>
                    <a:pt x="226" y="12"/>
                  </a:lnTo>
                  <a:lnTo>
                    <a:pt x="244" y="10"/>
                  </a:lnTo>
                  <a:lnTo>
                    <a:pt x="259" y="10"/>
                  </a:lnTo>
                  <a:lnTo>
                    <a:pt x="275" y="12"/>
                  </a:lnTo>
                  <a:lnTo>
                    <a:pt x="293" y="12"/>
                  </a:lnTo>
                  <a:lnTo>
                    <a:pt x="308" y="13"/>
                  </a:lnTo>
                  <a:lnTo>
                    <a:pt x="324" y="15"/>
                  </a:lnTo>
                  <a:lnTo>
                    <a:pt x="340" y="16"/>
                  </a:lnTo>
                  <a:lnTo>
                    <a:pt x="356" y="18"/>
                  </a:lnTo>
                  <a:lnTo>
                    <a:pt x="373" y="19"/>
                  </a:lnTo>
                  <a:lnTo>
                    <a:pt x="389" y="20"/>
                  </a:lnTo>
                  <a:lnTo>
                    <a:pt x="407" y="22"/>
                  </a:lnTo>
                  <a:lnTo>
                    <a:pt x="424" y="20"/>
                  </a:lnTo>
                  <a:lnTo>
                    <a:pt x="441" y="20"/>
                  </a:lnTo>
                  <a:lnTo>
                    <a:pt x="460" y="19"/>
                  </a:lnTo>
                  <a:lnTo>
                    <a:pt x="479" y="16"/>
                  </a:lnTo>
                  <a:lnTo>
                    <a:pt x="499" y="12"/>
                  </a:lnTo>
                  <a:lnTo>
                    <a:pt x="500" y="12"/>
                  </a:lnTo>
                  <a:lnTo>
                    <a:pt x="500" y="10"/>
                  </a:lnTo>
                  <a:lnTo>
                    <a:pt x="500" y="10"/>
                  </a:lnTo>
                  <a:lnTo>
                    <a:pt x="500" y="10"/>
                  </a:lnTo>
                  <a:lnTo>
                    <a:pt x="50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29" name="Freeform 1387">
              <a:extLst>
                <a:ext uri="{FF2B5EF4-FFF2-40B4-BE49-F238E27FC236}">
                  <a16:creationId xmlns:a16="http://schemas.microsoft.com/office/drawing/2014/main" id="{FD11E3A2-5BDA-EFC9-ECF0-24104EEC3FB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847" y="10915"/>
              <a:ext cx="368" cy="71"/>
            </a:xfrm>
            <a:custGeom>
              <a:avLst/>
              <a:gdLst>
                <a:gd name="T0" fmla="*/ 9 w 368"/>
                <a:gd name="T1" fmla="*/ 67 h 71"/>
                <a:gd name="T2" fmla="*/ 25 w 368"/>
                <a:gd name="T3" fmla="*/ 58 h 71"/>
                <a:gd name="T4" fmla="*/ 42 w 368"/>
                <a:gd name="T5" fmla="*/ 48 h 71"/>
                <a:gd name="T6" fmla="*/ 58 w 368"/>
                <a:gd name="T7" fmla="*/ 39 h 71"/>
                <a:gd name="T8" fmla="*/ 75 w 368"/>
                <a:gd name="T9" fmla="*/ 32 h 71"/>
                <a:gd name="T10" fmla="*/ 94 w 368"/>
                <a:gd name="T11" fmla="*/ 29 h 71"/>
                <a:gd name="T12" fmla="*/ 113 w 368"/>
                <a:gd name="T13" fmla="*/ 31 h 71"/>
                <a:gd name="T14" fmla="*/ 131 w 368"/>
                <a:gd name="T15" fmla="*/ 35 h 71"/>
                <a:gd name="T16" fmla="*/ 152 w 368"/>
                <a:gd name="T17" fmla="*/ 38 h 71"/>
                <a:gd name="T18" fmla="*/ 175 w 368"/>
                <a:gd name="T19" fmla="*/ 44 h 71"/>
                <a:gd name="T20" fmla="*/ 198 w 368"/>
                <a:gd name="T21" fmla="*/ 51 h 71"/>
                <a:gd name="T22" fmla="*/ 221 w 368"/>
                <a:gd name="T23" fmla="*/ 57 h 71"/>
                <a:gd name="T24" fmla="*/ 252 w 368"/>
                <a:gd name="T25" fmla="*/ 62 h 71"/>
                <a:gd name="T26" fmla="*/ 291 w 368"/>
                <a:gd name="T27" fmla="*/ 59 h 71"/>
                <a:gd name="T28" fmla="*/ 325 w 368"/>
                <a:gd name="T29" fmla="*/ 46 h 71"/>
                <a:gd name="T30" fmla="*/ 355 w 368"/>
                <a:gd name="T31" fmla="*/ 22 h 71"/>
                <a:gd name="T32" fmla="*/ 368 w 368"/>
                <a:gd name="T33" fmla="*/ 3 h 71"/>
                <a:gd name="T34" fmla="*/ 362 w 368"/>
                <a:gd name="T35" fmla="*/ 0 h 71"/>
                <a:gd name="T36" fmla="*/ 336 w 368"/>
                <a:gd name="T37" fmla="*/ 23 h 71"/>
                <a:gd name="T38" fmla="*/ 287 w 368"/>
                <a:gd name="T39" fmla="*/ 39 h 71"/>
                <a:gd name="T40" fmla="*/ 238 w 368"/>
                <a:gd name="T41" fmla="*/ 36 h 71"/>
                <a:gd name="T42" fmla="*/ 188 w 368"/>
                <a:gd name="T43" fmla="*/ 26 h 71"/>
                <a:gd name="T44" fmla="*/ 150 w 368"/>
                <a:gd name="T45" fmla="*/ 23 h 71"/>
                <a:gd name="T46" fmla="*/ 130 w 368"/>
                <a:gd name="T47" fmla="*/ 21 h 71"/>
                <a:gd name="T48" fmla="*/ 110 w 368"/>
                <a:gd name="T49" fmla="*/ 21 h 71"/>
                <a:gd name="T50" fmla="*/ 90 w 368"/>
                <a:gd name="T51" fmla="*/ 22 h 71"/>
                <a:gd name="T52" fmla="*/ 69 w 368"/>
                <a:gd name="T53" fmla="*/ 29 h 71"/>
                <a:gd name="T54" fmla="*/ 49 w 368"/>
                <a:gd name="T55" fmla="*/ 41 h 71"/>
                <a:gd name="T56" fmla="*/ 29 w 368"/>
                <a:gd name="T57" fmla="*/ 52 h 71"/>
                <a:gd name="T58" fmla="*/ 10 w 368"/>
                <a:gd name="T59" fmla="*/ 65 h 71"/>
                <a:gd name="T60" fmla="*/ 0 w 368"/>
                <a:gd name="T61" fmla="*/ 71 h 71"/>
                <a:gd name="T62" fmla="*/ 0 w 368"/>
                <a:gd name="T63" fmla="*/ 71 h 71"/>
                <a:gd name="T64" fmla="*/ 0 w 368"/>
                <a:gd name="T6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8" h="71">
                  <a:moveTo>
                    <a:pt x="0" y="71"/>
                  </a:moveTo>
                  <a:lnTo>
                    <a:pt x="9" y="67"/>
                  </a:lnTo>
                  <a:lnTo>
                    <a:pt x="17" y="62"/>
                  </a:lnTo>
                  <a:lnTo>
                    <a:pt x="25" y="58"/>
                  </a:lnTo>
                  <a:lnTo>
                    <a:pt x="33" y="52"/>
                  </a:lnTo>
                  <a:lnTo>
                    <a:pt x="42" y="48"/>
                  </a:lnTo>
                  <a:lnTo>
                    <a:pt x="49" y="44"/>
                  </a:lnTo>
                  <a:lnTo>
                    <a:pt x="58" y="39"/>
                  </a:lnTo>
                  <a:lnTo>
                    <a:pt x="66" y="35"/>
                  </a:lnTo>
                  <a:lnTo>
                    <a:pt x="75" y="32"/>
                  </a:lnTo>
                  <a:lnTo>
                    <a:pt x="84" y="29"/>
                  </a:lnTo>
                  <a:lnTo>
                    <a:pt x="94" y="29"/>
                  </a:lnTo>
                  <a:lnTo>
                    <a:pt x="102" y="29"/>
                  </a:lnTo>
                  <a:lnTo>
                    <a:pt x="113" y="31"/>
                  </a:lnTo>
                  <a:lnTo>
                    <a:pt x="121" y="32"/>
                  </a:lnTo>
                  <a:lnTo>
                    <a:pt x="131" y="35"/>
                  </a:lnTo>
                  <a:lnTo>
                    <a:pt x="140" y="36"/>
                  </a:lnTo>
                  <a:lnTo>
                    <a:pt x="152" y="38"/>
                  </a:lnTo>
                  <a:lnTo>
                    <a:pt x="163" y="41"/>
                  </a:lnTo>
                  <a:lnTo>
                    <a:pt x="175" y="44"/>
                  </a:lnTo>
                  <a:lnTo>
                    <a:pt x="186" y="48"/>
                  </a:lnTo>
                  <a:lnTo>
                    <a:pt x="198" y="51"/>
                  </a:lnTo>
                  <a:lnTo>
                    <a:pt x="209" y="54"/>
                  </a:lnTo>
                  <a:lnTo>
                    <a:pt x="221" y="57"/>
                  </a:lnTo>
                  <a:lnTo>
                    <a:pt x="232" y="59"/>
                  </a:lnTo>
                  <a:lnTo>
                    <a:pt x="252" y="62"/>
                  </a:lnTo>
                  <a:lnTo>
                    <a:pt x="273" y="62"/>
                  </a:lnTo>
                  <a:lnTo>
                    <a:pt x="291" y="59"/>
                  </a:lnTo>
                  <a:lnTo>
                    <a:pt x="309" y="54"/>
                  </a:lnTo>
                  <a:lnTo>
                    <a:pt x="325" y="46"/>
                  </a:lnTo>
                  <a:lnTo>
                    <a:pt x="340" y="35"/>
                  </a:lnTo>
                  <a:lnTo>
                    <a:pt x="355" y="22"/>
                  </a:lnTo>
                  <a:lnTo>
                    <a:pt x="366" y="6"/>
                  </a:lnTo>
                  <a:lnTo>
                    <a:pt x="368" y="3"/>
                  </a:lnTo>
                  <a:lnTo>
                    <a:pt x="365" y="0"/>
                  </a:lnTo>
                  <a:lnTo>
                    <a:pt x="362" y="0"/>
                  </a:lnTo>
                  <a:lnTo>
                    <a:pt x="359" y="3"/>
                  </a:lnTo>
                  <a:lnTo>
                    <a:pt x="336" y="23"/>
                  </a:lnTo>
                  <a:lnTo>
                    <a:pt x="312" y="35"/>
                  </a:lnTo>
                  <a:lnTo>
                    <a:pt x="287" y="39"/>
                  </a:lnTo>
                  <a:lnTo>
                    <a:pt x="264" y="39"/>
                  </a:lnTo>
                  <a:lnTo>
                    <a:pt x="238" y="36"/>
                  </a:lnTo>
                  <a:lnTo>
                    <a:pt x="214" y="32"/>
                  </a:lnTo>
                  <a:lnTo>
                    <a:pt x="188" y="26"/>
                  </a:lnTo>
                  <a:lnTo>
                    <a:pt x="160" y="23"/>
                  </a:lnTo>
                  <a:lnTo>
                    <a:pt x="150" y="23"/>
                  </a:lnTo>
                  <a:lnTo>
                    <a:pt x="140" y="22"/>
                  </a:lnTo>
                  <a:lnTo>
                    <a:pt x="130" y="21"/>
                  </a:lnTo>
                  <a:lnTo>
                    <a:pt x="120" y="21"/>
                  </a:lnTo>
                  <a:lnTo>
                    <a:pt x="110" y="21"/>
                  </a:lnTo>
                  <a:lnTo>
                    <a:pt x="100" y="21"/>
                  </a:lnTo>
                  <a:lnTo>
                    <a:pt x="90" y="22"/>
                  </a:lnTo>
                  <a:lnTo>
                    <a:pt x="79" y="25"/>
                  </a:lnTo>
                  <a:lnTo>
                    <a:pt x="69" y="29"/>
                  </a:lnTo>
                  <a:lnTo>
                    <a:pt x="59" y="35"/>
                  </a:lnTo>
                  <a:lnTo>
                    <a:pt x="49" y="41"/>
                  </a:lnTo>
                  <a:lnTo>
                    <a:pt x="39" y="46"/>
                  </a:lnTo>
                  <a:lnTo>
                    <a:pt x="29" y="52"/>
                  </a:lnTo>
                  <a:lnTo>
                    <a:pt x="19" y="59"/>
                  </a:lnTo>
                  <a:lnTo>
                    <a:pt x="10" y="65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30" name="Freeform 1388">
              <a:extLst>
                <a:ext uri="{FF2B5EF4-FFF2-40B4-BE49-F238E27FC236}">
                  <a16:creationId xmlns:a16="http://schemas.microsoft.com/office/drawing/2014/main" id="{D1CEA6D2-E862-E7CC-BE24-F2C00DDA91C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50" y="10889"/>
              <a:ext cx="263" cy="106"/>
            </a:xfrm>
            <a:custGeom>
              <a:avLst/>
              <a:gdLst>
                <a:gd name="T0" fmla="*/ 0 w 263"/>
                <a:gd name="T1" fmla="*/ 106 h 106"/>
                <a:gd name="T2" fmla="*/ 13 w 263"/>
                <a:gd name="T3" fmla="*/ 98 h 106"/>
                <a:gd name="T4" fmla="*/ 26 w 263"/>
                <a:gd name="T5" fmla="*/ 91 h 106"/>
                <a:gd name="T6" fmla="*/ 39 w 263"/>
                <a:gd name="T7" fmla="*/ 84 h 106"/>
                <a:gd name="T8" fmla="*/ 52 w 263"/>
                <a:gd name="T9" fmla="*/ 75 h 106"/>
                <a:gd name="T10" fmla="*/ 64 w 263"/>
                <a:gd name="T11" fmla="*/ 67 h 106"/>
                <a:gd name="T12" fmla="*/ 77 w 263"/>
                <a:gd name="T13" fmla="*/ 58 h 106"/>
                <a:gd name="T14" fmla="*/ 88 w 263"/>
                <a:gd name="T15" fmla="*/ 49 h 106"/>
                <a:gd name="T16" fmla="*/ 101 w 263"/>
                <a:gd name="T17" fmla="*/ 41 h 106"/>
                <a:gd name="T18" fmla="*/ 120 w 263"/>
                <a:gd name="T19" fmla="*/ 29 h 106"/>
                <a:gd name="T20" fmla="*/ 139 w 263"/>
                <a:gd name="T21" fmla="*/ 21 h 106"/>
                <a:gd name="T22" fmla="*/ 158 w 263"/>
                <a:gd name="T23" fmla="*/ 15 h 106"/>
                <a:gd name="T24" fmla="*/ 178 w 263"/>
                <a:gd name="T25" fmla="*/ 12 h 106"/>
                <a:gd name="T26" fmla="*/ 197 w 263"/>
                <a:gd name="T27" fmla="*/ 12 h 106"/>
                <a:gd name="T28" fmla="*/ 217 w 263"/>
                <a:gd name="T29" fmla="*/ 12 h 106"/>
                <a:gd name="T30" fmla="*/ 237 w 263"/>
                <a:gd name="T31" fmla="*/ 12 h 106"/>
                <a:gd name="T32" fmla="*/ 259 w 263"/>
                <a:gd name="T33" fmla="*/ 13 h 106"/>
                <a:gd name="T34" fmla="*/ 261 w 263"/>
                <a:gd name="T35" fmla="*/ 12 h 106"/>
                <a:gd name="T36" fmla="*/ 263 w 263"/>
                <a:gd name="T37" fmla="*/ 9 h 106"/>
                <a:gd name="T38" fmla="*/ 263 w 263"/>
                <a:gd name="T39" fmla="*/ 8 h 106"/>
                <a:gd name="T40" fmla="*/ 261 w 263"/>
                <a:gd name="T41" fmla="*/ 6 h 106"/>
                <a:gd name="T42" fmla="*/ 247 w 263"/>
                <a:gd name="T43" fmla="*/ 3 h 106"/>
                <a:gd name="T44" fmla="*/ 231 w 263"/>
                <a:gd name="T45" fmla="*/ 2 h 106"/>
                <a:gd name="T46" fmla="*/ 215 w 263"/>
                <a:gd name="T47" fmla="*/ 0 h 106"/>
                <a:gd name="T48" fmla="*/ 198 w 263"/>
                <a:gd name="T49" fmla="*/ 0 h 106"/>
                <a:gd name="T50" fmla="*/ 182 w 263"/>
                <a:gd name="T51" fmla="*/ 0 h 106"/>
                <a:gd name="T52" fmla="*/ 165 w 263"/>
                <a:gd name="T53" fmla="*/ 3 h 106"/>
                <a:gd name="T54" fmla="*/ 150 w 263"/>
                <a:gd name="T55" fmla="*/ 6 h 106"/>
                <a:gd name="T56" fmla="*/ 136 w 263"/>
                <a:gd name="T57" fmla="*/ 12 h 106"/>
                <a:gd name="T58" fmla="*/ 119 w 263"/>
                <a:gd name="T59" fmla="*/ 22 h 106"/>
                <a:gd name="T60" fmla="*/ 101 w 263"/>
                <a:gd name="T61" fmla="*/ 34 h 106"/>
                <a:gd name="T62" fmla="*/ 84 w 263"/>
                <a:gd name="T63" fmla="*/ 45 h 106"/>
                <a:gd name="T64" fmla="*/ 68 w 263"/>
                <a:gd name="T65" fmla="*/ 58 h 106"/>
                <a:gd name="T66" fmla="*/ 52 w 263"/>
                <a:gd name="T67" fmla="*/ 71 h 106"/>
                <a:gd name="T68" fmla="*/ 35 w 263"/>
                <a:gd name="T69" fmla="*/ 84 h 106"/>
                <a:gd name="T70" fmla="*/ 18 w 263"/>
                <a:gd name="T71" fmla="*/ 96 h 106"/>
                <a:gd name="T72" fmla="*/ 0 w 263"/>
                <a:gd name="T73" fmla="*/ 106 h 106"/>
                <a:gd name="T74" fmla="*/ 0 w 263"/>
                <a:gd name="T75" fmla="*/ 106 h 106"/>
                <a:gd name="T76" fmla="*/ 0 w 263"/>
                <a:gd name="T77" fmla="*/ 106 h 106"/>
                <a:gd name="T78" fmla="*/ 0 w 263"/>
                <a:gd name="T79" fmla="*/ 106 h 106"/>
                <a:gd name="T80" fmla="*/ 0 w 263"/>
                <a:gd name="T81" fmla="*/ 106 h 106"/>
                <a:gd name="T82" fmla="*/ 0 w 263"/>
                <a:gd name="T8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3" h="106">
                  <a:moveTo>
                    <a:pt x="0" y="106"/>
                  </a:moveTo>
                  <a:lnTo>
                    <a:pt x="13" y="98"/>
                  </a:lnTo>
                  <a:lnTo>
                    <a:pt x="26" y="91"/>
                  </a:lnTo>
                  <a:lnTo>
                    <a:pt x="39" y="84"/>
                  </a:lnTo>
                  <a:lnTo>
                    <a:pt x="52" y="75"/>
                  </a:lnTo>
                  <a:lnTo>
                    <a:pt x="64" y="67"/>
                  </a:lnTo>
                  <a:lnTo>
                    <a:pt x="77" y="58"/>
                  </a:lnTo>
                  <a:lnTo>
                    <a:pt x="88" y="49"/>
                  </a:lnTo>
                  <a:lnTo>
                    <a:pt x="101" y="41"/>
                  </a:lnTo>
                  <a:lnTo>
                    <a:pt x="120" y="29"/>
                  </a:lnTo>
                  <a:lnTo>
                    <a:pt x="139" y="21"/>
                  </a:lnTo>
                  <a:lnTo>
                    <a:pt x="158" y="15"/>
                  </a:lnTo>
                  <a:lnTo>
                    <a:pt x="178" y="12"/>
                  </a:lnTo>
                  <a:lnTo>
                    <a:pt x="197" y="12"/>
                  </a:lnTo>
                  <a:lnTo>
                    <a:pt x="217" y="12"/>
                  </a:lnTo>
                  <a:lnTo>
                    <a:pt x="237" y="12"/>
                  </a:lnTo>
                  <a:lnTo>
                    <a:pt x="259" y="13"/>
                  </a:lnTo>
                  <a:lnTo>
                    <a:pt x="261" y="12"/>
                  </a:lnTo>
                  <a:lnTo>
                    <a:pt x="263" y="9"/>
                  </a:lnTo>
                  <a:lnTo>
                    <a:pt x="263" y="8"/>
                  </a:lnTo>
                  <a:lnTo>
                    <a:pt x="261" y="6"/>
                  </a:lnTo>
                  <a:lnTo>
                    <a:pt x="247" y="3"/>
                  </a:lnTo>
                  <a:lnTo>
                    <a:pt x="231" y="2"/>
                  </a:lnTo>
                  <a:lnTo>
                    <a:pt x="215" y="0"/>
                  </a:lnTo>
                  <a:lnTo>
                    <a:pt x="198" y="0"/>
                  </a:lnTo>
                  <a:lnTo>
                    <a:pt x="182" y="0"/>
                  </a:lnTo>
                  <a:lnTo>
                    <a:pt x="165" y="3"/>
                  </a:lnTo>
                  <a:lnTo>
                    <a:pt x="150" y="6"/>
                  </a:lnTo>
                  <a:lnTo>
                    <a:pt x="136" y="12"/>
                  </a:lnTo>
                  <a:lnTo>
                    <a:pt x="119" y="22"/>
                  </a:lnTo>
                  <a:lnTo>
                    <a:pt x="101" y="34"/>
                  </a:lnTo>
                  <a:lnTo>
                    <a:pt x="84" y="45"/>
                  </a:lnTo>
                  <a:lnTo>
                    <a:pt x="68" y="58"/>
                  </a:lnTo>
                  <a:lnTo>
                    <a:pt x="52" y="71"/>
                  </a:lnTo>
                  <a:lnTo>
                    <a:pt x="35" y="84"/>
                  </a:lnTo>
                  <a:lnTo>
                    <a:pt x="18" y="96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31" name="Freeform 1389">
              <a:extLst>
                <a:ext uri="{FF2B5EF4-FFF2-40B4-BE49-F238E27FC236}">
                  <a16:creationId xmlns:a16="http://schemas.microsoft.com/office/drawing/2014/main" id="{7F5EBBFC-AC6B-3D14-3653-9202787A13A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13" y="10833"/>
              <a:ext cx="324" cy="149"/>
            </a:xfrm>
            <a:custGeom>
              <a:avLst/>
              <a:gdLst>
                <a:gd name="T0" fmla="*/ 1 w 324"/>
                <a:gd name="T1" fmla="*/ 149 h 149"/>
                <a:gd name="T2" fmla="*/ 14 w 324"/>
                <a:gd name="T3" fmla="*/ 137 h 149"/>
                <a:gd name="T4" fmla="*/ 27 w 324"/>
                <a:gd name="T5" fmla="*/ 127 h 149"/>
                <a:gd name="T6" fmla="*/ 39 w 324"/>
                <a:gd name="T7" fmla="*/ 116 h 149"/>
                <a:gd name="T8" fmla="*/ 52 w 324"/>
                <a:gd name="T9" fmla="*/ 103 h 149"/>
                <a:gd name="T10" fmla="*/ 63 w 324"/>
                <a:gd name="T11" fmla="*/ 91 h 149"/>
                <a:gd name="T12" fmla="*/ 75 w 324"/>
                <a:gd name="T13" fmla="*/ 79 h 149"/>
                <a:gd name="T14" fmla="*/ 88 w 324"/>
                <a:gd name="T15" fmla="*/ 69 h 149"/>
                <a:gd name="T16" fmla="*/ 101 w 324"/>
                <a:gd name="T17" fmla="*/ 58 h 149"/>
                <a:gd name="T18" fmla="*/ 114 w 324"/>
                <a:gd name="T19" fmla="*/ 48 h 149"/>
                <a:gd name="T20" fmla="*/ 127 w 324"/>
                <a:gd name="T21" fmla="*/ 38 h 149"/>
                <a:gd name="T22" fmla="*/ 141 w 324"/>
                <a:gd name="T23" fmla="*/ 29 h 149"/>
                <a:gd name="T24" fmla="*/ 156 w 324"/>
                <a:gd name="T25" fmla="*/ 23 h 149"/>
                <a:gd name="T26" fmla="*/ 170 w 324"/>
                <a:gd name="T27" fmla="*/ 18 h 149"/>
                <a:gd name="T28" fmla="*/ 186 w 324"/>
                <a:gd name="T29" fmla="*/ 15 h 149"/>
                <a:gd name="T30" fmla="*/ 202 w 324"/>
                <a:gd name="T31" fmla="*/ 13 h 149"/>
                <a:gd name="T32" fmla="*/ 218 w 324"/>
                <a:gd name="T33" fmla="*/ 13 h 149"/>
                <a:gd name="T34" fmla="*/ 231 w 324"/>
                <a:gd name="T35" fmla="*/ 15 h 149"/>
                <a:gd name="T36" fmla="*/ 244 w 324"/>
                <a:gd name="T37" fmla="*/ 15 h 149"/>
                <a:gd name="T38" fmla="*/ 257 w 324"/>
                <a:gd name="T39" fmla="*/ 16 h 149"/>
                <a:gd name="T40" fmla="*/ 270 w 324"/>
                <a:gd name="T41" fmla="*/ 18 h 149"/>
                <a:gd name="T42" fmla="*/ 281 w 324"/>
                <a:gd name="T43" fmla="*/ 20 h 149"/>
                <a:gd name="T44" fmla="*/ 294 w 324"/>
                <a:gd name="T45" fmla="*/ 22 h 149"/>
                <a:gd name="T46" fmla="*/ 307 w 324"/>
                <a:gd name="T47" fmla="*/ 22 h 149"/>
                <a:gd name="T48" fmla="*/ 320 w 324"/>
                <a:gd name="T49" fmla="*/ 23 h 149"/>
                <a:gd name="T50" fmla="*/ 323 w 324"/>
                <a:gd name="T51" fmla="*/ 23 h 149"/>
                <a:gd name="T52" fmla="*/ 324 w 324"/>
                <a:gd name="T53" fmla="*/ 20 h 149"/>
                <a:gd name="T54" fmla="*/ 324 w 324"/>
                <a:gd name="T55" fmla="*/ 19 h 149"/>
                <a:gd name="T56" fmla="*/ 323 w 324"/>
                <a:gd name="T57" fmla="*/ 18 h 149"/>
                <a:gd name="T58" fmla="*/ 301 w 324"/>
                <a:gd name="T59" fmla="*/ 13 h 149"/>
                <a:gd name="T60" fmla="*/ 280 w 324"/>
                <a:gd name="T61" fmla="*/ 9 h 149"/>
                <a:gd name="T62" fmla="*/ 257 w 324"/>
                <a:gd name="T63" fmla="*/ 5 h 149"/>
                <a:gd name="T64" fmla="*/ 234 w 324"/>
                <a:gd name="T65" fmla="*/ 2 h 149"/>
                <a:gd name="T66" fmla="*/ 211 w 324"/>
                <a:gd name="T67" fmla="*/ 0 h 149"/>
                <a:gd name="T68" fmla="*/ 187 w 324"/>
                <a:gd name="T69" fmla="*/ 2 h 149"/>
                <a:gd name="T70" fmla="*/ 166 w 324"/>
                <a:gd name="T71" fmla="*/ 7 h 149"/>
                <a:gd name="T72" fmla="*/ 146 w 324"/>
                <a:gd name="T73" fmla="*/ 16 h 149"/>
                <a:gd name="T74" fmla="*/ 125 w 324"/>
                <a:gd name="T75" fmla="*/ 29 h 149"/>
                <a:gd name="T76" fmla="*/ 107 w 324"/>
                <a:gd name="T77" fmla="*/ 45 h 149"/>
                <a:gd name="T78" fmla="*/ 88 w 324"/>
                <a:gd name="T79" fmla="*/ 61 h 149"/>
                <a:gd name="T80" fmla="*/ 71 w 324"/>
                <a:gd name="T81" fmla="*/ 78 h 149"/>
                <a:gd name="T82" fmla="*/ 53 w 324"/>
                <a:gd name="T83" fmla="*/ 97 h 149"/>
                <a:gd name="T84" fmla="*/ 36 w 324"/>
                <a:gd name="T85" fmla="*/ 114 h 149"/>
                <a:gd name="T86" fmla="*/ 19 w 324"/>
                <a:gd name="T87" fmla="*/ 131 h 149"/>
                <a:gd name="T88" fmla="*/ 0 w 324"/>
                <a:gd name="T89" fmla="*/ 149 h 149"/>
                <a:gd name="T90" fmla="*/ 0 w 324"/>
                <a:gd name="T91" fmla="*/ 149 h 149"/>
                <a:gd name="T92" fmla="*/ 0 w 324"/>
                <a:gd name="T93" fmla="*/ 149 h 149"/>
                <a:gd name="T94" fmla="*/ 0 w 324"/>
                <a:gd name="T95" fmla="*/ 149 h 149"/>
                <a:gd name="T96" fmla="*/ 1 w 324"/>
                <a:gd name="T97" fmla="*/ 149 h 149"/>
                <a:gd name="T98" fmla="*/ 1 w 324"/>
                <a:gd name="T9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4" h="149">
                  <a:moveTo>
                    <a:pt x="1" y="149"/>
                  </a:moveTo>
                  <a:lnTo>
                    <a:pt x="14" y="137"/>
                  </a:lnTo>
                  <a:lnTo>
                    <a:pt x="27" y="127"/>
                  </a:lnTo>
                  <a:lnTo>
                    <a:pt x="39" y="116"/>
                  </a:lnTo>
                  <a:lnTo>
                    <a:pt x="52" y="103"/>
                  </a:lnTo>
                  <a:lnTo>
                    <a:pt x="63" y="91"/>
                  </a:lnTo>
                  <a:lnTo>
                    <a:pt x="75" y="79"/>
                  </a:lnTo>
                  <a:lnTo>
                    <a:pt x="88" y="69"/>
                  </a:lnTo>
                  <a:lnTo>
                    <a:pt x="101" y="58"/>
                  </a:lnTo>
                  <a:lnTo>
                    <a:pt x="114" y="48"/>
                  </a:lnTo>
                  <a:lnTo>
                    <a:pt x="127" y="38"/>
                  </a:lnTo>
                  <a:lnTo>
                    <a:pt x="141" y="29"/>
                  </a:lnTo>
                  <a:lnTo>
                    <a:pt x="156" y="23"/>
                  </a:lnTo>
                  <a:lnTo>
                    <a:pt x="170" y="18"/>
                  </a:lnTo>
                  <a:lnTo>
                    <a:pt x="186" y="15"/>
                  </a:lnTo>
                  <a:lnTo>
                    <a:pt x="202" y="13"/>
                  </a:lnTo>
                  <a:lnTo>
                    <a:pt x="218" y="13"/>
                  </a:lnTo>
                  <a:lnTo>
                    <a:pt x="231" y="15"/>
                  </a:lnTo>
                  <a:lnTo>
                    <a:pt x="244" y="15"/>
                  </a:lnTo>
                  <a:lnTo>
                    <a:pt x="257" y="16"/>
                  </a:lnTo>
                  <a:lnTo>
                    <a:pt x="270" y="18"/>
                  </a:lnTo>
                  <a:lnTo>
                    <a:pt x="281" y="20"/>
                  </a:lnTo>
                  <a:lnTo>
                    <a:pt x="294" y="22"/>
                  </a:lnTo>
                  <a:lnTo>
                    <a:pt x="307" y="22"/>
                  </a:lnTo>
                  <a:lnTo>
                    <a:pt x="320" y="23"/>
                  </a:lnTo>
                  <a:lnTo>
                    <a:pt x="323" y="23"/>
                  </a:lnTo>
                  <a:lnTo>
                    <a:pt x="324" y="20"/>
                  </a:lnTo>
                  <a:lnTo>
                    <a:pt x="324" y="19"/>
                  </a:lnTo>
                  <a:lnTo>
                    <a:pt x="323" y="18"/>
                  </a:lnTo>
                  <a:lnTo>
                    <a:pt x="301" y="13"/>
                  </a:lnTo>
                  <a:lnTo>
                    <a:pt x="280" y="9"/>
                  </a:lnTo>
                  <a:lnTo>
                    <a:pt x="257" y="5"/>
                  </a:lnTo>
                  <a:lnTo>
                    <a:pt x="234" y="2"/>
                  </a:lnTo>
                  <a:lnTo>
                    <a:pt x="211" y="0"/>
                  </a:lnTo>
                  <a:lnTo>
                    <a:pt x="187" y="2"/>
                  </a:lnTo>
                  <a:lnTo>
                    <a:pt x="166" y="7"/>
                  </a:lnTo>
                  <a:lnTo>
                    <a:pt x="146" y="16"/>
                  </a:lnTo>
                  <a:lnTo>
                    <a:pt x="125" y="29"/>
                  </a:lnTo>
                  <a:lnTo>
                    <a:pt x="107" y="45"/>
                  </a:lnTo>
                  <a:lnTo>
                    <a:pt x="88" y="61"/>
                  </a:lnTo>
                  <a:lnTo>
                    <a:pt x="71" y="78"/>
                  </a:lnTo>
                  <a:lnTo>
                    <a:pt x="53" y="97"/>
                  </a:lnTo>
                  <a:lnTo>
                    <a:pt x="36" y="114"/>
                  </a:lnTo>
                  <a:lnTo>
                    <a:pt x="19" y="131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1" y="149"/>
                  </a:lnTo>
                  <a:lnTo>
                    <a:pt x="1" y="1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32" name="Freeform 1390">
              <a:extLst>
                <a:ext uri="{FF2B5EF4-FFF2-40B4-BE49-F238E27FC236}">
                  <a16:creationId xmlns:a16="http://schemas.microsoft.com/office/drawing/2014/main" id="{7384F0E9-1631-DCEB-3952-DD12F98241A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76" y="10804"/>
              <a:ext cx="179" cy="41"/>
            </a:xfrm>
            <a:custGeom>
              <a:avLst/>
              <a:gdLst>
                <a:gd name="T0" fmla="*/ 0 w 179"/>
                <a:gd name="T1" fmla="*/ 41 h 41"/>
                <a:gd name="T2" fmla="*/ 21 w 179"/>
                <a:gd name="T3" fmla="*/ 28 h 41"/>
                <a:gd name="T4" fmla="*/ 41 w 179"/>
                <a:gd name="T5" fmla="*/ 19 h 41"/>
                <a:gd name="T6" fmla="*/ 62 w 179"/>
                <a:gd name="T7" fmla="*/ 15 h 41"/>
                <a:gd name="T8" fmla="*/ 84 w 179"/>
                <a:gd name="T9" fmla="*/ 13 h 41"/>
                <a:gd name="T10" fmla="*/ 106 w 179"/>
                <a:gd name="T11" fmla="*/ 15 h 41"/>
                <a:gd name="T12" fmla="*/ 127 w 179"/>
                <a:gd name="T13" fmla="*/ 18 h 41"/>
                <a:gd name="T14" fmla="*/ 150 w 179"/>
                <a:gd name="T15" fmla="*/ 22 h 41"/>
                <a:gd name="T16" fmla="*/ 173 w 179"/>
                <a:gd name="T17" fmla="*/ 26 h 41"/>
                <a:gd name="T18" fmla="*/ 176 w 179"/>
                <a:gd name="T19" fmla="*/ 25 h 41"/>
                <a:gd name="T20" fmla="*/ 179 w 179"/>
                <a:gd name="T21" fmla="*/ 22 h 41"/>
                <a:gd name="T22" fmla="*/ 179 w 179"/>
                <a:gd name="T23" fmla="*/ 19 h 41"/>
                <a:gd name="T24" fmla="*/ 178 w 179"/>
                <a:gd name="T25" fmla="*/ 16 h 41"/>
                <a:gd name="T26" fmla="*/ 153 w 179"/>
                <a:gd name="T27" fmla="*/ 9 h 41"/>
                <a:gd name="T28" fmla="*/ 130 w 179"/>
                <a:gd name="T29" fmla="*/ 3 h 41"/>
                <a:gd name="T30" fmla="*/ 107 w 179"/>
                <a:gd name="T31" fmla="*/ 0 h 41"/>
                <a:gd name="T32" fmla="*/ 84 w 179"/>
                <a:gd name="T33" fmla="*/ 0 h 41"/>
                <a:gd name="T34" fmla="*/ 62 w 179"/>
                <a:gd name="T35" fmla="*/ 3 h 41"/>
                <a:gd name="T36" fmla="*/ 41 w 179"/>
                <a:gd name="T37" fmla="*/ 10 h 41"/>
                <a:gd name="T38" fmla="*/ 21 w 179"/>
                <a:gd name="T39" fmla="*/ 23 h 41"/>
                <a:gd name="T40" fmla="*/ 0 w 179"/>
                <a:gd name="T41" fmla="*/ 39 h 41"/>
                <a:gd name="T42" fmla="*/ 0 w 179"/>
                <a:gd name="T43" fmla="*/ 41 h 41"/>
                <a:gd name="T44" fmla="*/ 0 w 179"/>
                <a:gd name="T45" fmla="*/ 41 h 41"/>
                <a:gd name="T46" fmla="*/ 0 w 179"/>
                <a:gd name="T47" fmla="*/ 41 h 41"/>
                <a:gd name="T48" fmla="*/ 0 w 179"/>
                <a:gd name="T49" fmla="*/ 41 h 41"/>
                <a:gd name="T50" fmla="*/ 0 w 179"/>
                <a:gd name="T5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9" h="41">
                  <a:moveTo>
                    <a:pt x="0" y="41"/>
                  </a:moveTo>
                  <a:lnTo>
                    <a:pt x="21" y="28"/>
                  </a:lnTo>
                  <a:lnTo>
                    <a:pt x="41" y="19"/>
                  </a:lnTo>
                  <a:lnTo>
                    <a:pt x="62" y="15"/>
                  </a:lnTo>
                  <a:lnTo>
                    <a:pt x="84" y="13"/>
                  </a:lnTo>
                  <a:lnTo>
                    <a:pt x="106" y="15"/>
                  </a:lnTo>
                  <a:lnTo>
                    <a:pt x="127" y="18"/>
                  </a:lnTo>
                  <a:lnTo>
                    <a:pt x="150" y="22"/>
                  </a:lnTo>
                  <a:lnTo>
                    <a:pt x="173" y="26"/>
                  </a:lnTo>
                  <a:lnTo>
                    <a:pt x="176" y="25"/>
                  </a:lnTo>
                  <a:lnTo>
                    <a:pt x="179" y="22"/>
                  </a:lnTo>
                  <a:lnTo>
                    <a:pt x="179" y="19"/>
                  </a:lnTo>
                  <a:lnTo>
                    <a:pt x="178" y="16"/>
                  </a:lnTo>
                  <a:lnTo>
                    <a:pt x="153" y="9"/>
                  </a:lnTo>
                  <a:lnTo>
                    <a:pt x="130" y="3"/>
                  </a:lnTo>
                  <a:lnTo>
                    <a:pt x="107" y="0"/>
                  </a:lnTo>
                  <a:lnTo>
                    <a:pt x="84" y="0"/>
                  </a:lnTo>
                  <a:lnTo>
                    <a:pt x="62" y="3"/>
                  </a:lnTo>
                  <a:lnTo>
                    <a:pt x="41" y="10"/>
                  </a:lnTo>
                  <a:lnTo>
                    <a:pt x="21" y="23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33" name="Freeform 1391">
              <a:extLst>
                <a:ext uri="{FF2B5EF4-FFF2-40B4-BE49-F238E27FC236}">
                  <a16:creationId xmlns:a16="http://schemas.microsoft.com/office/drawing/2014/main" id="{DDBCA6C6-2313-CC22-AA7C-D2E387F7FC2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22" y="10711"/>
              <a:ext cx="321" cy="171"/>
            </a:xfrm>
            <a:custGeom>
              <a:avLst/>
              <a:gdLst>
                <a:gd name="T0" fmla="*/ 305 w 321"/>
                <a:gd name="T1" fmla="*/ 59 h 171"/>
                <a:gd name="T2" fmla="*/ 274 w 321"/>
                <a:gd name="T3" fmla="*/ 44 h 171"/>
                <a:gd name="T4" fmla="*/ 240 w 321"/>
                <a:gd name="T5" fmla="*/ 31 h 171"/>
                <a:gd name="T6" fmla="*/ 209 w 321"/>
                <a:gd name="T7" fmla="*/ 18 h 171"/>
                <a:gd name="T8" fmla="*/ 184 w 321"/>
                <a:gd name="T9" fmla="*/ 10 h 171"/>
                <a:gd name="T10" fmla="*/ 164 w 321"/>
                <a:gd name="T11" fmla="*/ 4 h 171"/>
                <a:gd name="T12" fmla="*/ 145 w 321"/>
                <a:gd name="T13" fmla="*/ 0 h 171"/>
                <a:gd name="T14" fmla="*/ 125 w 321"/>
                <a:gd name="T15" fmla="*/ 1 h 171"/>
                <a:gd name="T16" fmla="*/ 106 w 321"/>
                <a:gd name="T17" fmla="*/ 10 h 171"/>
                <a:gd name="T18" fmla="*/ 92 w 321"/>
                <a:gd name="T19" fmla="*/ 23 h 171"/>
                <a:gd name="T20" fmla="*/ 82 w 321"/>
                <a:gd name="T21" fmla="*/ 37 h 171"/>
                <a:gd name="T22" fmla="*/ 72 w 321"/>
                <a:gd name="T23" fmla="*/ 54 h 171"/>
                <a:gd name="T24" fmla="*/ 57 w 321"/>
                <a:gd name="T25" fmla="*/ 76 h 171"/>
                <a:gd name="T26" fmla="*/ 40 w 321"/>
                <a:gd name="T27" fmla="*/ 101 h 171"/>
                <a:gd name="T28" fmla="*/ 23 w 321"/>
                <a:gd name="T29" fmla="*/ 125 h 171"/>
                <a:gd name="T30" fmla="*/ 7 w 321"/>
                <a:gd name="T31" fmla="*/ 151 h 171"/>
                <a:gd name="T32" fmla="*/ 0 w 321"/>
                <a:gd name="T33" fmla="*/ 168 h 171"/>
                <a:gd name="T34" fmla="*/ 3 w 321"/>
                <a:gd name="T35" fmla="*/ 171 h 171"/>
                <a:gd name="T36" fmla="*/ 11 w 321"/>
                <a:gd name="T37" fmla="*/ 157 h 171"/>
                <a:gd name="T38" fmla="*/ 26 w 321"/>
                <a:gd name="T39" fmla="*/ 137 h 171"/>
                <a:gd name="T40" fmla="*/ 41 w 321"/>
                <a:gd name="T41" fmla="*/ 116 h 171"/>
                <a:gd name="T42" fmla="*/ 57 w 321"/>
                <a:gd name="T43" fmla="*/ 98 h 171"/>
                <a:gd name="T44" fmla="*/ 73 w 321"/>
                <a:gd name="T45" fmla="*/ 78 h 171"/>
                <a:gd name="T46" fmla="*/ 86 w 321"/>
                <a:gd name="T47" fmla="*/ 57 h 171"/>
                <a:gd name="T48" fmla="*/ 101 w 321"/>
                <a:gd name="T49" fmla="*/ 39 h 171"/>
                <a:gd name="T50" fmla="*/ 119 w 321"/>
                <a:gd name="T51" fmla="*/ 24 h 171"/>
                <a:gd name="T52" fmla="*/ 140 w 321"/>
                <a:gd name="T53" fmla="*/ 18 h 171"/>
                <a:gd name="T54" fmla="*/ 157 w 321"/>
                <a:gd name="T55" fmla="*/ 21 h 171"/>
                <a:gd name="T56" fmla="*/ 173 w 321"/>
                <a:gd name="T57" fmla="*/ 26 h 171"/>
                <a:gd name="T58" fmla="*/ 190 w 321"/>
                <a:gd name="T59" fmla="*/ 31 h 171"/>
                <a:gd name="T60" fmla="*/ 215 w 321"/>
                <a:gd name="T61" fmla="*/ 36 h 171"/>
                <a:gd name="T62" fmla="*/ 245 w 321"/>
                <a:gd name="T63" fmla="*/ 43 h 171"/>
                <a:gd name="T64" fmla="*/ 275 w 321"/>
                <a:gd name="T65" fmla="*/ 53 h 171"/>
                <a:gd name="T66" fmla="*/ 305 w 321"/>
                <a:gd name="T67" fmla="*/ 63 h 171"/>
                <a:gd name="T68" fmla="*/ 321 w 321"/>
                <a:gd name="T69" fmla="*/ 67 h 171"/>
                <a:gd name="T70" fmla="*/ 321 w 321"/>
                <a:gd name="T71" fmla="*/ 66 h 171"/>
                <a:gd name="T72" fmla="*/ 321 w 321"/>
                <a:gd name="T73" fmla="*/ 66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1" h="171">
                  <a:moveTo>
                    <a:pt x="321" y="66"/>
                  </a:moveTo>
                  <a:lnTo>
                    <a:pt x="305" y="59"/>
                  </a:lnTo>
                  <a:lnTo>
                    <a:pt x="289" y="52"/>
                  </a:lnTo>
                  <a:lnTo>
                    <a:pt x="274" y="44"/>
                  </a:lnTo>
                  <a:lnTo>
                    <a:pt x="258" y="37"/>
                  </a:lnTo>
                  <a:lnTo>
                    <a:pt x="240" y="31"/>
                  </a:lnTo>
                  <a:lnTo>
                    <a:pt x="225" y="24"/>
                  </a:lnTo>
                  <a:lnTo>
                    <a:pt x="209" y="18"/>
                  </a:lnTo>
                  <a:lnTo>
                    <a:pt x="193" y="13"/>
                  </a:lnTo>
                  <a:lnTo>
                    <a:pt x="184" y="10"/>
                  </a:lnTo>
                  <a:lnTo>
                    <a:pt x="174" y="7"/>
                  </a:lnTo>
                  <a:lnTo>
                    <a:pt x="164" y="4"/>
                  </a:lnTo>
                  <a:lnTo>
                    <a:pt x="154" y="1"/>
                  </a:lnTo>
                  <a:lnTo>
                    <a:pt x="145" y="0"/>
                  </a:lnTo>
                  <a:lnTo>
                    <a:pt x="135" y="0"/>
                  </a:lnTo>
                  <a:lnTo>
                    <a:pt x="125" y="1"/>
                  </a:lnTo>
                  <a:lnTo>
                    <a:pt x="115" y="5"/>
                  </a:lnTo>
                  <a:lnTo>
                    <a:pt x="106" y="10"/>
                  </a:lnTo>
                  <a:lnTo>
                    <a:pt x="99" y="16"/>
                  </a:lnTo>
                  <a:lnTo>
                    <a:pt x="92" y="23"/>
                  </a:lnTo>
                  <a:lnTo>
                    <a:pt x="86" y="30"/>
                  </a:lnTo>
                  <a:lnTo>
                    <a:pt x="82" y="37"/>
                  </a:lnTo>
                  <a:lnTo>
                    <a:pt x="76" y="46"/>
                  </a:lnTo>
                  <a:lnTo>
                    <a:pt x="72" y="54"/>
                  </a:lnTo>
                  <a:lnTo>
                    <a:pt x="66" y="63"/>
                  </a:lnTo>
                  <a:lnTo>
                    <a:pt x="57" y="76"/>
                  </a:lnTo>
                  <a:lnTo>
                    <a:pt x="49" y="89"/>
                  </a:lnTo>
                  <a:lnTo>
                    <a:pt x="40" y="101"/>
                  </a:lnTo>
                  <a:lnTo>
                    <a:pt x="31" y="112"/>
                  </a:lnTo>
                  <a:lnTo>
                    <a:pt x="23" y="125"/>
                  </a:lnTo>
                  <a:lnTo>
                    <a:pt x="14" y="138"/>
                  </a:lnTo>
                  <a:lnTo>
                    <a:pt x="7" y="151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1"/>
                  </a:lnTo>
                  <a:lnTo>
                    <a:pt x="5" y="168"/>
                  </a:lnTo>
                  <a:lnTo>
                    <a:pt x="11" y="157"/>
                  </a:lnTo>
                  <a:lnTo>
                    <a:pt x="18" y="147"/>
                  </a:lnTo>
                  <a:lnTo>
                    <a:pt x="26" y="137"/>
                  </a:lnTo>
                  <a:lnTo>
                    <a:pt x="34" y="127"/>
                  </a:lnTo>
                  <a:lnTo>
                    <a:pt x="41" y="116"/>
                  </a:lnTo>
                  <a:lnTo>
                    <a:pt x="50" y="106"/>
                  </a:lnTo>
                  <a:lnTo>
                    <a:pt x="57" y="98"/>
                  </a:lnTo>
                  <a:lnTo>
                    <a:pt x="66" y="88"/>
                  </a:lnTo>
                  <a:lnTo>
                    <a:pt x="73" y="78"/>
                  </a:lnTo>
                  <a:lnTo>
                    <a:pt x="79" y="67"/>
                  </a:lnTo>
                  <a:lnTo>
                    <a:pt x="86" y="57"/>
                  </a:lnTo>
                  <a:lnTo>
                    <a:pt x="92" y="47"/>
                  </a:lnTo>
                  <a:lnTo>
                    <a:pt x="101" y="39"/>
                  </a:lnTo>
                  <a:lnTo>
                    <a:pt x="109" y="30"/>
                  </a:lnTo>
                  <a:lnTo>
                    <a:pt x="119" y="24"/>
                  </a:lnTo>
                  <a:lnTo>
                    <a:pt x="131" y="20"/>
                  </a:lnTo>
                  <a:lnTo>
                    <a:pt x="140" y="18"/>
                  </a:lnTo>
                  <a:lnTo>
                    <a:pt x="148" y="20"/>
                  </a:lnTo>
                  <a:lnTo>
                    <a:pt x="157" y="21"/>
                  </a:lnTo>
                  <a:lnTo>
                    <a:pt x="165" y="24"/>
                  </a:lnTo>
                  <a:lnTo>
                    <a:pt x="173" y="26"/>
                  </a:lnTo>
                  <a:lnTo>
                    <a:pt x="181" y="29"/>
                  </a:lnTo>
                  <a:lnTo>
                    <a:pt x="190" y="31"/>
                  </a:lnTo>
                  <a:lnTo>
                    <a:pt x="199" y="33"/>
                  </a:lnTo>
                  <a:lnTo>
                    <a:pt x="215" y="36"/>
                  </a:lnTo>
                  <a:lnTo>
                    <a:pt x="229" y="39"/>
                  </a:lnTo>
                  <a:lnTo>
                    <a:pt x="245" y="43"/>
                  </a:lnTo>
                  <a:lnTo>
                    <a:pt x="261" y="47"/>
                  </a:lnTo>
                  <a:lnTo>
                    <a:pt x="275" y="53"/>
                  </a:lnTo>
                  <a:lnTo>
                    <a:pt x="291" y="57"/>
                  </a:lnTo>
                  <a:lnTo>
                    <a:pt x="305" y="63"/>
                  </a:lnTo>
                  <a:lnTo>
                    <a:pt x="321" y="67"/>
                  </a:lnTo>
                  <a:lnTo>
                    <a:pt x="321" y="67"/>
                  </a:lnTo>
                  <a:lnTo>
                    <a:pt x="321" y="66"/>
                  </a:lnTo>
                  <a:lnTo>
                    <a:pt x="321" y="66"/>
                  </a:lnTo>
                  <a:lnTo>
                    <a:pt x="321" y="66"/>
                  </a:lnTo>
                  <a:lnTo>
                    <a:pt x="321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34" name="Freeform 1392">
              <a:extLst>
                <a:ext uri="{FF2B5EF4-FFF2-40B4-BE49-F238E27FC236}">
                  <a16:creationId xmlns:a16="http://schemas.microsoft.com/office/drawing/2014/main" id="{D6DE6138-27FA-8630-1449-8A5509760C6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686" y="10732"/>
              <a:ext cx="132" cy="186"/>
            </a:xfrm>
            <a:custGeom>
              <a:avLst/>
              <a:gdLst>
                <a:gd name="T0" fmla="*/ 132 w 132"/>
                <a:gd name="T1" fmla="*/ 0 h 186"/>
                <a:gd name="T2" fmla="*/ 116 w 132"/>
                <a:gd name="T3" fmla="*/ 2 h 186"/>
                <a:gd name="T4" fmla="*/ 101 w 132"/>
                <a:gd name="T5" fmla="*/ 3 h 186"/>
                <a:gd name="T6" fmla="*/ 86 w 132"/>
                <a:gd name="T7" fmla="*/ 6 h 186"/>
                <a:gd name="T8" fmla="*/ 72 w 132"/>
                <a:gd name="T9" fmla="*/ 10 h 186"/>
                <a:gd name="T10" fmla="*/ 59 w 132"/>
                <a:gd name="T11" fmla="*/ 16 h 186"/>
                <a:gd name="T12" fmla="*/ 47 w 132"/>
                <a:gd name="T13" fmla="*/ 23 h 186"/>
                <a:gd name="T14" fmla="*/ 37 w 132"/>
                <a:gd name="T15" fmla="*/ 35 h 186"/>
                <a:gd name="T16" fmla="*/ 27 w 132"/>
                <a:gd name="T17" fmla="*/ 48 h 186"/>
                <a:gd name="T18" fmla="*/ 11 w 132"/>
                <a:gd name="T19" fmla="*/ 80 h 186"/>
                <a:gd name="T20" fmla="*/ 1 w 132"/>
                <a:gd name="T21" fmla="*/ 116 h 186"/>
                <a:gd name="T22" fmla="*/ 0 w 132"/>
                <a:gd name="T23" fmla="*/ 150 h 186"/>
                <a:gd name="T24" fmla="*/ 11 w 132"/>
                <a:gd name="T25" fmla="*/ 185 h 186"/>
                <a:gd name="T26" fmla="*/ 14 w 132"/>
                <a:gd name="T27" fmla="*/ 186 h 186"/>
                <a:gd name="T28" fmla="*/ 17 w 132"/>
                <a:gd name="T29" fmla="*/ 185 h 186"/>
                <a:gd name="T30" fmla="*/ 20 w 132"/>
                <a:gd name="T31" fmla="*/ 182 h 186"/>
                <a:gd name="T32" fmla="*/ 21 w 132"/>
                <a:gd name="T33" fmla="*/ 178 h 186"/>
                <a:gd name="T34" fmla="*/ 15 w 132"/>
                <a:gd name="T35" fmla="*/ 149 h 186"/>
                <a:gd name="T36" fmla="*/ 15 w 132"/>
                <a:gd name="T37" fmla="*/ 117 h 186"/>
                <a:gd name="T38" fmla="*/ 21 w 132"/>
                <a:gd name="T39" fmla="*/ 87 h 186"/>
                <a:gd name="T40" fmla="*/ 34 w 132"/>
                <a:gd name="T41" fmla="*/ 61 h 186"/>
                <a:gd name="T42" fmla="*/ 43 w 132"/>
                <a:gd name="T43" fmla="*/ 48 h 186"/>
                <a:gd name="T44" fmla="*/ 52 w 132"/>
                <a:gd name="T45" fmla="*/ 36 h 186"/>
                <a:gd name="T46" fmla="*/ 62 w 132"/>
                <a:gd name="T47" fmla="*/ 28 h 186"/>
                <a:gd name="T48" fmla="*/ 75 w 132"/>
                <a:gd name="T49" fmla="*/ 19 h 186"/>
                <a:gd name="T50" fmla="*/ 82 w 132"/>
                <a:gd name="T51" fmla="*/ 16 h 186"/>
                <a:gd name="T52" fmla="*/ 88 w 132"/>
                <a:gd name="T53" fmla="*/ 13 h 186"/>
                <a:gd name="T54" fmla="*/ 95 w 132"/>
                <a:gd name="T55" fmla="*/ 12 h 186"/>
                <a:gd name="T56" fmla="*/ 102 w 132"/>
                <a:gd name="T57" fmla="*/ 9 h 186"/>
                <a:gd name="T58" fmla="*/ 109 w 132"/>
                <a:gd name="T59" fmla="*/ 8 h 186"/>
                <a:gd name="T60" fmla="*/ 116 w 132"/>
                <a:gd name="T61" fmla="*/ 6 h 186"/>
                <a:gd name="T62" fmla="*/ 124 w 132"/>
                <a:gd name="T63" fmla="*/ 5 h 186"/>
                <a:gd name="T64" fmla="*/ 131 w 132"/>
                <a:gd name="T65" fmla="*/ 3 h 186"/>
                <a:gd name="T66" fmla="*/ 132 w 132"/>
                <a:gd name="T67" fmla="*/ 3 h 186"/>
                <a:gd name="T68" fmla="*/ 132 w 132"/>
                <a:gd name="T69" fmla="*/ 2 h 186"/>
                <a:gd name="T70" fmla="*/ 132 w 132"/>
                <a:gd name="T71" fmla="*/ 0 h 186"/>
                <a:gd name="T72" fmla="*/ 132 w 132"/>
                <a:gd name="T73" fmla="*/ 0 h 186"/>
                <a:gd name="T74" fmla="*/ 132 w 132"/>
                <a:gd name="T75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86">
                  <a:moveTo>
                    <a:pt x="132" y="0"/>
                  </a:moveTo>
                  <a:lnTo>
                    <a:pt x="116" y="2"/>
                  </a:lnTo>
                  <a:lnTo>
                    <a:pt x="101" y="3"/>
                  </a:lnTo>
                  <a:lnTo>
                    <a:pt x="86" y="6"/>
                  </a:lnTo>
                  <a:lnTo>
                    <a:pt x="72" y="10"/>
                  </a:lnTo>
                  <a:lnTo>
                    <a:pt x="59" y="16"/>
                  </a:lnTo>
                  <a:lnTo>
                    <a:pt x="47" y="23"/>
                  </a:lnTo>
                  <a:lnTo>
                    <a:pt x="37" y="35"/>
                  </a:lnTo>
                  <a:lnTo>
                    <a:pt x="27" y="48"/>
                  </a:lnTo>
                  <a:lnTo>
                    <a:pt x="11" y="80"/>
                  </a:lnTo>
                  <a:lnTo>
                    <a:pt x="1" y="116"/>
                  </a:lnTo>
                  <a:lnTo>
                    <a:pt x="0" y="150"/>
                  </a:lnTo>
                  <a:lnTo>
                    <a:pt x="11" y="185"/>
                  </a:lnTo>
                  <a:lnTo>
                    <a:pt x="14" y="186"/>
                  </a:lnTo>
                  <a:lnTo>
                    <a:pt x="17" y="185"/>
                  </a:lnTo>
                  <a:lnTo>
                    <a:pt x="20" y="182"/>
                  </a:lnTo>
                  <a:lnTo>
                    <a:pt x="21" y="178"/>
                  </a:lnTo>
                  <a:lnTo>
                    <a:pt x="15" y="149"/>
                  </a:lnTo>
                  <a:lnTo>
                    <a:pt x="15" y="117"/>
                  </a:lnTo>
                  <a:lnTo>
                    <a:pt x="21" y="87"/>
                  </a:lnTo>
                  <a:lnTo>
                    <a:pt x="34" y="61"/>
                  </a:lnTo>
                  <a:lnTo>
                    <a:pt x="43" y="48"/>
                  </a:lnTo>
                  <a:lnTo>
                    <a:pt x="52" y="36"/>
                  </a:lnTo>
                  <a:lnTo>
                    <a:pt x="62" y="28"/>
                  </a:lnTo>
                  <a:lnTo>
                    <a:pt x="75" y="19"/>
                  </a:lnTo>
                  <a:lnTo>
                    <a:pt x="82" y="16"/>
                  </a:lnTo>
                  <a:lnTo>
                    <a:pt x="88" y="13"/>
                  </a:lnTo>
                  <a:lnTo>
                    <a:pt x="95" y="12"/>
                  </a:lnTo>
                  <a:lnTo>
                    <a:pt x="102" y="9"/>
                  </a:lnTo>
                  <a:lnTo>
                    <a:pt x="109" y="8"/>
                  </a:lnTo>
                  <a:lnTo>
                    <a:pt x="116" y="6"/>
                  </a:lnTo>
                  <a:lnTo>
                    <a:pt x="124" y="5"/>
                  </a:lnTo>
                  <a:lnTo>
                    <a:pt x="131" y="3"/>
                  </a:lnTo>
                  <a:lnTo>
                    <a:pt x="132" y="3"/>
                  </a:lnTo>
                  <a:lnTo>
                    <a:pt x="132" y="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35" name="Freeform 1393">
              <a:extLst>
                <a:ext uri="{FF2B5EF4-FFF2-40B4-BE49-F238E27FC236}">
                  <a16:creationId xmlns:a16="http://schemas.microsoft.com/office/drawing/2014/main" id="{1B38C4C5-93AE-7240-A54B-8E71517E589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132" y="9145"/>
              <a:ext cx="451" cy="704"/>
            </a:xfrm>
            <a:custGeom>
              <a:avLst/>
              <a:gdLst>
                <a:gd name="T0" fmla="*/ 23 w 451"/>
                <a:gd name="T1" fmla="*/ 15 h 704"/>
                <a:gd name="T2" fmla="*/ 66 w 451"/>
                <a:gd name="T3" fmla="*/ 48 h 704"/>
                <a:gd name="T4" fmla="*/ 107 w 451"/>
                <a:gd name="T5" fmla="*/ 83 h 704"/>
                <a:gd name="T6" fmla="*/ 148 w 451"/>
                <a:gd name="T7" fmla="*/ 119 h 704"/>
                <a:gd name="T8" fmla="*/ 187 w 451"/>
                <a:gd name="T9" fmla="*/ 153 h 704"/>
                <a:gd name="T10" fmla="*/ 220 w 451"/>
                <a:gd name="T11" fmla="*/ 194 h 704"/>
                <a:gd name="T12" fmla="*/ 251 w 451"/>
                <a:gd name="T13" fmla="*/ 235 h 704"/>
                <a:gd name="T14" fmla="*/ 278 w 451"/>
                <a:gd name="T15" fmla="*/ 279 h 704"/>
                <a:gd name="T16" fmla="*/ 324 w 451"/>
                <a:gd name="T17" fmla="*/ 345 h 704"/>
                <a:gd name="T18" fmla="*/ 372 w 451"/>
                <a:gd name="T19" fmla="*/ 441 h 704"/>
                <a:gd name="T20" fmla="*/ 405 w 451"/>
                <a:gd name="T21" fmla="*/ 545 h 704"/>
                <a:gd name="T22" fmla="*/ 432 w 451"/>
                <a:gd name="T23" fmla="*/ 650 h 704"/>
                <a:gd name="T24" fmla="*/ 448 w 451"/>
                <a:gd name="T25" fmla="*/ 704 h 704"/>
                <a:gd name="T26" fmla="*/ 451 w 451"/>
                <a:gd name="T27" fmla="*/ 701 h 704"/>
                <a:gd name="T28" fmla="*/ 445 w 451"/>
                <a:gd name="T29" fmla="*/ 671 h 704"/>
                <a:gd name="T30" fmla="*/ 437 w 451"/>
                <a:gd name="T31" fmla="*/ 613 h 704"/>
                <a:gd name="T32" fmla="*/ 427 w 451"/>
                <a:gd name="T33" fmla="*/ 555 h 704"/>
                <a:gd name="T34" fmla="*/ 415 w 451"/>
                <a:gd name="T35" fmla="*/ 498 h 704"/>
                <a:gd name="T36" fmla="*/ 401 w 451"/>
                <a:gd name="T37" fmla="*/ 444 h 704"/>
                <a:gd name="T38" fmla="*/ 381 w 451"/>
                <a:gd name="T39" fmla="*/ 395 h 704"/>
                <a:gd name="T40" fmla="*/ 356 w 451"/>
                <a:gd name="T41" fmla="*/ 349 h 704"/>
                <a:gd name="T42" fmla="*/ 327 w 451"/>
                <a:gd name="T43" fmla="*/ 306 h 704"/>
                <a:gd name="T44" fmla="*/ 295 w 451"/>
                <a:gd name="T45" fmla="*/ 266 h 704"/>
                <a:gd name="T46" fmla="*/ 264 w 451"/>
                <a:gd name="T47" fmla="*/ 224 h 704"/>
                <a:gd name="T48" fmla="*/ 231 w 451"/>
                <a:gd name="T49" fmla="*/ 183 h 704"/>
                <a:gd name="T50" fmla="*/ 195 w 451"/>
                <a:gd name="T51" fmla="*/ 147 h 704"/>
                <a:gd name="T52" fmla="*/ 154 w 451"/>
                <a:gd name="T53" fmla="*/ 113 h 704"/>
                <a:gd name="T54" fmla="*/ 109 w 451"/>
                <a:gd name="T55" fmla="*/ 75 h 704"/>
                <a:gd name="T56" fmla="*/ 66 w 451"/>
                <a:gd name="T57" fmla="*/ 41 h 704"/>
                <a:gd name="T58" fmla="*/ 22 w 451"/>
                <a:gd name="T59" fmla="*/ 11 h 704"/>
                <a:gd name="T60" fmla="*/ 0 w 451"/>
                <a:gd name="T61" fmla="*/ 0 h 704"/>
                <a:gd name="T62" fmla="*/ 0 w 451"/>
                <a:gd name="T63" fmla="*/ 0 h 704"/>
                <a:gd name="T64" fmla="*/ 0 w 451"/>
                <a:gd name="T65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1" h="704">
                  <a:moveTo>
                    <a:pt x="0" y="0"/>
                  </a:moveTo>
                  <a:lnTo>
                    <a:pt x="23" y="15"/>
                  </a:lnTo>
                  <a:lnTo>
                    <a:pt x="45" y="32"/>
                  </a:lnTo>
                  <a:lnTo>
                    <a:pt x="66" y="48"/>
                  </a:lnTo>
                  <a:lnTo>
                    <a:pt x="86" y="65"/>
                  </a:lnTo>
                  <a:lnTo>
                    <a:pt x="107" y="83"/>
                  </a:lnTo>
                  <a:lnTo>
                    <a:pt x="127" y="101"/>
                  </a:lnTo>
                  <a:lnTo>
                    <a:pt x="148" y="119"/>
                  </a:lnTo>
                  <a:lnTo>
                    <a:pt x="169" y="136"/>
                  </a:lnTo>
                  <a:lnTo>
                    <a:pt x="187" y="153"/>
                  </a:lnTo>
                  <a:lnTo>
                    <a:pt x="205" y="173"/>
                  </a:lnTo>
                  <a:lnTo>
                    <a:pt x="220" y="194"/>
                  </a:lnTo>
                  <a:lnTo>
                    <a:pt x="236" y="214"/>
                  </a:lnTo>
                  <a:lnTo>
                    <a:pt x="251" y="235"/>
                  </a:lnTo>
                  <a:lnTo>
                    <a:pt x="264" y="257"/>
                  </a:lnTo>
                  <a:lnTo>
                    <a:pt x="278" y="279"/>
                  </a:lnTo>
                  <a:lnTo>
                    <a:pt x="293" y="299"/>
                  </a:lnTo>
                  <a:lnTo>
                    <a:pt x="324" y="345"/>
                  </a:lnTo>
                  <a:lnTo>
                    <a:pt x="350" y="392"/>
                  </a:lnTo>
                  <a:lnTo>
                    <a:pt x="372" y="441"/>
                  </a:lnTo>
                  <a:lnTo>
                    <a:pt x="389" y="493"/>
                  </a:lnTo>
                  <a:lnTo>
                    <a:pt x="405" y="545"/>
                  </a:lnTo>
                  <a:lnTo>
                    <a:pt x="418" y="597"/>
                  </a:lnTo>
                  <a:lnTo>
                    <a:pt x="432" y="650"/>
                  </a:lnTo>
                  <a:lnTo>
                    <a:pt x="447" y="702"/>
                  </a:lnTo>
                  <a:lnTo>
                    <a:pt x="448" y="704"/>
                  </a:lnTo>
                  <a:lnTo>
                    <a:pt x="450" y="702"/>
                  </a:lnTo>
                  <a:lnTo>
                    <a:pt x="451" y="701"/>
                  </a:lnTo>
                  <a:lnTo>
                    <a:pt x="451" y="699"/>
                  </a:lnTo>
                  <a:lnTo>
                    <a:pt x="445" y="671"/>
                  </a:lnTo>
                  <a:lnTo>
                    <a:pt x="441" y="642"/>
                  </a:lnTo>
                  <a:lnTo>
                    <a:pt x="437" y="613"/>
                  </a:lnTo>
                  <a:lnTo>
                    <a:pt x="431" y="584"/>
                  </a:lnTo>
                  <a:lnTo>
                    <a:pt x="427" y="555"/>
                  </a:lnTo>
                  <a:lnTo>
                    <a:pt x="421" y="527"/>
                  </a:lnTo>
                  <a:lnTo>
                    <a:pt x="415" y="498"/>
                  </a:lnTo>
                  <a:lnTo>
                    <a:pt x="408" y="469"/>
                  </a:lnTo>
                  <a:lnTo>
                    <a:pt x="401" y="444"/>
                  </a:lnTo>
                  <a:lnTo>
                    <a:pt x="392" y="420"/>
                  </a:lnTo>
                  <a:lnTo>
                    <a:pt x="381" y="395"/>
                  </a:lnTo>
                  <a:lnTo>
                    <a:pt x="369" y="372"/>
                  </a:lnTo>
                  <a:lnTo>
                    <a:pt x="356" y="349"/>
                  </a:lnTo>
                  <a:lnTo>
                    <a:pt x="342" y="328"/>
                  </a:lnTo>
                  <a:lnTo>
                    <a:pt x="327" y="306"/>
                  </a:lnTo>
                  <a:lnTo>
                    <a:pt x="311" y="286"/>
                  </a:lnTo>
                  <a:lnTo>
                    <a:pt x="295" y="266"/>
                  </a:lnTo>
                  <a:lnTo>
                    <a:pt x="280" y="244"/>
                  </a:lnTo>
                  <a:lnTo>
                    <a:pt x="264" y="224"/>
                  </a:lnTo>
                  <a:lnTo>
                    <a:pt x="248" y="204"/>
                  </a:lnTo>
                  <a:lnTo>
                    <a:pt x="231" y="183"/>
                  </a:lnTo>
                  <a:lnTo>
                    <a:pt x="213" y="165"/>
                  </a:lnTo>
                  <a:lnTo>
                    <a:pt x="195" y="147"/>
                  </a:lnTo>
                  <a:lnTo>
                    <a:pt x="176" y="130"/>
                  </a:lnTo>
                  <a:lnTo>
                    <a:pt x="154" y="113"/>
                  </a:lnTo>
                  <a:lnTo>
                    <a:pt x="133" y="94"/>
                  </a:lnTo>
                  <a:lnTo>
                    <a:pt x="109" y="75"/>
                  </a:lnTo>
                  <a:lnTo>
                    <a:pt x="88" y="57"/>
                  </a:lnTo>
                  <a:lnTo>
                    <a:pt x="66" y="41"/>
                  </a:lnTo>
                  <a:lnTo>
                    <a:pt x="43" y="25"/>
                  </a:lnTo>
                  <a:lnTo>
                    <a:pt x="22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36" name="Freeform 1394">
              <a:extLst>
                <a:ext uri="{FF2B5EF4-FFF2-40B4-BE49-F238E27FC236}">
                  <a16:creationId xmlns:a16="http://schemas.microsoft.com/office/drawing/2014/main" id="{723B3A0E-9828-D75D-0D35-736216B1BEB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466" y="9754"/>
              <a:ext cx="165" cy="1158"/>
            </a:xfrm>
            <a:custGeom>
              <a:avLst/>
              <a:gdLst>
                <a:gd name="T0" fmla="*/ 58 w 165"/>
                <a:gd name="T1" fmla="*/ 0 h 1158"/>
                <a:gd name="T2" fmla="*/ 81 w 165"/>
                <a:gd name="T3" fmla="*/ 69 h 1158"/>
                <a:gd name="T4" fmla="*/ 101 w 165"/>
                <a:gd name="T5" fmla="*/ 138 h 1158"/>
                <a:gd name="T6" fmla="*/ 117 w 165"/>
                <a:gd name="T7" fmla="*/ 209 h 1158"/>
                <a:gd name="T8" fmla="*/ 130 w 165"/>
                <a:gd name="T9" fmla="*/ 279 h 1158"/>
                <a:gd name="T10" fmla="*/ 139 w 165"/>
                <a:gd name="T11" fmla="*/ 350 h 1158"/>
                <a:gd name="T12" fmla="*/ 143 w 165"/>
                <a:gd name="T13" fmla="*/ 422 h 1158"/>
                <a:gd name="T14" fmla="*/ 142 w 165"/>
                <a:gd name="T15" fmla="*/ 495 h 1158"/>
                <a:gd name="T16" fmla="*/ 136 w 165"/>
                <a:gd name="T17" fmla="*/ 568 h 1158"/>
                <a:gd name="T18" fmla="*/ 129 w 165"/>
                <a:gd name="T19" fmla="*/ 640 h 1158"/>
                <a:gd name="T20" fmla="*/ 122 w 165"/>
                <a:gd name="T21" fmla="*/ 712 h 1158"/>
                <a:gd name="T22" fmla="*/ 114 w 165"/>
                <a:gd name="T23" fmla="*/ 784 h 1158"/>
                <a:gd name="T24" fmla="*/ 106 w 165"/>
                <a:gd name="T25" fmla="*/ 856 h 1158"/>
                <a:gd name="T26" fmla="*/ 98 w 165"/>
                <a:gd name="T27" fmla="*/ 893 h 1158"/>
                <a:gd name="T28" fmla="*/ 88 w 165"/>
                <a:gd name="T29" fmla="*/ 931 h 1158"/>
                <a:gd name="T30" fmla="*/ 75 w 165"/>
                <a:gd name="T31" fmla="*/ 970 h 1158"/>
                <a:gd name="T32" fmla="*/ 62 w 165"/>
                <a:gd name="T33" fmla="*/ 1006 h 1158"/>
                <a:gd name="T34" fmla="*/ 47 w 165"/>
                <a:gd name="T35" fmla="*/ 1043 h 1158"/>
                <a:gd name="T36" fmla="*/ 31 w 165"/>
                <a:gd name="T37" fmla="*/ 1081 h 1158"/>
                <a:gd name="T38" fmla="*/ 15 w 165"/>
                <a:gd name="T39" fmla="*/ 1117 h 1158"/>
                <a:gd name="T40" fmla="*/ 0 w 165"/>
                <a:gd name="T41" fmla="*/ 1153 h 1158"/>
                <a:gd name="T42" fmla="*/ 0 w 165"/>
                <a:gd name="T43" fmla="*/ 1158 h 1158"/>
                <a:gd name="T44" fmla="*/ 6 w 165"/>
                <a:gd name="T45" fmla="*/ 1158 h 1158"/>
                <a:gd name="T46" fmla="*/ 10 w 165"/>
                <a:gd name="T47" fmla="*/ 1157 h 1158"/>
                <a:gd name="T48" fmla="*/ 15 w 165"/>
                <a:gd name="T49" fmla="*/ 1153 h 1158"/>
                <a:gd name="T50" fmla="*/ 31 w 165"/>
                <a:gd name="T51" fmla="*/ 1120 h 1158"/>
                <a:gd name="T52" fmla="*/ 47 w 165"/>
                <a:gd name="T53" fmla="*/ 1088 h 1158"/>
                <a:gd name="T54" fmla="*/ 62 w 165"/>
                <a:gd name="T55" fmla="*/ 1055 h 1158"/>
                <a:gd name="T56" fmla="*/ 77 w 165"/>
                <a:gd name="T57" fmla="*/ 1020 h 1158"/>
                <a:gd name="T58" fmla="*/ 91 w 165"/>
                <a:gd name="T59" fmla="*/ 987 h 1158"/>
                <a:gd name="T60" fmla="*/ 104 w 165"/>
                <a:gd name="T61" fmla="*/ 954 h 1158"/>
                <a:gd name="T62" fmla="*/ 117 w 165"/>
                <a:gd name="T63" fmla="*/ 919 h 1158"/>
                <a:gd name="T64" fmla="*/ 129 w 165"/>
                <a:gd name="T65" fmla="*/ 885 h 1158"/>
                <a:gd name="T66" fmla="*/ 137 w 165"/>
                <a:gd name="T67" fmla="*/ 849 h 1158"/>
                <a:gd name="T68" fmla="*/ 143 w 165"/>
                <a:gd name="T69" fmla="*/ 811 h 1158"/>
                <a:gd name="T70" fmla="*/ 146 w 165"/>
                <a:gd name="T71" fmla="*/ 774 h 1158"/>
                <a:gd name="T72" fmla="*/ 149 w 165"/>
                <a:gd name="T73" fmla="*/ 738 h 1158"/>
                <a:gd name="T74" fmla="*/ 153 w 165"/>
                <a:gd name="T75" fmla="*/ 697 h 1158"/>
                <a:gd name="T76" fmla="*/ 156 w 165"/>
                <a:gd name="T77" fmla="*/ 657 h 1158"/>
                <a:gd name="T78" fmla="*/ 159 w 165"/>
                <a:gd name="T79" fmla="*/ 617 h 1158"/>
                <a:gd name="T80" fmla="*/ 162 w 165"/>
                <a:gd name="T81" fmla="*/ 576 h 1158"/>
                <a:gd name="T82" fmla="*/ 165 w 165"/>
                <a:gd name="T83" fmla="*/ 501 h 1158"/>
                <a:gd name="T84" fmla="*/ 163 w 165"/>
                <a:gd name="T85" fmla="*/ 426 h 1158"/>
                <a:gd name="T86" fmla="*/ 158 w 165"/>
                <a:gd name="T87" fmla="*/ 354 h 1158"/>
                <a:gd name="T88" fmla="*/ 146 w 165"/>
                <a:gd name="T89" fmla="*/ 282 h 1158"/>
                <a:gd name="T90" fmla="*/ 130 w 165"/>
                <a:gd name="T91" fmla="*/ 212 h 1158"/>
                <a:gd name="T92" fmla="*/ 110 w 165"/>
                <a:gd name="T93" fmla="*/ 141 h 1158"/>
                <a:gd name="T94" fmla="*/ 87 w 165"/>
                <a:gd name="T95" fmla="*/ 70 h 1158"/>
                <a:gd name="T96" fmla="*/ 58 w 165"/>
                <a:gd name="T97" fmla="*/ 0 h 1158"/>
                <a:gd name="T98" fmla="*/ 58 w 165"/>
                <a:gd name="T99" fmla="*/ 0 h 1158"/>
                <a:gd name="T100" fmla="*/ 58 w 165"/>
                <a:gd name="T101" fmla="*/ 0 h 1158"/>
                <a:gd name="T102" fmla="*/ 58 w 165"/>
                <a:gd name="T103" fmla="*/ 0 h 1158"/>
                <a:gd name="T104" fmla="*/ 58 w 165"/>
                <a:gd name="T105" fmla="*/ 0 h 1158"/>
                <a:gd name="T106" fmla="*/ 58 w 165"/>
                <a:gd name="T107" fmla="*/ 0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5" h="1158">
                  <a:moveTo>
                    <a:pt x="58" y="0"/>
                  </a:moveTo>
                  <a:lnTo>
                    <a:pt x="81" y="69"/>
                  </a:lnTo>
                  <a:lnTo>
                    <a:pt x="101" y="138"/>
                  </a:lnTo>
                  <a:lnTo>
                    <a:pt x="117" y="209"/>
                  </a:lnTo>
                  <a:lnTo>
                    <a:pt x="130" y="279"/>
                  </a:lnTo>
                  <a:lnTo>
                    <a:pt x="139" y="350"/>
                  </a:lnTo>
                  <a:lnTo>
                    <a:pt x="143" y="422"/>
                  </a:lnTo>
                  <a:lnTo>
                    <a:pt x="142" y="495"/>
                  </a:lnTo>
                  <a:lnTo>
                    <a:pt x="136" y="568"/>
                  </a:lnTo>
                  <a:lnTo>
                    <a:pt x="129" y="640"/>
                  </a:lnTo>
                  <a:lnTo>
                    <a:pt x="122" y="712"/>
                  </a:lnTo>
                  <a:lnTo>
                    <a:pt x="114" y="784"/>
                  </a:lnTo>
                  <a:lnTo>
                    <a:pt x="106" y="856"/>
                  </a:lnTo>
                  <a:lnTo>
                    <a:pt x="98" y="893"/>
                  </a:lnTo>
                  <a:lnTo>
                    <a:pt x="88" y="931"/>
                  </a:lnTo>
                  <a:lnTo>
                    <a:pt x="75" y="970"/>
                  </a:lnTo>
                  <a:lnTo>
                    <a:pt x="62" y="1006"/>
                  </a:lnTo>
                  <a:lnTo>
                    <a:pt x="47" y="1043"/>
                  </a:lnTo>
                  <a:lnTo>
                    <a:pt x="31" y="1081"/>
                  </a:lnTo>
                  <a:lnTo>
                    <a:pt x="15" y="1117"/>
                  </a:lnTo>
                  <a:lnTo>
                    <a:pt x="0" y="1153"/>
                  </a:lnTo>
                  <a:lnTo>
                    <a:pt x="0" y="1158"/>
                  </a:lnTo>
                  <a:lnTo>
                    <a:pt x="6" y="1158"/>
                  </a:lnTo>
                  <a:lnTo>
                    <a:pt x="10" y="1157"/>
                  </a:lnTo>
                  <a:lnTo>
                    <a:pt x="15" y="1153"/>
                  </a:lnTo>
                  <a:lnTo>
                    <a:pt x="31" y="1120"/>
                  </a:lnTo>
                  <a:lnTo>
                    <a:pt x="47" y="1088"/>
                  </a:lnTo>
                  <a:lnTo>
                    <a:pt x="62" y="1055"/>
                  </a:lnTo>
                  <a:lnTo>
                    <a:pt x="77" y="1020"/>
                  </a:lnTo>
                  <a:lnTo>
                    <a:pt x="91" y="987"/>
                  </a:lnTo>
                  <a:lnTo>
                    <a:pt x="104" y="954"/>
                  </a:lnTo>
                  <a:lnTo>
                    <a:pt x="117" y="919"/>
                  </a:lnTo>
                  <a:lnTo>
                    <a:pt x="129" y="885"/>
                  </a:lnTo>
                  <a:lnTo>
                    <a:pt x="137" y="849"/>
                  </a:lnTo>
                  <a:lnTo>
                    <a:pt x="143" y="811"/>
                  </a:lnTo>
                  <a:lnTo>
                    <a:pt x="146" y="774"/>
                  </a:lnTo>
                  <a:lnTo>
                    <a:pt x="149" y="738"/>
                  </a:lnTo>
                  <a:lnTo>
                    <a:pt x="153" y="697"/>
                  </a:lnTo>
                  <a:lnTo>
                    <a:pt x="156" y="657"/>
                  </a:lnTo>
                  <a:lnTo>
                    <a:pt x="159" y="617"/>
                  </a:lnTo>
                  <a:lnTo>
                    <a:pt x="162" y="576"/>
                  </a:lnTo>
                  <a:lnTo>
                    <a:pt x="165" y="501"/>
                  </a:lnTo>
                  <a:lnTo>
                    <a:pt x="163" y="426"/>
                  </a:lnTo>
                  <a:lnTo>
                    <a:pt x="158" y="354"/>
                  </a:lnTo>
                  <a:lnTo>
                    <a:pt x="146" y="282"/>
                  </a:lnTo>
                  <a:lnTo>
                    <a:pt x="130" y="212"/>
                  </a:lnTo>
                  <a:lnTo>
                    <a:pt x="110" y="141"/>
                  </a:lnTo>
                  <a:lnTo>
                    <a:pt x="87" y="7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37" name="Freeform 1395">
              <a:extLst>
                <a:ext uri="{FF2B5EF4-FFF2-40B4-BE49-F238E27FC236}">
                  <a16:creationId xmlns:a16="http://schemas.microsoft.com/office/drawing/2014/main" id="{C7D95F32-639D-2778-0877-F2D3D303175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034" y="9906"/>
              <a:ext cx="428" cy="682"/>
            </a:xfrm>
            <a:custGeom>
              <a:avLst/>
              <a:gdLst>
                <a:gd name="T0" fmla="*/ 428 w 428"/>
                <a:gd name="T1" fmla="*/ 682 h 682"/>
                <a:gd name="T2" fmla="*/ 415 w 428"/>
                <a:gd name="T3" fmla="*/ 630 h 682"/>
                <a:gd name="T4" fmla="*/ 398 w 428"/>
                <a:gd name="T5" fmla="*/ 580 h 682"/>
                <a:gd name="T6" fmla="*/ 379 w 428"/>
                <a:gd name="T7" fmla="*/ 529 h 682"/>
                <a:gd name="T8" fmla="*/ 359 w 428"/>
                <a:gd name="T9" fmla="*/ 480 h 682"/>
                <a:gd name="T10" fmla="*/ 336 w 428"/>
                <a:gd name="T11" fmla="*/ 433 h 682"/>
                <a:gd name="T12" fmla="*/ 310 w 428"/>
                <a:gd name="T13" fmla="*/ 385 h 682"/>
                <a:gd name="T14" fmla="*/ 284 w 428"/>
                <a:gd name="T15" fmla="*/ 338 h 682"/>
                <a:gd name="T16" fmla="*/ 256 w 428"/>
                <a:gd name="T17" fmla="*/ 292 h 682"/>
                <a:gd name="T18" fmla="*/ 244 w 428"/>
                <a:gd name="T19" fmla="*/ 271 h 682"/>
                <a:gd name="T20" fmla="*/ 231 w 428"/>
                <a:gd name="T21" fmla="*/ 251 h 682"/>
                <a:gd name="T22" fmla="*/ 219 w 428"/>
                <a:gd name="T23" fmla="*/ 230 h 682"/>
                <a:gd name="T24" fmla="*/ 206 w 428"/>
                <a:gd name="T25" fmla="*/ 209 h 682"/>
                <a:gd name="T26" fmla="*/ 192 w 428"/>
                <a:gd name="T27" fmla="*/ 189 h 682"/>
                <a:gd name="T28" fmla="*/ 179 w 428"/>
                <a:gd name="T29" fmla="*/ 168 h 682"/>
                <a:gd name="T30" fmla="*/ 164 w 428"/>
                <a:gd name="T31" fmla="*/ 149 h 682"/>
                <a:gd name="T32" fmla="*/ 150 w 428"/>
                <a:gd name="T33" fmla="*/ 129 h 682"/>
                <a:gd name="T34" fmla="*/ 135 w 428"/>
                <a:gd name="T35" fmla="*/ 110 h 682"/>
                <a:gd name="T36" fmla="*/ 120 w 428"/>
                <a:gd name="T37" fmla="*/ 91 h 682"/>
                <a:gd name="T38" fmla="*/ 104 w 428"/>
                <a:gd name="T39" fmla="*/ 74 h 682"/>
                <a:gd name="T40" fmla="*/ 86 w 428"/>
                <a:gd name="T41" fmla="*/ 57 h 682"/>
                <a:gd name="T42" fmla="*/ 68 w 428"/>
                <a:gd name="T43" fmla="*/ 41 h 682"/>
                <a:gd name="T44" fmla="*/ 49 w 428"/>
                <a:gd name="T45" fmla="*/ 26 h 682"/>
                <a:gd name="T46" fmla="*/ 29 w 428"/>
                <a:gd name="T47" fmla="*/ 13 h 682"/>
                <a:gd name="T48" fmla="*/ 7 w 428"/>
                <a:gd name="T49" fmla="*/ 0 h 682"/>
                <a:gd name="T50" fmla="*/ 4 w 428"/>
                <a:gd name="T51" fmla="*/ 0 h 682"/>
                <a:gd name="T52" fmla="*/ 1 w 428"/>
                <a:gd name="T53" fmla="*/ 3 h 682"/>
                <a:gd name="T54" fmla="*/ 0 w 428"/>
                <a:gd name="T55" fmla="*/ 8 h 682"/>
                <a:gd name="T56" fmla="*/ 1 w 428"/>
                <a:gd name="T57" fmla="*/ 11 h 682"/>
                <a:gd name="T58" fmla="*/ 20 w 428"/>
                <a:gd name="T59" fmla="*/ 25 h 682"/>
                <a:gd name="T60" fmla="*/ 39 w 428"/>
                <a:gd name="T61" fmla="*/ 39 h 682"/>
                <a:gd name="T62" fmla="*/ 56 w 428"/>
                <a:gd name="T63" fmla="*/ 54 h 682"/>
                <a:gd name="T64" fmla="*/ 72 w 428"/>
                <a:gd name="T65" fmla="*/ 70 h 682"/>
                <a:gd name="T66" fmla="*/ 89 w 428"/>
                <a:gd name="T67" fmla="*/ 87 h 682"/>
                <a:gd name="T68" fmla="*/ 104 w 428"/>
                <a:gd name="T69" fmla="*/ 103 h 682"/>
                <a:gd name="T70" fmla="*/ 120 w 428"/>
                <a:gd name="T71" fmla="*/ 120 h 682"/>
                <a:gd name="T72" fmla="*/ 134 w 428"/>
                <a:gd name="T73" fmla="*/ 137 h 682"/>
                <a:gd name="T74" fmla="*/ 147 w 428"/>
                <a:gd name="T75" fmla="*/ 155 h 682"/>
                <a:gd name="T76" fmla="*/ 161 w 428"/>
                <a:gd name="T77" fmla="*/ 173 h 682"/>
                <a:gd name="T78" fmla="*/ 174 w 428"/>
                <a:gd name="T79" fmla="*/ 192 h 682"/>
                <a:gd name="T80" fmla="*/ 189 w 428"/>
                <a:gd name="T81" fmla="*/ 211 h 682"/>
                <a:gd name="T82" fmla="*/ 202 w 428"/>
                <a:gd name="T83" fmla="*/ 230 h 682"/>
                <a:gd name="T84" fmla="*/ 215 w 428"/>
                <a:gd name="T85" fmla="*/ 248 h 682"/>
                <a:gd name="T86" fmla="*/ 228 w 428"/>
                <a:gd name="T87" fmla="*/ 269 h 682"/>
                <a:gd name="T88" fmla="*/ 241 w 428"/>
                <a:gd name="T89" fmla="*/ 287 h 682"/>
                <a:gd name="T90" fmla="*/ 271 w 428"/>
                <a:gd name="T91" fmla="*/ 333 h 682"/>
                <a:gd name="T92" fmla="*/ 300 w 428"/>
                <a:gd name="T93" fmla="*/ 380 h 682"/>
                <a:gd name="T94" fmla="*/ 327 w 428"/>
                <a:gd name="T95" fmla="*/ 427 h 682"/>
                <a:gd name="T96" fmla="*/ 352 w 428"/>
                <a:gd name="T97" fmla="*/ 476 h 682"/>
                <a:gd name="T98" fmla="*/ 375 w 428"/>
                <a:gd name="T99" fmla="*/ 527 h 682"/>
                <a:gd name="T100" fmla="*/ 395 w 428"/>
                <a:gd name="T101" fmla="*/ 577 h 682"/>
                <a:gd name="T102" fmla="*/ 412 w 428"/>
                <a:gd name="T103" fmla="*/ 629 h 682"/>
                <a:gd name="T104" fmla="*/ 427 w 428"/>
                <a:gd name="T105" fmla="*/ 682 h 682"/>
                <a:gd name="T106" fmla="*/ 427 w 428"/>
                <a:gd name="T107" fmla="*/ 682 h 682"/>
                <a:gd name="T108" fmla="*/ 428 w 428"/>
                <a:gd name="T109" fmla="*/ 682 h 682"/>
                <a:gd name="T110" fmla="*/ 428 w 428"/>
                <a:gd name="T111" fmla="*/ 682 h 682"/>
                <a:gd name="T112" fmla="*/ 428 w 428"/>
                <a:gd name="T113" fmla="*/ 682 h 682"/>
                <a:gd name="T114" fmla="*/ 428 w 428"/>
                <a:gd name="T115" fmla="*/ 682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8" h="682">
                  <a:moveTo>
                    <a:pt x="428" y="682"/>
                  </a:moveTo>
                  <a:lnTo>
                    <a:pt x="415" y="630"/>
                  </a:lnTo>
                  <a:lnTo>
                    <a:pt x="398" y="580"/>
                  </a:lnTo>
                  <a:lnTo>
                    <a:pt x="379" y="529"/>
                  </a:lnTo>
                  <a:lnTo>
                    <a:pt x="359" y="480"/>
                  </a:lnTo>
                  <a:lnTo>
                    <a:pt x="336" y="433"/>
                  </a:lnTo>
                  <a:lnTo>
                    <a:pt x="310" y="385"/>
                  </a:lnTo>
                  <a:lnTo>
                    <a:pt x="284" y="338"/>
                  </a:lnTo>
                  <a:lnTo>
                    <a:pt x="256" y="292"/>
                  </a:lnTo>
                  <a:lnTo>
                    <a:pt x="244" y="271"/>
                  </a:lnTo>
                  <a:lnTo>
                    <a:pt x="231" y="251"/>
                  </a:lnTo>
                  <a:lnTo>
                    <a:pt x="219" y="230"/>
                  </a:lnTo>
                  <a:lnTo>
                    <a:pt x="206" y="209"/>
                  </a:lnTo>
                  <a:lnTo>
                    <a:pt x="192" y="189"/>
                  </a:lnTo>
                  <a:lnTo>
                    <a:pt x="179" y="168"/>
                  </a:lnTo>
                  <a:lnTo>
                    <a:pt x="164" y="149"/>
                  </a:lnTo>
                  <a:lnTo>
                    <a:pt x="150" y="129"/>
                  </a:lnTo>
                  <a:lnTo>
                    <a:pt x="135" y="110"/>
                  </a:lnTo>
                  <a:lnTo>
                    <a:pt x="120" y="91"/>
                  </a:lnTo>
                  <a:lnTo>
                    <a:pt x="104" y="74"/>
                  </a:lnTo>
                  <a:lnTo>
                    <a:pt x="86" y="57"/>
                  </a:lnTo>
                  <a:lnTo>
                    <a:pt x="68" y="41"/>
                  </a:lnTo>
                  <a:lnTo>
                    <a:pt x="49" y="26"/>
                  </a:lnTo>
                  <a:lnTo>
                    <a:pt x="29" y="13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11"/>
                  </a:lnTo>
                  <a:lnTo>
                    <a:pt x="20" y="25"/>
                  </a:lnTo>
                  <a:lnTo>
                    <a:pt x="39" y="39"/>
                  </a:lnTo>
                  <a:lnTo>
                    <a:pt x="56" y="54"/>
                  </a:lnTo>
                  <a:lnTo>
                    <a:pt x="72" y="70"/>
                  </a:lnTo>
                  <a:lnTo>
                    <a:pt x="89" y="87"/>
                  </a:lnTo>
                  <a:lnTo>
                    <a:pt x="104" y="103"/>
                  </a:lnTo>
                  <a:lnTo>
                    <a:pt x="120" y="120"/>
                  </a:lnTo>
                  <a:lnTo>
                    <a:pt x="134" y="137"/>
                  </a:lnTo>
                  <a:lnTo>
                    <a:pt x="147" y="155"/>
                  </a:lnTo>
                  <a:lnTo>
                    <a:pt x="161" y="173"/>
                  </a:lnTo>
                  <a:lnTo>
                    <a:pt x="174" y="192"/>
                  </a:lnTo>
                  <a:lnTo>
                    <a:pt x="189" y="211"/>
                  </a:lnTo>
                  <a:lnTo>
                    <a:pt x="202" y="230"/>
                  </a:lnTo>
                  <a:lnTo>
                    <a:pt x="215" y="248"/>
                  </a:lnTo>
                  <a:lnTo>
                    <a:pt x="228" y="269"/>
                  </a:lnTo>
                  <a:lnTo>
                    <a:pt x="241" y="287"/>
                  </a:lnTo>
                  <a:lnTo>
                    <a:pt x="271" y="333"/>
                  </a:lnTo>
                  <a:lnTo>
                    <a:pt x="300" y="380"/>
                  </a:lnTo>
                  <a:lnTo>
                    <a:pt x="327" y="427"/>
                  </a:lnTo>
                  <a:lnTo>
                    <a:pt x="352" y="476"/>
                  </a:lnTo>
                  <a:lnTo>
                    <a:pt x="375" y="527"/>
                  </a:lnTo>
                  <a:lnTo>
                    <a:pt x="395" y="577"/>
                  </a:lnTo>
                  <a:lnTo>
                    <a:pt x="412" y="629"/>
                  </a:lnTo>
                  <a:lnTo>
                    <a:pt x="427" y="682"/>
                  </a:lnTo>
                  <a:lnTo>
                    <a:pt x="427" y="682"/>
                  </a:lnTo>
                  <a:lnTo>
                    <a:pt x="428" y="682"/>
                  </a:lnTo>
                  <a:lnTo>
                    <a:pt x="428" y="682"/>
                  </a:lnTo>
                  <a:lnTo>
                    <a:pt x="428" y="682"/>
                  </a:lnTo>
                  <a:lnTo>
                    <a:pt x="428" y="6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38" name="Freeform 1396">
              <a:extLst>
                <a:ext uri="{FF2B5EF4-FFF2-40B4-BE49-F238E27FC236}">
                  <a16:creationId xmlns:a16="http://schemas.microsoft.com/office/drawing/2014/main" id="{004AB488-A95D-A8A3-5E56-8535D5596A9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877" y="9917"/>
              <a:ext cx="346" cy="823"/>
            </a:xfrm>
            <a:custGeom>
              <a:avLst/>
              <a:gdLst>
                <a:gd name="T0" fmla="*/ 103 w 346"/>
                <a:gd name="T1" fmla="*/ 8 h 823"/>
                <a:gd name="T2" fmla="*/ 69 w 346"/>
                <a:gd name="T3" fmla="*/ 33 h 823"/>
                <a:gd name="T4" fmla="*/ 41 w 346"/>
                <a:gd name="T5" fmla="*/ 62 h 823"/>
                <a:gd name="T6" fmla="*/ 21 w 346"/>
                <a:gd name="T7" fmla="*/ 98 h 823"/>
                <a:gd name="T8" fmla="*/ 4 w 346"/>
                <a:gd name="T9" fmla="*/ 144 h 823"/>
                <a:gd name="T10" fmla="*/ 0 w 346"/>
                <a:gd name="T11" fmla="*/ 193 h 823"/>
                <a:gd name="T12" fmla="*/ 7 w 346"/>
                <a:gd name="T13" fmla="*/ 243 h 823"/>
                <a:gd name="T14" fmla="*/ 24 w 346"/>
                <a:gd name="T15" fmla="*/ 292 h 823"/>
                <a:gd name="T16" fmla="*/ 50 w 346"/>
                <a:gd name="T17" fmla="*/ 348 h 823"/>
                <a:gd name="T18" fmla="*/ 78 w 346"/>
                <a:gd name="T19" fmla="*/ 413 h 823"/>
                <a:gd name="T20" fmla="*/ 106 w 346"/>
                <a:gd name="T21" fmla="*/ 478 h 823"/>
                <a:gd name="T22" fmla="*/ 135 w 346"/>
                <a:gd name="T23" fmla="*/ 543 h 823"/>
                <a:gd name="T24" fmla="*/ 173 w 346"/>
                <a:gd name="T25" fmla="*/ 608 h 823"/>
                <a:gd name="T26" fmla="*/ 216 w 346"/>
                <a:gd name="T27" fmla="*/ 671 h 823"/>
                <a:gd name="T28" fmla="*/ 262 w 346"/>
                <a:gd name="T29" fmla="*/ 730 h 823"/>
                <a:gd name="T30" fmla="*/ 310 w 346"/>
                <a:gd name="T31" fmla="*/ 791 h 823"/>
                <a:gd name="T32" fmla="*/ 337 w 346"/>
                <a:gd name="T33" fmla="*/ 823 h 823"/>
                <a:gd name="T34" fmla="*/ 346 w 346"/>
                <a:gd name="T35" fmla="*/ 817 h 823"/>
                <a:gd name="T36" fmla="*/ 331 w 346"/>
                <a:gd name="T37" fmla="*/ 791 h 823"/>
                <a:gd name="T38" fmla="*/ 301 w 346"/>
                <a:gd name="T39" fmla="*/ 745 h 823"/>
                <a:gd name="T40" fmla="*/ 271 w 346"/>
                <a:gd name="T41" fmla="*/ 701 h 823"/>
                <a:gd name="T42" fmla="*/ 240 w 346"/>
                <a:gd name="T43" fmla="*/ 655 h 823"/>
                <a:gd name="T44" fmla="*/ 210 w 346"/>
                <a:gd name="T45" fmla="*/ 606 h 823"/>
                <a:gd name="T46" fmla="*/ 181 w 346"/>
                <a:gd name="T47" fmla="*/ 552 h 823"/>
                <a:gd name="T48" fmla="*/ 155 w 346"/>
                <a:gd name="T49" fmla="*/ 497 h 823"/>
                <a:gd name="T50" fmla="*/ 129 w 346"/>
                <a:gd name="T51" fmla="*/ 441 h 823"/>
                <a:gd name="T52" fmla="*/ 105 w 346"/>
                <a:gd name="T53" fmla="*/ 387 h 823"/>
                <a:gd name="T54" fmla="*/ 80 w 346"/>
                <a:gd name="T55" fmla="*/ 335 h 823"/>
                <a:gd name="T56" fmla="*/ 57 w 346"/>
                <a:gd name="T57" fmla="*/ 282 h 823"/>
                <a:gd name="T58" fmla="*/ 37 w 346"/>
                <a:gd name="T59" fmla="*/ 227 h 823"/>
                <a:gd name="T60" fmla="*/ 23 w 346"/>
                <a:gd name="T61" fmla="*/ 171 h 823"/>
                <a:gd name="T62" fmla="*/ 30 w 346"/>
                <a:gd name="T63" fmla="*/ 112 h 823"/>
                <a:gd name="T64" fmla="*/ 56 w 346"/>
                <a:gd name="T65" fmla="*/ 57 h 823"/>
                <a:gd name="T66" fmla="*/ 98 w 346"/>
                <a:gd name="T67" fmla="*/ 14 h 823"/>
                <a:gd name="T68" fmla="*/ 124 w 346"/>
                <a:gd name="T69" fmla="*/ 0 h 823"/>
                <a:gd name="T70" fmla="*/ 124 w 346"/>
                <a:gd name="T71" fmla="*/ 0 h 823"/>
                <a:gd name="T72" fmla="*/ 122 w 346"/>
                <a:gd name="T73" fmla="*/ 0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6" h="823">
                  <a:moveTo>
                    <a:pt x="122" y="0"/>
                  </a:moveTo>
                  <a:lnTo>
                    <a:pt x="103" y="8"/>
                  </a:lnTo>
                  <a:lnTo>
                    <a:pt x="85" y="20"/>
                  </a:lnTo>
                  <a:lnTo>
                    <a:pt x="69" y="33"/>
                  </a:lnTo>
                  <a:lnTo>
                    <a:pt x="54" y="46"/>
                  </a:lnTo>
                  <a:lnTo>
                    <a:pt x="41" y="62"/>
                  </a:lnTo>
                  <a:lnTo>
                    <a:pt x="31" y="79"/>
                  </a:lnTo>
                  <a:lnTo>
                    <a:pt x="21" y="98"/>
                  </a:lnTo>
                  <a:lnTo>
                    <a:pt x="13" y="118"/>
                  </a:lnTo>
                  <a:lnTo>
                    <a:pt x="4" y="144"/>
                  </a:lnTo>
                  <a:lnTo>
                    <a:pt x="0" y="168"/>
                  </a:lnTo>
                  <a:lnTo>
                    <a:pt x="0" y="193"/>
                  </a:lnTo>
                  <a:lnTo>
                    <a:pt x="3" y="219"/>
                  </a:lnTo>
                  <a:lnTo>
                    <a:pt x="7" y="243"/>
                  </a:lnTo>
                  <a:lnTo>
                    <a:pt x="14" y="268"/>
                  </a:lnTo>
                  <a:lnTo>
                    <a:pt x="24" y="292"/>
                  </a:lnTo>
                  <a:lnTo>
                    <a:pt x="34" y="317"/>
                  </a:lnTo>
                  <a:lnTo>
                    <a:pt x="50" y="348"/>
                  </a:lnTo>
                  <a:lnTo>
                    <a:pt x="65" y="381"/>
                  </a:lnTo>
                  <a:lnTo>
                    <a:pt x="78" y="413"/>
                  </a:lnTo>
                  <a:lnTo>
                    <a:pt x="92" y="446"/>
                  </a:lnTo>
                  <a:lnTo>
                    <a:pt x="106" y="478"/>
                  </a:lnTo>
                  <a:lnTo>
                    <a:pt x="121" y="511"/>
                  </a:lnTo>
                  <a:lnTo>
                    <a:pt x="135" y="543"/>
                  </a:lnTo>
                  <a:lnTo>
                    <a:pt x="152" y="575"/>
                  </a:lnTo>
                  <a:lnTo>
                    <a:pt x="173" y="608"/>
                  </a:lnTo>
                  <a:lnTo>
                    <a:pt x="193" y="639"/>
                  </a:lnTo>
                  <a:lnTo>
                    <a:pt x="216" y="671"/>
                  </a:lnTo>
                  <a:lnTo>
                    <a:pt x="239" y="701"/>
                  </a:lnTo>
                  <a:lnTo>
                    <a:pt x="262" y="730"/>
                  </a:lnTo>
                  <a:lnTo>
                    <a:pt x="287" y="761"/>
                  </a:lnTo>
                  <a:lnTo>
                    <a:pt x="310" y="791"/>
                  </a:lnTo>
                  <a:lnTo>
                    <a:pt x="334" y="821"/>
                  </a:lnTo>
                  <a:lnTo>
                    <a:pt x="337" y="823"/>
                  </a:lnTo>
                  <a:lnTo>
                    <a:pt x="343" y="821"/>
                  </a:lnTo>
                  <a:lnTo>
                    <a:pt x="346" y="817"/>
                  </a:lnTo>
                  <a:lnTo>
                    <a:pt x="346" y="814"/>
                  </a:lnTo>
                  <a:lnTo>
                    <a:pt x="331" y="791"/>
                  </a:lnTo>
                  <a:lnTo>
                    <a:pt x="317" y="768"/>
                  </a:lnTo>
                  <a:lnTo>
                    <a:pt x="301" y="745"/>
                  </a:lnTo>
                  <a:lnTo>
                    <a:pt x="287" y="723"/>
                  </a:lnTo>
                  <a:lnTo>
                    <a:pt x="271" y="701"/>
                  </a:lnTo>
                  <a:lnTo>
                    <a:pt x="255" y="678"/>
                  </a:lnTo>
                  <a:lnTo>
                    <a:pt x="240" y="655"/>
                  </a:lnTo>
                  <a:lnTo>
                    <a:pt x="226" y="632"/>
                  </a:lnTo>
                  <a:lnTo>
                    <a:pt x="210" y="606"/>
                  </a:lnTo>
                  <a:lnTo>
                    <a:pt x="196" y="579"/>
                  </a:lnTo>
                  <a:lnTo>
                    <a:pt x="181" y="552"/>
                  </a:lnTo>
                  <a:lnTo>
                    <a:pt x="168" y="524"/>
                  </a:lnTo>
                  <a:lnTo>
                    <a:pt x="155" y="497"/>
                  </a:lnTo>
                  <a:lnTo>
                    <a:pt x="142" y="469"/>
                  </a:lnTo>
                  <a:lnTo>
                    <a:pt x="129" y="441"/>
                  </a:lnTo>
                  <a:lnTo>
                    <a:pt x="116" y="413"/>
                  </a:lnTo>
                  <a:lnTo>
                    <a:pt x="105" y="387"/>
                  </a:lnTo>
                  <a:lnTo>
                    <a:pt x="93" y="361"/>
                  </a:lnTo>
                  <a:lnTo>
                    <a:pt x="80" y="335"/>
                  </a:lnTo>
                  <a:lnTo>
                    <a:pt x="69" y="308"/>
                  </a:lnTo>
                  <a:lnTo>
                    <a:pt x="57" y="282"/>
                  </a:lnTo>
                  <a:lnTo>
                    <a:pt x="47" y="255"/>
                  </a:lnTo>
                  <a:lnTo>
                    <a:pt x="37" y="227"/>
                  </a:lnTo>
                  <a:lnTo>
                    <a:pt x="28" y="200"/>
                  </a:lnTo>
                  <a:lnTo>
                    <a:pt x="23" y="171"/>
                  </a:lnTo>
                  <a:lnTo>
                    <a:pt x="24" y="141"/>
                  </a:lnTo>
                  <a:lnTo>
                    <a:pt x="30" y="112"/>
                  </a:lnTo>
                  <a:lnTo>
                    <a:pt x="41" y="83"/>
                  </a:lnTo>
                  <a:lnTo>
                    <a:pt x="56" y="57"/>
                  </a:lnTo>
                  <a:lnTo>
                    <a:pt x="75" y="34"/>
                  </a:lnTo>
                  <a:lnTo>
                    <a:pt x="98" y="14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2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39" name="Freeform 1397">
              <a:extLst>
                <a:ext uri="{FF2B5EF4-FFF2-40B4-BE49-F238E27FC236}">
                  <a16:creationId xmlns:a16="http://schemas.microsoft.com/office/drawing/2014/main" id="{96FAC474-FF0B-FF46-2CFF-65E2DE0E7C0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252" y="10584"/>
              <a:ext cx="124" cy="324"/>
            </a:xfrm>
            <a:custGeom>
              <a:avLst/>
              <a:gdLst>
                <a:gd name="T0" fmla="*/ 0 w 124"/>
                <a:gd name="T1" fmla="*/ 1 h 324"/>
                <a:gd name="T2" fmla="*/ 17 w 124"/>
                <a:gd name="T3" fmla="*/ 40 h 324"/>
                <a:gd name="T4" fmla="*/ 34 w 124"/>
                <a:gd name="T5" fmla="*/ 81 h 324"/>
                <a:gd name="T6" fmla="*/ 50 w 124"/>
                <a:gd name="T7" fmla="*/ 119 h 324"/>
                <a:gd name="T8" fmla="*/ 64 w 124"/>
                <a:gd name="T9" fmla="*/ 160 h 324"/>
                <a:gd name="T10" fmla="*/ 77 w 124"/>
                <a:gd name="T11" fmla="*/ 200 h 324"/>
                <a:gd name="T12" fmla="*/ 90 w 124"/>
                <a:gd name="T13" fmla="*/ 241 h 324"/>
                <a:gd name="T14" fmla="*/ 102 w 124"/>
                <a:gd name="T15" fmla="*/ 282 h 324"/>
                <a:gd name="T16" fmla="*/ 113 w 124"/>
                <a:gd name="T17" fmla="*/ 323 h 324"/>
                <a:gd name="T18" fmla="*/ 116 w 124"/>
                <a:gd name="T19" fmla="*/ 324 h 324"/>
                <a:gd name="T20" fmla="*/ 119 w 124"/>
                <a:gd name="T21" fmla="*/ 324 h 324"/>
                <a:gd name="T22" fmla="*/ 122 w 124"/>
                <a:gd name="T23" fmla="*/ 320 h 324"/>
                <a:gd name="T24" fmla="*/ 124 w 124"/>
                <a:gd name="T25" fmla="*/ 317 h 324"/>
                <a:gd name="T26" fmla="*/ 113 w 124"/>
                <a:gd name="T27" fmla="*/ 275 h 324"/>
                <a:gd name="T28" fmla="*/ 102 w 124"/>
                <a:gd name="T29" fmla="*/ 235 h 324"/>
                <a:gd name="T30" fmla="*/ 88 w 124"/>
                <a:gd name="T31" fmla="*/ 194 h 324"/>
                <a:gd name="T32" fmla="*/ 72 w 124"/>
                <a:gd name="T33" fmla="*/ 156 h 324"/>
                <a:gd name="T34" fmla="*/ 54 w 124"/>
                <a:gd name="T35" fmla="*/ 117 h 324"/>
                <a:gd name="T36" fmla="*/ 37 w 124"/>
                <a:gd name="T37" fmla="*/ 78 h 324"/>
                <a:gd name="T38" fmla="*/ 20 w 124"/>
                <a:gd name="T39" fmla="*/ 39 h 324"/>
                <a:gd name="T40" fmla="*/ 1 w 124"/>
                <a:gd name="T41" fmla="*/ 0 h 324"/>
                <a:gd name="T42" fmla="*/ 1 w 124"/>
                <a:gd name="T43" fmla="*/ 0 h 324"/>
                <a:gd name="T44" fmla="*/ 1 w 124"/>
                <a:gd name="T45" fmla="*/ 0 h 324"/>
                <a:gd name="T46" fmla="*/ 0 w 124"/>
                <a:gd name="T47" fmla="*/ 0 h 324"/>
                <a:gd name="T48" fmla="*/ 0 w 124"/>
                <a:gd name="T49" fmla="*/ 1 h 324"/>
                <a:gd name="T50" fmla="*/ 0 w 124"/>
                <a:gd name="T51" fmla="*/ 1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324">
                  <a:moveTo>
                    <a:pt x="0" y="1"/>
                  </a:moveTo>
                  <a:lnTo>
                    <a:pt x="17" y="40"/>
                  </a:lnTo>
                  <a:lnTo>
                    <a:pt x="34" y="81"/>
                  </a:lnTo>
                  <a:lnTo>
                    <a:pt x="50" y="119"/>
                  </a:lnTo>
                  <a:lnTo>
                    <a:pt x="64" y="160"/>
                  </a:lnTo>
                  <a:lnTo>
                    <a:pt x="77" y="200"/>
                  </a:lnTo>
                  <a:lnTo>
                    <a:pt x="90" y="241"/>
                  </a:lnTo>
                  <a:lnTo>
                    <a:pt x="102" y="282"/>
                  </a:lnTo>
                  <a:lnTo>
                    <a:pt x="113" y="323"/>
                  </a:lnTo>
                  <a:lnTo>
                    <a:pt x="116" y="324"/>
                  </a:lnTo>
                  <a:lnTo>
                    <a:pt x="119" y="324"/>
                  </a:lnTo>
                  <a:lnTo>
                    <a:pt x="122" y="320"/>
                  </a:lnTo>
                  <a:lnTo>
                    <a:pt x="124" y="317"/>
                  </a:lnTo>
                  <a:lnTo>
                    <a:pt x="113" y="275"/>
                  </a:lnTo>
                  <a:lnTo>
                    <a:pt x="102" y="235"/>
                  </a:lnTo>
                  <a:lnTo>
                    <a:pt x="88" y="194"/>
                  </a:lnTo>
                  <a:lnTo>
                    <a:pt x="72" y="156"/>
                  </a:lnTo>
                  <a:lnTo>
                    <a:pt x="54" y="117"/>
                  </a:lnTo>
                  <a:lnTo>
                    <a:pt x="37" y="78"/>
                  </a:lnTo>
                  <a:lnTo>
                    <a:pt x="20" y="39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40" name="Freeform 1398">
              <a:extLst>
                <a:ext uri="{FF2B5EF4-FFF2-40B4-BE49-F238E27FC236}">
                  <a16:creationId xmlns:a16="http://schemas.microsoft.com/office/drawing/2014/main" id="{FA712E06-6AAB-3D06-7DF4-A020337EF9F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119" y="10659"/>
              <a:ext cx="59" cy="163"/>
            </a:xfrm>
            <a:custGeom>
              <a:avLst/>
              <a:gdLst>
                <a:gd name="T0" fmla="*/ 29 w 59"/>
                <a:gd name="T1" fmla="*/ 1 h 163"/>
                <a:gd name="T2" fmla="*/ 37 w 59"/>
                <a:gd name="T3" fmla="*/ 21 h 163"/>
                <a:gd name="T4" fmla="*/ 43 w 59"/>
                <a:gd name="T5" fmla="*/ 43 h 163"/>
                <a:gd name="T6" fmla="*/ 47 w 59"/>
                <a:gd name="T7" fmla="*/ 66 h 163"/>
                <a:gd name="T8" fmla="*/ 49 w 59"/>
                <a:gd name="T9" fmla="*/ 89 h 163"/>
                <a:gd name="T10" fmla="*/ 45 w 59"/>
                <a:gd name="T11" fmla="*/ 111 h 163"/>
                <a:gd name="T12" fmla="*/ 36 w 59"/>
                <a:gd name="T13" fmla="*/ 131 h 163"/>
                <a:gd name="T14" fmla="*/ 23 w 59"/>
                <a:gd name="T15" fmla="*/ 147 h 163"/>
                <a:gd name="T16" fmla="*/ 3 w 59"/>
                <a:gd name="T17" fmla="*/ 158 h 163"/>
                <a:gd name="T18" fmla="*/ 1 w 59"/>
                <a:gd name="T19" fmla="*/ 158 h 163"/>
                <a:gd name="T20" fmla="*/ 0 w 59"/>
                <a:gd name="T21" fmla="*/ 160 h 163"/>
                <a:gd name="T22" fmla="*/ 0 w 59"/>
                <a:gd name="T23" fmla="*/ 163 h 163"/>
                <a:gd name="T24" fmla="*/ 1 w 59"/>
                <a:gd name="T25" fmla="*/ 163 h 163"/>
                <a:gd name="T26" fmla="*/ 26 w 59"/>
                <a:gd name="T27" fmla="*/ 151 h 163"/>
                <a:gd name="T28" fmla="*/ 43 w 59"/>
                <a:gd name="T29" fmla="*/ 135 h 163"/>
                <a:gd name="T30" fmla="*/ 55 w 59"/>
                <a:gd name="T31" fmla="*/ 117 h 163"/>
                <a:gd name="T32" fmla="*/ 59 w 59"/>
                <a:gd name="T33" fmla="*/ 96 h 163"/>
                <a:gd name="T34" fmla="*/ 59 w 59"/>
                <a:gd name="T35" fmla="*/ 73 h 163"/>
                <a:gd name="T36" fmla="*/ 53 w 59"/>
                <a:gd name="T37" fmla="*/ 49 h 163"/>
                <a:gd name="T38" fmla="*/ 45 w 59"/>
                <a:gd name="T39" fmla="*/ 24 h 163"/>
                <a:gd name="T40" fmla="*/ 30 w 59"/>
                <a:gd name="T41" fmla="*/ 0 h 163"/>
                <a:gd name="T42" fmla="*/ 29 w 59"/>
                <a:gd name="T43" fmla="*/ 0 h 163"/>
                <a:gd name="T44" fmla="*/ 29 w 59"/>
                <a:gd name="T45" fmla="*/ 0 h 163"/>
                <a:gd name="T46" fmla="*/ 29 w 59"/>
                <a:gd name="T47" fmla="*/ 0 h 163"/>
                <a:gd name="T48" fmla="*/ 29 w 59"/>
                <a:gd name="T49" fmla="*/ 1 h 163"/>
                <a:gd name="T50" fmla="*/ 29 w 59"/>
                <a:gd name="T51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163">
                  <a:moveTo>
                    <a:pt x="29" y="1"/>
                  </a:moveTo>
                  <a:lnTo>
                    <a:pt x="37" y="21"/>
                  </a:lnTo>
                  <a:lnTo>
                    <a:pt x="43" y="43"/>
                  </a:lnTo>
                  <a:lnTo>
                    <a:pt x="47" y="66"/>
                  </a:lnTo>
                  <a:lnTo>
                    <a:pt x="49" y="89"/>
                  </a:lnTo>
                  <a:lnTo>
                    <a:pt x="45" y="111"/>
                  </a:lnTo>
                  <a:lnTo>
                    <a:pt x="36" y="131"/>
                  </a:lnTo>
                  <a:lnTo>
                    <a:pt x="23" y="147"/>
                  </a:lnTo>
                  <a:lnTo>
                    <a:pt x="3" y="158"/>
                  </a:lnTo>
                  <a:lnTo>
                    <a:pt x="1" y="158"/>
                  </a:lnTo>
                  <a:lnTo>
                    <a:pt x="0" y="160"/>
                  </a:lnTo>
                  <a:lnTo>
                    <a:pt x="0" y="163"/>
                  </a:lnTo>
                  <a:lnTo>
                    <a:pt x="1" y="163"/>
                  </a:lnTo>
                  <a:lnTo>
                    <a:pt x="26" y="151"/>
                  </a:lnTo>
                  <a:lnTo>
                    <a:pt x="43" y="135"/>
                  </a:lnTo>
                  <a:lnTo>
                    <a:pt x="55" y="117"/>
                  </a:lnTo>
                  <a:lnTo>
                    <a:pt x="59" y="96"/>
                  </a:lnTo>
                  <a:lnTo>
                    <a:pt x="59" y="73"/>
                  </a:lnTo>
                  <a:lnTo>
                    <a:pt x="53" y="49"/>
                  </a:lnTo>
                  <a:lnTo>
                    <a:pt x="45" y="24"/>
                  </a:lnTo>
                  <a:lnTo>
                    <a:pt x="30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41" name="Freeform 1399">
              <a:extLst>
                <a:ext uri="{FF2B5EF4-FFF2-40B4-BE49-F238E27FC236}">
                  <a16:creationId xmlns:a16="http://schemas.microsoft.com/office/drawing/2014/main" id="{2B8DE3AE-E5A7-9AE7-02B5-71C375DECE0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11" y="10897"/>
              <a:ext cx="394" cy="76"/>
            </a:xfrm>
            <a:custGeom>
              <a:avLst/>
              <a:gdLst>
                <a:gd name="T0" fmla="*/ 394 w 394"/>
                <a:gd name="T1" fmla="*/ 0 h 76"/>
                <a:gd name="T2" fmla="*/ 384 w 394"/>
                <a:gd name="T3" fmla="*/ 4 h 76"/>
                <a:gd name="T4" fmla="*/ 374 w 394"/>
                <a:gd name="T5" fmla="*/ 8 h 76"/>
                <a:gd name="T6" fmla="*/ 364 w 394"/>
                <a:gd name="T7" fmla="*/ 13 h 76"/>
                <a:gd name="T8" fmla="*/ 354 w 394"/>
                <a:gd name="T9" fmla="*/ 15 h 76"/>
                <a:gd name="T10" fmla="*/ 343 w 394"/>
                <a:gd name="T11" fmla="*/ 20 h 76"/>
                <a:gd name="T12" fmla="*/ 333 w 394"/>
                <a:gd name="T13" fmla="*/ 24 h 76"/>
                <a:gd name="T14" fmla="*/ 322 w 394"/>
                <a:gd name="T15" fmla="*/ 27 h 76"/>
                <a:gd name="T16" fmla="*/ 312 w 394"/>
                <a:gd name="T17" fmla="*/ 28 h 76"/>
                <a:gd name="T18" fmla="*/ 302 w 394"/>
                <a:gd name="T19" fmla="*/ 30 h 76"/>
                <a:gd name="T20" fmla="*/ 293 w 394"/>
                <a:gd name="T21" fmla="*/ 31 h 76"/>
                <a:gd name="T22" fmla="*/ 283 w 394"/>
                <a:gd name="T23" fmla="*/ 33 h 76"/>
                <a:gd name="T24" fmla="*/ 274 w 394"/>
                <a:gd name="T25" fmla="*/ 36 h 76"/>
                <a:gd name="T26" fmla="*/ 266 w 394"/>
                <a:gd name="T27" fmla="*/ 37 h 76"/>
                <a:gd name="T28" fmla="*/ 257 w 394"/>
                <a:gd name="T29" fmla="*/ 40 h 76"/>
                <a:gd name="T30" fmla="*/ 247 w 394"/>
                <a:gd name="T31" fmla="*/ 41 h 76"/>
                <a:gd name="T32" fmla="*/ 238 w 394"/>
                <a:gd name="T33" fmla="*/ 44 h 76"/>
                <a:gd name="T34" fmla="*/ 224 w 394"/>
                <a:gd name="T35" fmla="*/ 49 h 76"/>
                <a:gd name="T36" fmla="*/ 209 w 394"/>
                <a:gd name="T37" fmla="*/ 52 h 76"/>
                <a:gd name="T38" fmla="*/ 195 w 394"/>
                <a:gd name="T39" fmla="*/ 54 h 76"/>
                <a:gd name="T40" fmla="*/ 180 w 394"/>
                <a:gd name="T41" fmla="*/ 56 h 76"/>
                <a:gd name="T42" fmla="*/ 166 w 394"/>
                <a:gd name="T43" fmla="*/ 57 h 76"/>
                <a:gd name="T44" fmla="*/ 152 w 394"/>
                <a:gd name="T45" fmla="*/ 59 h 76"/>
                <a:gd name="T46" fmla="*/ 137 w 394"/>
                <a:gd name="T47" fmla="*/ 59 h 76"/>
                <a:gd name="T48" fmla="*/ 123 w 394"/>
                <a:gd name="T49" fmla="*/ 57 h 76"/>
                <a:gd name="T50" fmla="*/ 108 w 394"/>
                <a:gd name="T51" fmla="*/ 57 h 76"/>
                <a:gd name="T52" fmla="*/ 94 w 394"/>
                <a:gd name="T53" fmla="*/ 56 h 76"/>
                <a:gd name="T54" fmla="*/ 80 w 394"/>
                <a:gd name="T55" fmla="*/ 54 h 76"/>
                <a:gd name="T56" fmla="*/ 64 w 394"/>
                <a:gd name="T57" fmla="*/ 53 h 76"/>
                <a:gd name="T58" fmla="*/ 49 w 394"/>
                <a:gd name="T59" fmla="*/ 52 h 76"/>
                <a:gd name="T60" fmla="*/ 35 w 394"/>
                <a:gd name="T61" fmla="*/ 50 h 76"/>
                <a:gd name="T62" fmla="*/ 20 w 394"/>
                <a:gd name="T63" fmla="*/ 50 h 76"/>
                <a:gd name="T64" fmla="*/ 6 w 394"/>
                <a:gd name="T65" fmla="*/ 49 h 76"/>
                <a:gd name="T66" fmla="*/ 3 w 394"/>
                <a:gd name="T67" fmla="*/ 50 h 76"/>
                <a:gd name="T68" fmla="*/ 2 w 394"/>
                <a:gd name="T69" fmla="*/ 53 h 76"/>
                <a:gd name="T70" fmla="*/ 0 w 394"/>
                <a:gd name="T71" fmla="*/ 56 h 76"/>
                <a:gd name="T72" fmla="*/ 2 w 394"/>
                <a:gd name="T73" fmla="*/ 57 h 76"/>
                <a:gd name="T74" fmla="*/ 26 w 394"/>
                <a:gd name="T75" fmla="*/ 62 h 76"/>
                <a:gd name="T76" fmla="*/ 52 w 394"/>
                <a:gd name="T77" fmla="*/ 66 h 76"/>
                <a:gd name="T78" fmla="*/ 78 w 394"/>
                <a:gd name="T79" fmla="*/ 70 h 76"/>
                <a:gd name="T80" fmla="*/ 104 w 394"/>
                <a:gd name="T81" fmla="*/ 75 h 76"/>
                <a:gd name="T82" fmla="*/ 130 w 394"/>
                <a:gd name="T83" fmla="*/ 76 h 76"/>
                <a:gd name="T84" fmla="*/ 156 w 394"/>
                <a:gd name="T85" fmla="*/ 76 h 76"/>
                <a:gd name="T86" fmla="*/ 182 w 394"/>
                <a:gd name="T87" fmla="*/ 75 h 76"/>
                <a:gd name="T88" fmla="*/ 206 w 394"/>
                <a:gd name="T89" fmla="*/ 69 h 76"/>
                <a:gd name="T90" fmla="*/ 231 w 394"/>
                <a:gd name="T91" fmla="*/ 62 h 76"/>
                <a:gd name="T92" fmla="*/ 254 w 394"/>
                <a:gd name="T93" fmla="*/ 54 h 76"/>
                <a:gd name="T94" fmla="*/ 279 w 394"/>
                <a:gd name="T95" fmla="*/ 47 h 76"/>
                <a:gd name="T96" fmla="*/ 302 w 394"/>
                <a:gd name="T97" fmla="*/ 39 h 76"/>
                <a:gd name="T98" fmla="*/ 325 w 394"/>
                <a:gd name="T99" fmla="*/ 30 h 76"/>
                <a:gd name="T100" fmla="*/ 346 w 394"/>
                <a:gd name="T101" fmla="*/ 20 h 76"/>
                <a:gd name="T102" fmla="*/ 369 w 394"/>
                <a:gd name="T103" fmla="*/ 11 h 76"/>
                <a:gd name="T104" fmla="*/ 392 w 394"/>
                <a:gd name="T105" fmla="*/ 1 h 76"/>
                <a:gd name="T106" fmla="*/ 394 w 394"/>
                <a:gd name="T107" fmla="*/ 0 h 76"/>
                <a:gd name="T108" fmla="*/ 394 w 394"/>
                <a:gd name="T109" fmla="*/ 0 h 76"/>
                <a:gd name="T110" fmla="*/ 394 w 394"/>
                <a:gd name="T111" fmla="*/ 0 h 76"/>
                <a:gd name="T112" fmla="*/ 394 w 394"/>
                <a:gd name="T113" fmla="*/ 0 h 76"/>
                <a:gd name="T114" fmla="*/ 394 w 394"/>
                <a:gd name="T11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94" h="76">
                  <a:moveTo>
                    <a:pt x="394" y="0"/>
                  </a:moveTo>
                  <a:lnTo>
                    <a:pt x="384" y="4"/>
                  </a:lnTo>
                  <a:lnTo>
                    <a:pt x="374" y="8"/>
                  </a:lnTo>
                  <a:lnTo>
                    <a:pt x="364" y="13"/>
                  </a:lnTo>
                  <a:lnTo>
                    <a:pt x="354" y="15"/>
                  </a:lnTo>
                  <a:lnTo>
                    <a:pt x="343" y="20"/>
                  </a:lnTo>
                  <a:lnTo>
                    <a:pt x="333" y="24"/>
                  </a:lnTo>
                  <a:lnTo>
                    <a:pt x="322" y="27"/>
                  </a:lnTo>
                  <a:lnTo>
                    <a:pt x="312" y="28"/>
                  </a:lnTo>
                  <a:lnTo>
                    <a:pt x="302" y="30"/>
                  </a:lnTo>
                  <a:lnTo>
                    <a:pt x="293" y="31"/>
                  </a:lnTo>
                  <a:lnTo>
                    <a:pt x="283" y="33"/>
                  </a:lnTo>
                  <a:lnTo>
                    <a:pt x="274" y="36"/>
                  </a:lnTo>
                  <a:lnTo>
                    <a:pt x="266" y="37"/>
                  </a:lnTo>
                  <a:lnTo>
                    <a:pt x="257" y="40"/>
                  </a:lnTo>
                  <a:lnTo>
                    <a:pt x="247" y="41"/>
                  </a:lnTo>
                  <a:lnTo>
                    <a:pt x="238" y="44"/>
                  </a:lnTo>
                  <a:lnTo>
                    <a:pt x="224" y="49"/>
                  </a:lnTo>
                  <a:lnTo>
                    <a:pt x="209" y="52"/>
                  </a:lnTo>
                  <a:lnTo>
                    <a:pt x="195" y="54"/>
                  </a:lnTo>
                  <a:lnTo>
                    <a:pt x="180" y="56"/>
                  </a:lnTo>
                  <a:lnTo>
                    <a:pt x="166" y="57"/>
                  </a:lnTo>
                  <a:lnTo>
                    <a:pt x="152" y="59"/>
                  </a:lnTo>
                  <a:lnTo>
                    <a:pt x="137" y="59"/>
                  </a:lnTo>
                  <a:lnTo>
                    <a:pt x="123" y="57"/>
                  </a:lnTo>
                  <a:lnTo>
                    <a:pt x="108" y="57"/>
                  </a:lnTo>
                  <a:lnTo>
                    <a:pt x="94" y="56"/>
                  </a:lnTo>
                  <a:lnTo>
                    <a:pt x="80" y="54"/>
                  </a:lnTo>
                  <a:lnTo>
                    <a:pt x="64" y="53"/>
                  </a:lnTo>
                  <a:lnTo>
                    <a:pt x="49" y="52"/>
                  </a:lnTo>
                  <a:lnTo>
                    <a:pt x="35" y="50"/>
                  </a:lnTo>
                  <a:lnTo>
                    <a:pt x="20" y="50"/>
                  </a:lnTo>
                  <a:lnTo>
                    <a:pt x="6" y="49"/>
                  </a:lnTo>
                  <a:lnTo>
                    <a:pt x="3" y="50"/>
                  </a:lnTo>
                  <a:lnTo>
                    <a:pt x="2" y="53"/>
                  </a:lnTo>
                  <a:lnTo>
                    <a:pt x="0" y="56"/>
                  </a:lnTo>
                  <a:lnTo>
                    <a:pt x="2" y="57"/>
                  </a:lnTo>
                  <a:lnTo>
                    <a:pt x="26" y="62"/>
                  </a:lnTo>
                  <a:lnTo>
                    <a:pt x="52" y="66"/>
                  </a:lnTo>
                  <a:lnTo>
                    <a:pt x="78" y="70"/>
                  </a:lnTo>
                  <a:lnTo>
                    <a:pt x="104" y="75"/>
                  </a:lnTo>
                  <a:lnTo>
                    <a:pt x="130" y="76"/>
                  </a:lnTo>
                  <a:lnTo>
                    <a:pt x="156" y="76"/>
                  </a:lnTo>
                  <a:lnTo>
                    <a:pt x="182" y="75"/>
                  </a:lnTo>
                  <a:lnTo>
                    <a:pt x="206" y="69"/>
                  </a:lnTo>
                  <a:lnTo>
                    <a:pt x="231" y="62"/>
                  </a:lnTo>
                  <a:lnTo>
                    <a:pt x="254" y="54"/>
                  </a:lnTo>
                  <a:lnTo>
                    <a:pt x="279" y="47"/>
                  </a:lnTo>
                  <a:lnTo>
                    <a:pt x="302" y="39"/>
                  </a:lnTo>
                  <a:lnTo>
                    <a:pt x="325" y="30"/>
                  </a:lnTo>
                  <a:lnTo>
                    <a:pt x="346" y="20"/>
                  </a:lnTo>
                  <a:lnTo>
                    <a:pt x="369" y="11"/>
                  </a:lnTo>
                  <a:lnTo>
                    <a:pt x="392" y="1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42" name="Freeform 1400">
              <a:extLst>
                <a:ext uri="{FF2B5EF4-FFF2-40B4-BE49-F238E27FC236}">
                  <a16:creationId xmlns:a16="http://schemas.microsoft.com/office/drawing/2014/main" id="{F5723E27-394F-1DAD-7B3D-A559DC5E66A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81" y="10797"/>
              <a:ext cx="423" cy="170"/>
            </a:xfrm>
            <a:custGeom>
              <a:avLst/>
              <a:gdLst>
                <a:gd name="T0" fmla="*/ 403 w 423"/>
                <a:gd name="T1" fmla="*/ 5 h 170"/>
                <a:gd name="T2" fmla="*/ 369 w 423"/>
                <a:gd name="T3" fmla="*/ 12 h 170"/>
                <a:gd name="T4" fmla="*/ 337 w 423"/>
                <a:gd name="T5" fmla="*/ 16 h 170"/>
                <a:gd name="T6" fmla="*/ 304 w 423"/>
                <a:gd name="T7" fmla="*/ 17 h 170"/>
                <a:gd name="T8" fmla="*/ 268 w 423"/>
                <a:gd name="T9" fmla="*/ 13 h 170"/>
                <a:gd name="T10" fmla="*/ 233 w 423"/>
                <a:gd name="T11" fmla="*/ 10 h 170"/>
                <a:gd name="T12" fmla="*/ 199 w 423"/>
                <a:gd name="T13" fmla="*/ 9 h 170"/>
                <a:gd name="T14" fmla="*/ 162 w 423"/>
                <a:gd name="T15" fmla="*/ 12 h 170"/>
                <a:gd name="T16" fmla="*/ 135 w 423"/>
                <a:gd name="T17" fmla="*/ 20 h 170"/>
                <a:gd name="T18" fmla="*/ 116 w 423"/>
                <a:gd name="T19" fmla="*/ 32 h 170"/>
                <a:gd name="T20" fmla="*/ 98 w 423"/>
                <a:gd name="T21" fmla="*/ 46 h 170"/>
                <a:gd name="T22" fmla="*/ 82 w 423"/>
                <a:gd name="T23" fmla="*/ 64 h 170"/>
                <a:gd name="T24" fmla="*/ 64 w 423"/>
                <a:gd name="T25" fmla="*/ 82 h 170"/>
                <a:gd name="T26" fmla="*/ 43 w 423"/>
                <a:gd name="T27" fmla="*/ 104 h 170"/>
                <a:gd name="T28" fmla="*/ 24 w 423"/>
                <a:gd name="T29" fmla="*/ 127 h 170"/>
                <a:gd name="T30" fmla="*/ 7 w 423"/>
                <a:gd name="T31" fmla="*/ 153 h 170"/>
                <a:gd name="T32" fmla="*/ 0 w 423"/>
                <a:gd name="T33" fmla="*/ 169 h 170"/>
                <a:gd name="T34" fmla="*/ 2 w 423"/>
                <a:gd name="T35" fmla="*/ 170 h 170"/>
                <a:gd name="T36" fmla="*/ 14 w 423"/>
                <a:gd name="T37" fmla="*/ 156 h 170"/>
                <a:gd name="T38" fmla="*/ 31 w 423"/>
                <a:gd name="T39" fmla="*/ 134 h 170"/>
                <a:gd name="T40" fmla="*/ 51 w 423"/>
                <a:gd name="T41" fmla="*/ 113 h 170"/>
                <a:gd name="T42" fmla="*/ 72 w 423"/>
                <a:gd name="T43" fmla="*/ 92 h 170"/>
                <a:gd name="T44" fmla="*/ 96 w 423"/>
                <a:gd name="T45" fmla="*/ 68 h 170"/>
                <a:gd name="T46" fmla="*/ 128 w 423"/>
                <a:gd name="T47" fmla="*/ 48 h 170"/>
                <a:gd name="T48" fmla="*/ 161 w 423"/>
                <a:gd name="T49" fmla="*/ 35 h 170"/>
                <a:gd name="T50" fmla="*/ 199 w 423"/>
                <a:gd name="T51" fmla="*/ 29 h 170"/>
                <a:gd name="T52" fmla="*/ 245 w 423"/>
                <a:gd name="T53" fmla="*/ 29 h 170"/>
                <a:gd name="T54" fmla="*/ 297 w 423"/>
                <a:gd name="T55" fmla="*/ 28 h 170"/>
                <a:gd name="T56" fmla="*/ 346 w 423"/>
                <a:gd name="T57" fmla="*/ 23 h 170"/>
                <a:gd name="T58" fmla="*/ 398 w 423"/>
                <a:gd name="T59" fmla="*/ 10 h 170"/>
                <a:gd name="T60" fmla="*/ 423 w 423"/>
                <a:gd name="T61" fmla="*/ 2 h 170"/>
                <a:gd name="T62" fmla="*/ 423 w 423"/>
                <a:gd name="T63" fmla="*/ 0 h 170"/>
                <a:gd name="T64" fmla="*/ 423 w 423"/>
                <a:gd name="T6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3" h="170">
                  <a:moveTo>
                    <a:pt x="423" y="0"/>
                  </a:moveTo>
                  <a:lnTo>
                    <a:pt x="403" y="5"/>
                  </a:lnTo>
                  <a:lnTo>
                    <a:pt x="386" y="7"/>
                  </a:lnTo>
                  <a:lnTo>
                    <a:pt x="369" y="12"/>
                  </a:lnTo>
                  <a:lnTo>
                    <a:pt x="353" y="15"/>
                  </a:lnTo>
                  <a:lnTo>
                    <a:pt x="337" y="16"/>
                  </a:lnTo>
                  <a:lnTo>
                    <a:pt x="320" y="17"/>
                  </a:lnTo>
                  <a:lnTo>
                    <a:pt x="304" y="17"/>
                  </a:lnTo>
                  <a:lnTo>
                    <a:pt x="286" y="16"/>
                  </a:lnTo>
                  <a:lnTo>
                    <a:pt x="268" y="13"/>
                  </a:lnTo>
                  <a:lnTo>
                    <a:pt x="250" y="12"/>
                  </a:lnTo>
                  <a:lnTo>
                    <a:pt x="233" y="10"/>
                  </a:lnTo>
                  <a:lnTo>
                    <a:pt x="216" y="9"/>
                  </a:lnTo>
                  <a:lnTo>
                    <a:pt x="199" y="9"/>
                  </a:lnTo>
                  <a:lnTo>
                    <a:pt x="180" y="9"/>
                  </a:lnTo>
                  <a:lnTo>
                    <a:pt x="162" y="12"/>
                  </a:lnTo>
                  <a:lnTo>
                    <a:pt x="145" y="16"/>
                  </a:lnTo>
                  <a:lnTo>
                    <a:pt x="135" y="20"/>
                  </a:lnTo>
                  <a:lnTo>
                    <a:pt x="125" y="25"/>
                  </a:lnTo>
                  <a:lnTo>
                    <a:pt x="116" y="32"/>
                  </a:lnTo>
                  <a:lnTo>
                    <a:pt x="106" y="39"/>
                  </a:lnTo>
                  <a:lnTo>
                    <a:pt x="98" y="46"/>
                  </a:lnTo>
                  <a:lnTo>
                    <a:pt x="89" y="55"/>
                  </a:lnTo>
                  <a:lnTo>
                    <a:pt x="82" y="64"/>
                  </a:lnTo>
                  <a:lnTo>
                    <a:pt x="75" y="71"/>
                  </a:lnTo>
                  <a:lnTo>
                    <a:pt x="64" y="82"/>
                  </a:lnTo>
                  <a:lnTo>
                    <a:pt x="54" y="92"/>
                  </a:lnTo>
                  <a:lnTo>
                    <a:pt x="43" y="104"/>
                  </a:lnTo>
                  <a:lnTo>
                    <a:pt x="33" y="115"/>
                  </a:lnTo>
                  <a:lnTo>
                    <a:pt x="24" y="127"/>
                  </a:lnTo>
                  <a:lnTo>
                    <a:pt x="15" y="140"/>
                  </a:lnTo>
                  <a:lnTo>
                    <a:pt x="7" y="153"/>
                  </a:lnTo>
                  <a:lnTo>
                    <a:pt x="0" y="166"/>
                  </a:lnTo>
                  <a:lnTo>
                    <a:pt x="0" y="169"/>
                  </a:lnTo>
                  <a:lnTo>
                    <a:pt x="1" y="170"/>
                  </a:lnTo>
                  <a:lnTo>
                    <a:pt x="2" y="170"/>
                  </a:lnTo>
                  <a:lnTo>
                    <a:pt x="5" y="167"/>
                  </a:lnTo>
                  <a:lnTo>
                    <a:pt x="14" y="156"/>
                  </a:lnTo>
                  <a:lnTo>
                    <a:pt x="23" y="144"/>
                  </a:lnTo>
                  <a:lnTo>
                    <a:pt x="31" y="134"/>
                  </a:lnTo>
                  <a:lnTo>
                    <a:pt x="41" y="123"/>
                  </a:lnTo>
                  <a:lnTo>
                    <a:pt x="51" y="113"/>
                  </a:lnTo>
                  <a:lnTo>
                    <a:pt x="63" y="103"/>
                  </a:lnTo>
                  <a:lnTo>
                    <a:pt x="72" y="92"/>
                  </a:lnTo>
                  <a:lnTo>
                    <a:pt x="82" y="82"/>
                  </a:lnTo>
                  <a:lnTo>
                    <a:pt x="96" y="68"/>
                  </a:lnTo>
                  <a:lnTo>
                    <a:pt x="112" y="56"/>
                  </a:lnTo>
                  <a:lnTo>
                    <a:pt x="128" y="48"/>
                  </a:lnTo>
                  <a:lnTo>
                    <a:pt x="144" y="41"/>
                  </a:lnTo>
                  <a:lnTo>
                    <a:pt x="161" y="35"/>
                  </a:lnTo>
                  <a:lnTo>
                    <a:pt x="180" y="32"/>
                  </a:lnTo>
                  <a:lnTo>
                    <a:pt x="199" y="29"/>
                  </a:lnTo>
                  <a:lnTo>
                    <a:pt x="217" y="29"/>
                  </a:lnTo>
                  <a:lnTo>
                    <a:pt x="245" y="29"/>
                  </a:lnTo>
                  <a:lnTo>
                    <a:pt x="271" y="29"/>
                  </a:lnTo>
                  <a:lnTo>
                    <a:pt x="297" y="28"/>
                  </a:lnTo>
                  <a:lnTo>
                    <a:pt x="321" y="26"/>
                  </a:lnTo>
                  <a:lnTo>
                    <a:pt x="346" y="23"/>
                  </a:lnTo>
                  <a:lnTo>
                    <a:pt x="372" y="17"/>
                  </a:lnTo>
                  <a:lnTo>
                    <a:pt x="398" y="10"/>
                  </a:lnTo>
                  <a:lnTo>
                    <a:pt x="423" y="2"/>
                  </a:lnTo>
                  <a:lnTo>
                    <a:pt x="423" y="2"/>
                  </a:lnTo>
                  <a:lnTo>
                    <a:pt x="423" y="0"/>
                  </a:lnTo>
                  <a:lnTo>
                    <a:pt x="423" y="0"/>
                  </a:lnTo>
                  <a:lnTo>
                    <a:pt x="423" y="0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43" name="Freeform 1401">
              <a:extLst>
                <a:ext uri="{FF2B5EF4-FFF2-40B4-BE49-F238E27FC236}">
                  <a16:creationId xmlns:a16="http://schemas.microsoft.com/office/drawing/2014/main" id="{3A8B058A-009F-7E5C-4F50-0D9DF5A0C66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90" y="10875"/>
              <a:ext cx="248" cy="150"/>
            </a:xfrm>
            <a:custGeom>
              <a:avLst/>
              <a:gdLst>
                <a:gd name="T0" fmla="*/ 248 w 248"/>
                <a:gd name="T1" fmla="*/ 1 h 150"/>
                <a:gd name="T2" fmla="*/ 224 w 248"/>
                <a:gd name="T3" fmla="*/ 0 h 150"/>
                <a:gd name="T4" fmla="*/ 202 w 248"/>
                <a:gd name="T5" fmla="*/ 1 h 150"/>
                <a:gd name="T6" fmla="*/ 182 w 248"/>
                <a:gd name="T7" fmla="*/ 4 h 150"/>
                <a:gd name="T8" fmla="*/ 162 w 248"/>
                <a:gd name="T9" fmla="*/ 7 h 150"/>
                <a:gd name="T10" fmla="*/ 144 w 248"/>
                <a:gd name="T11" fmla="*/ 13 h 150"/>
                <a:gd name="T12" fmla="*/ 127 w 248"/>
                <a:gd name="T13" fmla="*/ 20 h 150"/>
                <a:gd name="T14" fmla="*/ 111 w 248"/>
                <a:gd name="T15" fmla="*/ 27 h 150"/>
                <a:gd name="T16" fmla="*/ 97 w 248"/>
                <a:gd name="T17" fmla="*/ 37 h 150"/>
                <a:gd name="T18" fmla="*/ 84 w 248"/>
                <a:gd name="T19" fmla="*/ 48 h 150"/>
                <a:gd name="T20" fmla="*/ 71 w 248"/>
                <a:gd name="T21" fmla="*/ 59 h 150"/>
                <a:gd name="T22" fmla="*/ 58 w 248"/>
                <a:gd name="T23" fmla="*/ 71 h 150"/>
                <a:gd name="T24" fmla="*/ 46 w 248"/>
                <a:gd name="T25" fmla="*/ 85 h 150"/>
                <a:gd name="T26" fmla="*/ 35 w 248"/>
                <a:gd name="T27" fmla="*/ 99 h 150"/>
                <a:gd name="T28" fmla="*/ 23 w 248"/>
                <a:gd name="T29" fmla="*/ 114 h 150"/>
                <a:gd name="T30" fmla="*/ 12 w 248"/>
                <a:gd name="T31" fmla="*/ 130 h 150"/>
                <a:gd name="T32" fmla="*/ 0 w 248"/>
                <a:gd name="T33" fmla="*/ 147 h 150"/>
                <a:gd name="T34" fmla="*/ 0 w 248"/>
                <a:gd name="T35" fmla="*/ 148 h 150"/>
                <a:gd name="T36" fmla="*/ 2 w 248"/>
                <a:gd name="T37" fmla="*/ 150 h 150"/>
                <a:gd name="T38" fmla="*/ 3 w 248"/>
                <a:gd name="T39" fmla="*/ 150 h 150"/>
                <a:gd name="T40" fmla="*/ 4 w 248"/>
                <a:gd name="T41" fmla="*/ 148 h 150"/>
                <a:gd name="T42" fmla="*/ 16 w 248"/>
                <a:gd name="T43" fmla="*/ 133 h 150"/>
                <a:gd name="T44" fmla="*/ 28 w 248"/>
                <a:gd name="T45" fmla="*/ 117 h 150"/>
                <a:gd name="T46" fmla="*/ 41 w 248"/>
                <a:gd name="T47" fmla="*/ 101 h 150"/>
                <a:gd name="T48" fmla="*/ 53 w 248"/>
                <a:gd name="T49" fmla="*/ 86 h 150"/>
                <a:gd name="T50" fmla="*/ 68 w 248"/>
                <a:gd name="T51" fmla="*/ 74 h 150"/>
                <a:gd name="T52" fmla="*/ 82 w 248"/>
                <a:gd name="T53" fmla="*/ 59 h 150"/>
                <a:gd name="T54" fmla="*/ 98 w 248"/>
                <a:gd name="T55" fmla="*/ 48 h 150"/>
                <a:gd name="T56" fmla="*/ 114 w 248"/>
                <a:gd name="T57" fmla="*/ 36 h 150"/>
                <a:gd name="T58" fmla="*/ 128 w 248"/>
                <a:gd name="T59" fmla="*/ 27 h 150"/>
                <a:gd name="T60" fmla="*/ 146 w 248"/>
                <a:gd name="T61" fmla="*/ 22 h 150"/>
                <a:gd name="T62" fmla="*/ 162 w 248"/>
                <a:gd name="T63" fmla="*/ 16 h 150"/>
                <a:gd name="T64" fmla="*/ 179 w 248"/>
                <a:gd name="T65" fmla="*/ 12 h 150"/>
                <a:gd name="T66" fmla="*/ 196 w 248"/>
                <a:gd name="T67" fmla="*/ 9 h 150"/>
                <a:gd name="T68" fmla="*/ 214 w 248"/>
                <a:gd name="T69" fmla="*/ 6 h 150"/>
                <a:gd name="T70" fmla="*/ 231 w 248"/>
                <a:gd name="T71" fmla="*/ 4 h 150"/>
                <a:gd name="T72" fmla="*/ 248 w 248"/>
                <a:gd name="T73" fmla="*/ 3 h 150"/>
                <a:gd name="T74" fmla="*/ 248 w 248"/>
                <a:gd name="T75" fmla="*/ 3 h 150"/>
                <a:gd name="T76" fmla="*/ 248 w 248"/>
                <a:gd name="T77" fmla="*/ 1 h 150"/>
                <a:gd name="T78" fmla="*/ 248 w 248"/>
                <a:gd name="T79" fmla="*/ 1 h 150"/>
                <a:gd name="T80" fmla="*/ 248 w 248"/>
                <a:gd name="T81" fmla="*/ 1 h 150"/>
                <a:gd name="T82" fmla="*/ 248 w 248"/>
                <a:gd name="T83" fmla="*/ 1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8" h="150">
                  <a:moveTo>
                    <a:pt x="248" y="1"/>
                  </a:moveTo>
                  <a:lnTo>
                    <a:pt x="224" y="0"/>
                  </a:lnTo>
                  <a:lnTo>
                    <a:pt x="202" y="1"/>
                  </a:lnTo>
                  <a:lnTo>
                    <a:pt x="182" y="4"/>
                  </a:lnTo>
                  <a:lnTo>
                    <a:pt x="162" y="7"/>
                  </a:lnTo>
                  <a:lnTo>
                    <a:pt x="144" y="13"/>
                  </a:lnTo>
                  <a:lnTo>
                    <a:pt x="127" y="20"/>
                  </a:lnTo>
                  <a:lnTo>
                    <a:pt x="111" y="27"/>
                  </a:lnTo>
                  <a:lnTo>
                    <a:pt x="97" y="37"/>
                  </a:lnTo>
                  <a:lnTo>
                    <a:pt x="84" y="48"/>
                  </a:lnTo>
                  <a:lnTo>
                    <a:pt x="71" y="59"/>
                  </a:lnTo>
                  <a:lnTo>
                    <a:pt x="58" y="71"/>
                  </a:lnTo>
                  <a:lnTo>
                    <a:pt x="46" y="85"/>
                  </a:lnTo>
                  <a:lnTo>
                    <a:pt x="35" y="99"/>
                  </a:lnTo>
                  <a:lnTo>
                    <a:pt x="23" y="114"/>
                  </a:lnTo>
                  <a:lnTo>
                    <a:pt x="12" y="130"/>
                  </a:lnTo>
                  <a:lnTo>
                    <a:pt x="0" y="147"/>
                  </a:lnTo>
                  <a:lnTo>
                    <a:pt x="0" y="148"/>
                  </a:lnTo>
                  <a:lnTo>
                    <a:pt x="2" y="150"/>
                  </a:lnTo>
                  <a:lnTo>
                    <a:pt x="3" y="150"/>
                  </a:lnTo>
                  <a:lnTo>
                    <a:pt x="4" y="148"/>
                  </a:lnTo>
                  <a:lnTo>
                    <a:pt x="16" y="133"/>
                  </a:lnTo>
                  <a:lnTo>
                    <a:pt x="28" y="117"/>
                  </a:lnTo>
                  <a:lnTo>
                    <a:pt x="41" y="101"/>
                  </a:lnTo>
                  <a:lnTo>
                    <a:pt x="53" y="86"/>
                  </a:lnTo>
                  <a:lnTo>
                    <a:pt x="68" y="74"/>
                  </a:lnTo>
                  <a:lnTo>
                    <a:pt x="82" y="59"/>
                  </a:lnTo>
                  <a:lnTo>
                    <a:pt x="98" y="48"/>
                  </a:lnTo>
                  <a:lnTo>
                    <a:pt x="114" y="36"/>
                  </a:lnTo>
                  <a:lnTo>
                    <a:pt x="128" y="27"/>
                  </a:lnTo>
                  <a:lnTo>
                    <a:pt x="146" y="22"/>
                  </a:lnTo>
                  <a:lnTo>
                    <a:pt x="162" y="16"/>
                  </a:lnTo>
                  <a:lnTo>
                    <a:pt x="179" y="12"/>
                  </a:lnTo>
                  <a:lnTo>
                    <a:pt x="196" y="9"/>
                  </a:lnTo>
                  <a:lnTo>
                    <a:pt x="214" y="6"/>
                  </a:lnTo>
                  <a:lnTo>
                    <a:pt x="231" y="4"/>
                  </a:lnTo>
                  <a:lnTo>
                    <a:pt x="248" y="3"/>
                  </a:lnTo>
                  <a:lnTo>
                    <a:pt x="248" y="3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44" name="Freeform 1402">
              <a:extLst>
                <a:ext uri="{FF2B5EF4-FFF2-40B4-BE49-F238E27FC236}">
                  <a16:creationId xmlns:a16="http://schemas.microsoft.com/office/drawing/2014/main" id="{034A2D4C-E9DD-B4D7-011A-4020365DE84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57" y="10943"/>
              <a:ext cx="189" cy="101"/>
            </a:xfrm>
            <a:custGeom>
              <a:avLst/>
              <a:gdLst>
                <a:gd name="T0" fmla="*/ 187 w 189"/>
                <a:gd name="T1" fmla="*/ 0 h 101"/>
                <a:gd name="T2" fmla="*/ 164 w 189"/>
                <a:gd name="T3" fmla="*/ 11 h 101"/>
                <a:gd name="T4" fmla="*/ 143 w 189"/>
                <a:gd name="T5" fmla="*/ 24 h 101"/>
                <a:gd name="T6" fmla="*/ 120 w 189"/>
                <a:gd name="T7" fmla="*/ 37 h 101"/>
                <a:gd name="T8" fmla="*/ 98 w 189"/>
                <a:gd name="T9" fmla="*/ 49 h 101"/>
                <a:gd name="T10" fmla="*/ 76 w 189"/>
                <a:gd name="T11" fmla="*/ 62 h 101"/>
                <a:gd name="T12" fmla="*/ 53 w 189"/>
                <a:gd name="T13" fmla="*/ 73 h 101"/>
                <a:gd name="T14" fmla="*/ 30 w 189"/>
                <a:gd name="T15" fmla="*/ 83 h 101"/>
                <a:gd name="T16" fmla="*/ 6 w 189"/>
                <a:gd name="T17" fmla="*/ 91 h 101"/>
                <a:gd name="T18" fmla="*/ 3 w 189"/>
                <a:gd name="T19" fmla="*/ 93 h 101"/>
                <a:gd name="T20" fmla="*/ 0 w 189"/>
                <a:gd name="T21" fmla="*/ 96 h 101"/>
                <a:gd name="T22" fmla="*/ 0 w 189"/>
                <a:gd name="T23" fmla="*/ 99 h 101"/>
                <a:gd name="T24" fmla="*/ 3 w 189"/>
                <a:gd name="T25" fmla="*/ 101 h 101"/>
                <a:gd name="T26" fmla="*/ 29 w 189"/>
                <a:gd name="T27" fmla="*/ 96 h 101"/>
                <a:gd name="T28" fmla="*/ 53 w 189"/>
                <a:gd name="T29" fmla="*/ 88 h 101"/>
                <a:gd name="T30" fmla="*/ 78 w 189"/>
                <a:gd name="T31" fmla="*/ 76 h 101"/>
                <a:gd name="T32" fmla="*/ 99 w 189"/>
                <a:gd name="T33" fmla="*/ 62 h 101"/>
                <a:gd name="T34" fmla="*/ 123 w 189"/>
                <a:gd name="T35" fmla="*/ 47 h 101"/>
                <a:gd name="T36" fmla="*/ 144 w 189"/>
                <a:gd name="T37" fmla="*/ 30 h 101"/>
                <a:gd name="T38" fmla="*/ 166 w 189"/>
                <a:gd name="T39" fmla="*/ 16 h 101"/>
                <a:gd name="T40" fmla="*/ 187 w 189"/>
                <a:gd name="T41" fmla="*/ 1 h 101"/>
                <a:gd name="T42" fmla="*/ 189 w 189"/>
                <a:gd name="T43" fmla="*/ 1 h 101"/>
                <a:gd name="T44" fmla="*/ 189 w 189"/>
                <a:gd name="T45" fmla="*/ 0 h 101"/>
                <a:gd name="T46" fmla="*/ 189 w 189"/>
                <a:gd name="T47" fmla="*/ 0 h 101"/>
                <a:gd name="T48" fmla="*/ 187 w 189"/>
                <a:gd name="T49" fmla="*/ 0 h 101"/>
                <a:gd name="T50" fmla="*/ 187 w 189"/>
                <a:gd name="T5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9" h="101">
                  <a:moveTo>
                    <a:pt x="187" y="0"/>
                  </a:moveTo>
                  <a:lnTo>
                    <a:pt x="164" y="11"/>
                  </a:lnTo>
                  <a:lnTo>
                    <a:pt x="143" y="24"/>
                  </a:lnTo>
                  <a:lnTo>
                    <a:pt x="120" y="37"/>
                  </a:lnTo>
                  <a:lnTo>
                    <a:pt x="98" y="49"/>
                  </a:lnTo>
                  <a:lnTo>
                    <a:pt x="76" y="62"/>
                  </a:lnTo>
                  <a:lnTo>
                    <a:pt x="53" y="73"/>
                  </a:lnTo>
                  <a:lnTo>
                    <a:pt x="30" y="83"/>
                  </a:lnTo>
                  <a:lnTo>
                    <a:pt x="6" y="91"/>
                  </a:lnTo>
                  <a:lnTo>
                    <a:pt x="3" y="93"/>
                  </a:lnTo>
                  <a:lnTo>
                    <a:pt x="0" y="96"/>
                  </a:lnTo>
                  <a:lnTo>
                    <a:pt x="0" y="99"/>
                  </a:lnTo>
                  <a:lnTo>
                    <a:pt x="3" y="101"/>
                  </a:lnTo>
                  <a:lnTo>
                    <a:pt x="29" y="96"/>
                  </a:lnTo>
                  <a:lnTo>
                    <a:pt x="53" y="88"/>
                  </a:lnTo>
                  <a:lnTo>
                    <a:pt x="78" y="76"/>
                  </a:lnTo>
                  <a:lnTo>
                    <a:pt x="99" y="62"/>
                  </a:lnTo>
                  <a:lnTo>
                    <a:pt x="123" y="47"/>
                  </a:lnTo>
                  <a:lnTo>
                    <a:pt x="144" y="30"/>
                  </a:lnTo>
                  <a:lnTo>
                    <a:pt x="166" y="16"/>
                  </a:lnTo>
                  <a:lnTo>
                    <a:pt x="187" y="1"/>
                  </a:lnTo>
                  <a:lnTo>
                    <a:pt x="189" y="1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7" y="0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45" name="Freeform 1403">
              <a:extLst>
                <a:ext uri="{FF2B5EF4-FFF2-40B4-BE49-F238E27FC236}">
                  <a16:creationId xmlns:a16="http://schemas.microsoft.com/office/drawing/2014/main" id="{15CC24A5-7753-E3B3-A837-78592820C5C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21" y="10848"/>
              <a:ext cx="254" cy="183"/>
            </a:xfrm>
            <a:custGeom>
              <a:avLst/>
              <a:gdLst>
                <a:gd name="T0" fmla="*/ 254 w 254"/>
                <a:gd name="T1" fmla="*/ 3 h 183"/>
                <a:gd name="T2" fmla="*/ 232 w 254"/>
                <a:gd name="T3" fmla="*/ 0 h 183"/>
                <a:gd name="T4" fmla="*/ 212 w 254"/>
                <a:gd name="T5" fmla="*/ 1 h 183"/>
                <a:gd name="T6" fmla="*/ 193 w 254"/>
                <a:gd name="T7" fmla="*/ 4 h 183"/>
                <a:gd name="T8" fmla="*/ 174 w 254"/>
                <a:gd name="T9" fmla="*/ 8 h 183"/>
                <a:gd name="T10" fmla="*/ 156 w 254"/>
                <a:gd name="T11" fmla="*/ 17 h 183"/>
                <a:gd name="T12" fmla="*/ 138 w 254"/>
                <a:gd name="T13" fmla="*/ 26 h 183"/>
                <a:gd name="T14" fmla="*/ 122 w 254"/>
                <a:gd name="T15" fmla="*/ 37 h 183"/>
                <a:gd name="T16" fmla="*/ 107 w 254"/>
                <a:gd name="T17" fmla="*/ 50 h 183"/>
                <a:gd name="T18" fmla="*/ 91 w 254"/>
                <a:gd name="T19" fmla="*/ 64 h 183"/>
                <a:gd name="T20" fmla="*/ 76 w 254"/>
                <a:gd name="T21" fmla="*/ 79 h 183"/>
                <a:gd name="T22" fmla="*/ 62 w 254"/>
                <a:gd name="T23" fmla="*/ 95 h 183"/>
                <a:gd name="T24" fmla="*/ 49 w 254"/>
                <a:gd name="T25" fmla="*/ 111 h 183"/>
                <a:gd name="T26" fmla="*/ 36 w 254"/>
                <a:gd name="T27" fmla="*/ 126 h 183"/>
                <a:gd name="T28" fmla="*/ 23 w 254"/>
                <a:gd name="T29" fmla="*/ 144 h 183"/>
                <a:gd name="T30" fmla="*/ 13 w 254"/>
                <a:gd name="T31" fmla="*/ 160 h 183"/>
                <a:gd name="T32" fmla="*/ 1 w 254"/>
                <a:gd name="T33" fmla="*/ 175 h 183"/>
                <a:gd name="T34" fmla="*/ 0 w 254"/>
                <a:gd name="T35" fmla="*/ 178 h 183"/>
                <a:gd name="T36" fmla="*/ 0 w 254"/>
                <a:gd name="T37" fmla="*/ 181 h 183"/>
                <a:gd name="T38" fmla="*/ 3 w 254"/>
                <a:gd name="T39" fmla="*/ 183 h 183"/>
                <a:gd name="T40" fmla="*/ 6 w 254"/>
                <a:gd name="T41" fmla="*/ 180 h 183"/>
                <a:gd name="T42" fmla="*/ 19 w 254"/>
                <a:gd name="T43" fmla="*/ 165 h 183"/>
                <a:gd name="T44" fmla="*/ 30 w 254"/>
                <a:gd name="T45" fmla="*/ 150 h 183"/>
                <a:gd name="T46" fmla="*/ 43 w 254"/>
                <a:gd name="T47" fmla="*/ 135 h 183"/>
                <a:gd name="T48" fmla="*/ 56 w 254"/>
                <a:gd name="T49" fmla="*/ 119 h 183"/>
                <a:gd name="T50" fmla="*/ 69 w 254"/>
                <a:gd name="T51" fmla="*/ 103 h 183"/>
                <a:gd name="T52" fmla="*/ 82 w 254"/>
                <a:gd name="T53" fmla="*/ 88 h 183"/>
                <a:gd name="T54" fmla="*/ 97 w 254"/>
                <a:gd name="T55" fmla="*/ 73 h 183"/>
                <a:gd name="T56" fmla="*/ 110 w 254"/>
                <a:gd name="T57" fmla="*/ 59 h 183"/>
                <a:gd name="T58" fmla="*/ 125 w 254"/>
                <a:gd name="T59" fmla="*/ 46 h 183"/>
                <a:gd name="T60" fmla="*/ 140 w 254"/>
                <a:gd name="T61" fmla="*/ 34 h 183"/>
                <a:gd name="T62" fmla="*/ 156 w 254"/>
                <a:gd name="T63" fmla="*/ 24 h 183"/>
                <a:gd name="T64" fmla="*/ 173 w 254"/>
                <a:gd name="T65" fmla="*/ 15 h 183"/>
                <a:gd name="T66" fmla="*/ 192 w 254"/>
                <a:gd name="T67" fmla="*/ 8 h 183"/>
                <a:gd name="T68" fmla="*/ 210 w 254"/>
                <a:gd name="T69" fmla="*/ 5 h 183"/>
                <a:gd name="T70" fmla="*/ 231 w 254"/>
                <a:gd name="T71" fmla="*/ 3 h 183"/>
                <a:gd name="T72" fmla="*/ 252 w 254"/>
                <a:gd name="T73" fmla="*/ 4 h 183"/>
                <a:gd name="T74" fmla="*/ 254 w 254"/>
                <a:gd name="T75" fmla="*/ 4 h 183"/>
                <a:gd name="T76" fmla="*/ 254 w 254"/>
                <a:gd name="T77" fmla="*/ 3 h 183"/>
                <a:gd name="T78" fmla="*/ 254 w 254"/>
                <a:gd name="T79" fmla="*/ 3 h 183"/>
                <a:gd name="T80" fmla="*/ 254 w 254"/>
                <a:gd name="T81" fmla="*/ 3 h 183"/>
                <a:gd name="T82" fmla="*/ 254 w 254"/>
                <a:gd name="T83" fmla="*/ 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4" h="183">
                  <a:moveTo>
                    <a:pt x="254" y="3"/>
                  </a:moveTo>
                  <a:lnTo>
                    <a:pt x="232" y="0"/>
                  </a:lnTo>
                  <a:lnTo>
                    <a:pt x="212" y="1"/>
                  </a:lnTo>
                  <a:lnTo>
                    <a:pt x="193" y="4"/>
                  </a:lnTo>
                  <a:lnTo>
                    <a:pt x="174" y="8"/>
                  </a:lnTo>
                  <a:lnTo>
                    <a:pt x="156" y="17"/>
                  </a:lnTo>
                  <a:lnTo>
                    <a:pt x="138" y="26"/>
                  </a:lnTo>
                  <a:lnTo>
                    <a:pt x="122" y="37"/>
                  </a:lnTo>
                  <a:lnTo>
                    <a:pt x="107" y="50"/>
                  </a:lnTo>
                  <a:lnTo>
                    <a:pt x="91" y="64"/>
                  </a:lnTo>
                  <a:lnTo>
                    <a:pt x="76" y="79"/>
                  </a:lnTo>
                  <a:lnTo>
                    <a:pt x="62" y="95"/>
                  </a:lnTo>
                  <a:lnTo>
                    <a:pt x="49" y="111"/>
                  </a:lnTo>
                  <a:lnTo>
                    <a:pt x="36" y="126"/>
                  </a:lnTo>
                  <a:lnTo>
                    <a:pt x="23" y="144"/>
                  </a:lnTo>
                  <a:lnTo>
                    <a:pt x="13" y="160"/>
                  </a:lnTo>
                  <a:lnTo>
                    <a:pt x="1" y="175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3" y="183"/>
                  </a:lnTo>
                  <a:lnTo>
                    <a:pt x="6" y="180"/>
                  </a:lnTo>
                  <a:lnTo>
                    <a:pt x="19" y="165"/>
                  </a:lnTo>
                  <a:lnTo>
                    <a:pt x="30" y="150"/>
                  </a:lnTo>
                  <a:lnTo>
                    <a:pt x="43" y="135"/>
                  </a:lnTo>
                  <a:lnTo>
                    <a:pt x="56" y="119"/>
                  </a:lnTo>
                  <a:lnTo>
                    <a:pt x="69" y="103"/>
                  </a:lnTo>
                  <a:lnTo>
                    <a:pt x="82" y="88"/>
                  </a:lnTo>
                  <a:lnTo>
                    <a:pt x="97" y="73"/>
                  </a:lnTo>
                  <a:lnTo>
                    <a:pt x="110" y="59"/>
                  </a:lnTo>
                  <a:lnTo>
                    <a:pt x="125" y="46"/>
                  </a:lnTo>
                  <a:lnTo>
                    <a:pt x="140" y="34"/>
                  </a:lnTo>
                  <a:lnTo>
                    <a:pt x="156" y="24"/>
                  </a:lnTo>
                  <a:lnTo>
                    <a:pt x="173" y="15"/>
                  </a:lnTo>
                  <a:lnTo>
                    <a:pt x="192" y="8"/>
                  </a:lnTo>
                  <a:lnTo>
                    <a:pt x="210" y="5"/>
                  </a:lnTo>
                  <a:lnTo>
                    <a:pt x="231" y="3"/>
                  </a:lnTo>
                  <a:lnTo>
                    <a:pt x="252" y="4"/>
                  </a:lnTo>
                  <a:lnTo>
                    <a:pt x="254" y="4"/>
                  </a:lnTo>
                  <a:lnTo>
                    <a:pt x="254" y="3"/>
                  </a:lnTo>
                  <a:lnTo>
                    <a:pt x="254" y="3"/>
                  </a:lnTo>
                  <a:lnTo>
                    <a:pt x="254" y="3"/>
                  </a:lnTo>
                  <a:lnTo>
                    <a:pt x="254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46" name="Freeform 1404">
              <a:extLst>
                <a:ext uri="{FF2B5EF4-FFF2-40B4-BE49-F238E27FC236}">
                  <a16:creationId xmlns:a16="http://schemas.microsoft.com/office/drawing/2014/main" id="{9DA410C9-65A2-821F-D154-3017919EFBE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92" y="10851"/>
              <a:ext cx="186" cy="149"/>
            </a:xfrm>
            <a:custGeom>
              <a:avLst/>
              <a:gdLst>
                <a:gd name="T0" fmla="*/ 186 w 186"/>
                <a:gd name="T1" fmla="*/ 0 h 149"/>
                <a:gd name="T2" fmla="*/ 170 w 186"/>
                <a:gd name="T3" fmla="*/ 2 h 149"/>
                <a:gd name="T4" fmla="*/ 156 w 186"/>
                <a:gd name="T5" fmla="*/ 8 h 149"/>
                <a:gd name="T6" fmla="*/ 143 w 186"/>
                <a:gd name="T7" fmla="*/ 15 h 149"/>
                <a:gd name="T8" fmla="*/ 130 w 186"/>
                <a:gd name="T9" fmla="*/ 23 h 149"/>
                <a:gd name="T10" fmla="*/ 117 w 186"/>
                <a:gd name="T11" fmla="*/ 31 h 149"/>
                <a:gd name="T12" fmla="*/ 104 w 186"/>
                <a:gd name="T13" fmla="*/ 41 h 149"/>
                <a:gd name="T14" fmla="*/ 92 w 186"/>
                <a:gd name="T15" fmla="*/ 50 h 149"/>
                <a:gd name="T16" fmla="*/ 79 w 186"/>
                <a:gd name="T17" fmla="*/ 60 h 149"/>
                <a:gd name="T18" fmla="*/ 69 w 186"/>
                <a:gd name="T19" fmla="*/ 69 h 149"/>
                <a:gd name="T20" fmla="*/ 58 w 186"/>
                <a:gd name="T21" fmla="*/ 77 h 149"/>
                <a:gd name="T22" fmla="*/ 46 w 186"/>
                <a:gd name="T23" fmla="*/ 87 h 149"/>
                <a:gd name="T24" fmla="*/ 35 w 186"/>
                <a:gd name="T25" fmla="*/ 98 h 149"/>
                <a:gd name="T26" fmla="*/ 23 w 186"/>
                <a:gd name="T27" fmla="*/ 108 h 149"/>
                <a:gd name="T28" fmla="*/ 15 w 186"/>
                <a:gd name="T29" fmla="*/ 119 h 149"/>
                <a:gd name="T30" fmla="*/ 6 w 186"/>
                <a:gd name="T31" fmla="*/ 132 h 149"/>
                <a:gd name="T32" fmla="*/ 0 w 186"/>
                <a:gd name="T33" fmla="*/ 144 h 149"/>
                <a:gd name="T34" fmla="*/ 0 w 186"/>
                <a:gd name="T35" fmla="*/ 148 h 149"/>
                <a:gd name="T36" fmla="*/ 4 w 186"/>
                <a:gd name="T37" fmla="*/ 149 h 149"/>
                <a:gd name="T38" fmla="*/ 10 w 186"/>
                <a:gd name="T39" fmla="*/ 147 h 149"/>
                <a:gd name="T40" fmla="*/ 15 w 186"/>
                <a:gd name="T41" fmla="*/ 144 h 149"/>
                <a:gd name="T42" fmla="*/ 20 w 186"/>
                <a:gd name="T43" fmla="*/ 135 h 149"/>
                <a:gd name="T44" fmla="*/ 27 w 186"/>
                <a:gd name="T45" fmla="*/ 126 h 149"/>
                <a:gd name="T46" fmla="*/ 35 w 186"/>
                <a:gd name="T47" fmla="*/ 119 h 149"/>
                <a:gd name="T48" fmla="*/ 43 w 186"/>
                <a:gd name="T49" fmla="*/ 110 h 149"/>
                <a:gd name="T50" fmla="*/ 51 w 186"/>
                <a:gd name="T51" fmla="*/ 103 h 149"/>
                <a:gd name="T52" fmla="*/ 59 w 186"/>
                <a:gd name="T53" fmla="*/ 96 h 149"/>
                <a:gd name="T54" fmla="*/ 68 w 186"/>
                <a:gd name="T55" fmla="*/ 89 h 149"/>
                <a:gd name="T56" fmla="*/ 75 w 186"/>
                <a:gd name="T57" fmla="*/ 82 h 149"/>
                <a:gd name="T58" fmla="*/ 88 w 186"/>
                <a:gd name="T59" fmla="*/ 70 h 149"/>
                <a:gd name="T60" fmla="*/ 100 w 186"/>
                <a:gd name="T61" fmla="*/ 57 h 149"/>
                <a:gd name="T62" fmla="*/ 113 w 186"/>
                <a:gd name="T63" fmla="*/ 44 h 149"/>
                <a:gd name="T64" fmla="*/ 126 w 186"/>
                <a:gd name="T65" fmla="*/ 33 h 149"/>
                <a:gd name="T66" fmla="*/ 140 w 186"/>
                <a:gd name="T67" fmla="*/ 23 h 149"/>
                <a:gd name="T68" fmla="*/ 154 w 186"/>
                <a:gd name="T69" fmla="*/ 12 h 149"/>
                <a:gd name="T70" fmla="*/ 169 w 186"/>
                <a:gd name="T71" fmla="*/ 5 h 149"/>
                <a:gd name="T72" fmla="*/ 186 w 186"/>
                <a:gd name="T73" fmla="*/ 0 h 149"/>
                <a:gd name="T74" fmla="*/ 186 w 186"/>
                <a:gd name="T75" fmla="*/ 0 h 149"/>
                <a:gd name="T76" fmla="*/ 186 w 186"/>
                <a:gd name="T77" fmla="*/ 0 h 149"/>
                <a:gd name="T78" fmla="*/ 186 w 186"/>
                <a:gd name="T79" fmla="*/ 0 h 149"/>
                <a:gd name="T80" fmla="*/ 186 w 186"/>
                <a:gd name="T81" fmla="*/ 0 h 149"/>
                <a:gd name="T82" fmla="*/ 186 w 186"/>
                <a:gd name="T8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6" h="149">
                  <a:moveTo>
                    <a:pt x="186" y="0"/>
                  </a:moveTo>
                  <a:lnTo>
                    <a:pt x="170" y="2"/>
                  </a:lnTo>
                  <a:lnTo>
                    <a:pt x="156" y="8"/>
                  </a:lnTo>
                  <a:lnTo>
                    <a:pt x="143" y="15"/>
                  </a:lnTo>
                  <a:lnTo>
                    <a:pt x="130" y="23"/>
                  </a:lnTo>
                  <a:lnTo>
                    <a:pt x="117" y="31"/>
                  </a:lnTo>
                  <a:lnTo>
                    <a:pt x="104" y="41"/>
                  </a:lnTo>
                  <a:lnTo>
                    <a:pt x="92" y="50"/>
                  </a:lnTo>
                  <a:lnTo>
                    <a:pt x="79" y="60"/>
                  </a:lnTo>
                  <a:lnTo>
                    <a:pt x="69" y="69"/>
                  </a:lnTo>
                  <a:lnTo>
                    <a:pt x="58" y="77"/>
                  </a:lnTo>
                  <a:lnTo>
                    <a:pt x="46" y="87"/>
                  </a:lnTo>
                  <a:lnTo>
                    <a:pt x="35" y="98"/>
                  </a:lnTo>
                  <a:lnTo>
                    <a:pt x="23" y="108"/>
                  </a:lnTo>
                  <a:lnTo>
                    <a:pt x="15" y="119"/>
                  </a:lnTo>
                  <a:lnTo>
                    <a:pt x="6" y="132"/>
                  </a:lnTo>
                  <a:lnTo>
                    <a:pt x="0" y="144"/>
                  </a:lnTo>
                  <a:lnTo>
                    <a:pt x="0" y="148"/>
                  </a:lnTo>
                  <a:lnTo>
                    <a:pt x="4" y="149"/>
                  </a:lnTo>
                  <a:lnTo>
                    <a:pt x="10" y="147"/>
                  </a:lnTo>
                  <a:lnTo>
                    <a:pt x="15" y="144"/>
                  </a:lnTo>
                  <a:lnTo>
                    <a:pt x="20" y="135"/>
                  </a:lnTo>
                  <a:lnTo>
                    <a:pt x="27" y="126"/>
                  </a:lnTo>
                  <a:lnTo>
                    <a:pt x="35" y="119"/>
                  </a:lnTo>
                  <a:lnTo>
                    <a:pt x="43" y="110"/>
                  </a:lnTo>
                  <a:lnTo>
                    <a:pt x="51" y="103"/>
                  </a:lnTo>
                  <a:lnTo>
                    <a:pt x="59" y="96"/>
                  </a:lnTo>
                  <a:lnTo>
                    <a:pt x="68" y="89"/>
                  </a:lnTo>
                  <a:lnTo>
                    <a:pt x="75" y="82"/>
                  </a:lnTo>
                  <a:lnTo>
                    <a:pt x="88" y="70"/>
                  </a:lnTo>
                  <a:lnTo>
                    <a:pt x="100" y="57"/>
                  </a:lnTo>
                  <a:lnTo>
                    <a:pt x="113" y="44"/>
                  </a:lnTo>
                  <a:lnTo>
                    <a:pt x="126" y="33"/>
                  </a:lnTo>
                  <a:lnTo>
                    <a:pt x="140" y="23"/>
                  </a:lnTo>
                  <a:lnTo>
                    <a:pt x="154" y="12"/>
                  </a:lnTo>
                  <a:lnTo>
                    <a:pt x="169" y="5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47" name="Freeform 1405">
              <a:extLst>
                <a:ext uri="{FF2B5EF4-FFF2-40B4-BE49-F238E27FC236}">
                  <a16:creationId xmlns:a16="http://schemas.microsoft.com/office/drawing/2014/main" id="{E543A0DF-9E0C-3967-7B55-7EF78005579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27" y="10791"/>
              <a:ext cx="85" cy="54"/>
            </a:xfrm>
            <a:custGeom>
              <a:avLst/>
              <a:gdLst>
                <a:gd name="T0" fmla="*/ 85 w 85"/>
                <a:gd name="T1" fmla="*/ 51 h 54"/>
                <a:gd name="T2" fmla="*/ 72 w 85"/>
                <a:gd name="T3" fmla="*/ 54 h 54"/>
                <a:gd name="T4" fmla="*/ 59 w 85"/>
                <a:gd name="T5" fmla="*/ 52 h 54"/>
                <a:gd name="T6" fmla="*/ 46 w 85"/>
                <a:gd name="T7" fmla="*/ 49 h 54"/>
                <a:gd name="T8" fmla="*/ 34 w 85"/>
                <a:gd name="T9" fmla="*/ 45 h 54"/>
                <a:gd name="T10" fmla="*/ 24 w 85"/>
                <a:gd name="T11" fmla="*/ 38 h 54"/>
                <a:gd name="T12" fmla="*/ 16 w 85"/>
                <a:gd name="T13" fmla="*/ 28 h 54"/>
                <a:gd name="T14" fmla="*/ 11 w 85"/>
                <a:gd name="T15" fmla="*/ 16 h 54"/>
                <a:gd name="T16" fmla="*/ 8 w 85"/>
                <a:gd name="T17" fmla="*/ 3 h 54"/>
                <a:gd name="T18" fmla="*/ 7 w 85"/>
                <a:gd name="T19" fmla="*/ 0 h 54"/>
                <a:gd name="T20" fmla="*/ 4 w 85"/>
                <a:gd name="T21" fmla="*/ 2 h 54"/>
                <a:gd name="T22" fmla="*/ 1 w 85"/>
                <a:gd name="T23" fmla="*/ 3 h 54"/>
                <a:gd name="T24" fmla="*/ 0 w 85"/>
                <a:gd name="T25" fmla="*/ 6 h 54"/>
                <a:gd name="T26" fmla="*/ 0 w 85"/>
                <a:gd name="T27" fmla="*/ 23 h 54"/>
                <a:gd name="T28" fmla="*/ 4 w 85"/>
                <a:gd name="T29" fmla="*/ 36 h 54"/>
                <a:gd name="T30" fmla="*/ 14 w 85"/>
                <a:gd name="T31" fmla="*/ 45 h 54"/>
                <a:gd name="T32" fmla="*/ 26 w 85"/>
                <a:gd name="T33" fmla="*/ 51 h 54"/>
                <a:gd name="T34" fmla="*/ 40 w 85"/>
                <a:gd name="T35" fmla="*/ 54 h 54"/>
                <a:gd name="T36" fmla="*/ 56 w 85"/>
                <a:gd name="T37" fmla="*/ 54 h 54"/>
                <a:gd name="T38" fmla="*/ 70 w 85"/>
                <a:gd name="T39" fmla="*/ 54 h 54"/>
                <a:gd name="T40" fmla="*/ 85 w 85"/>
                <a:gd name="T41" fmla="*/ 52 h 54"/>
                <a:gd name="T42" fmla="*/ 85 w 85"/>
                <a:gd name="T43" fmla="*/ 52 h 54"/>
                <a:gd name="T44" fmla="*/ 85 w 85"/>
                <a:gd name="T45" fmla="*/ 51 h 54"/>
                <a:gd name="T46" fmla="*/ 85 w 85"/>
                <a:gd name="T47" fmla="*/ 51 h 54"/>
                <a:gd name="T48" fmla="*/ 85 w 85"/>
                <a:gd name="T49" fmla="*/ 51 h 54"/>
                <a:gd name="T50" fmla="*/ 85 w 85"/>
                <a:gd name="T51" fmla="*/ 5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5" h="54">
                  <a:moveTo>
                    <a:pt x="85" y="51"/>
                  </a:moveTo>
                  <a:lnTo>
                    <a:pt x="72" y="54"/>
                  </a:lnTo>
                  <a:lnTo>
                    <a:pt x="59" y="52"/>
                  </a:lnTo>
                  <a:lnTo>
                    <a:pt x="46" y="49"/>
                  </a:lnTo>
                  <a:lnTo>
                    <a:pt x="34" y="45"/>
                  </a:lnTo>
                  <a:lnTo>
                    <a:pt x="24" y="38"/>
                  </a:lnTo>
                  <a:lnTo>
                    <a:pt x="16" y="28"/>
                  </a:lnTo>
                  <a:lnTo>
                    <a:pt x="11" y="16"/>
                  </a:lnTo>
                  <a:lnTo>
                    <a:pt x="8" y="3"/>
                  </a:lnTo>
                  <a:lnTo>
                    <a:pt x="7" y="0"/>
                  </a:lnTo>
                  <a:lnTo>
                    <a:pt x="4" y="2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23"/>
                  </a:lnTo>
                  <a:lnTo>
                    <a:pt x="4" y="36"/>
                  </a:lnTo>
                  <a:lnTo>
                    <a:pt x="14" y="45"/>
                  </a:lnTo>
                  <a:lnTo>
                    <a:pt x="26" y="51"/>
                  </a:lnTo>
                  <a:lnTo>
                    <a:pt x="40" y="54"/>
                  </a:lnTo>
                  <a:lnTo>
                    <a:pt x="56" y="54"/>
                  </a:lnTo>
                  <a:lnTo>
                    <a:pt x="70" y="54"/>
                  </a:lnTo>
                  <a:lnTo>
                    <a:pt x="85" y="52"/>
                  </a:lnTo>
                  <a:lnTo>
                    <a:pt x="85" y="52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48" name="Freeform 1406">
              <a:extLst>
                <a:ext uri="{FF2B5EF4-FFF2-40B4-BE49-F238E27FC236}">
                  <a16:creationId xmlns:a16="http://schemas.microsoft.com/office/drawing/2014/main" id="{3EE79185-78B9-54C2-1B8C-3293B438922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60" y="10778"/>
              <a:ext cx="153" cy="60"/>
            </a:xfrm>
            <a:custGeom>
              <a:avLst/>
              <a:gdLst>
                <a:gd name="T0" fmla="*/ 0 w 153"/>
                <a:gd name="T1" fmla="*/ 3 h 60"/>
                <a:gd name="T2" fmla="*/ 16 w 153"/>
                <a:gd name="T3" fmla="*/ 16 h 60"/>
                <a:gd name="T4" fmla="*/ 32 w 153"/>
                <a:gd name="T5" fmla="*/ 28 h 60"/>
                <a:gd name="T6" fmla="*/ 49 w 153"/>
                <a:gd name="T7" fmla="*/ 36 h 60"/>
                <a:gd name="T8" fmla="*/ 68 w 153"/>
                <a:gd name="T9" fmla="*/ 44 h 60"/>
                <a:gd name="T10" fmla="*/ 86 w 153"/>
                <a:gd name="T11" fmla="*/ 49 h 60"/>
                <a:gd name="T12" fmla="*/ 107 w 153"/>
                <a:gd name="T13" fmla="*/ 54 h 60"/>
                <a:gd name="T14" fmla="*/ 127 w 153"/>
                <a:gd name="T15" fmla="*/ 58 h 60"/>
                <a:gd name="T16" fmla="*/ 147 w 153"/>
                <a:gd name="T17" fmla="*/ 60 h 60"/>
                <a:gd name="T18" fmla="*/ 150 w 153"/>
                <a:gd name="T19" fmla="*/ 60 h 60"/>
                <a:gd name="T20" fmla="*/ 151 w 153"/>
                <a:gd name="T21" fmla="*/ 57 h 60"/>
                <a:gd name="T22" fmla="*/ 153 w 153"/>
                <a:gd name="T23" fmla="*/ 54 h 60"/>
                <a:gd name="T24" fmla="*/ 151 w 153"/>
                <a:gd name="T25" fmla="*/ 52 h 60"/>
                <a:gd name="T26" fmla="*/ 133 w 153"/>
                <a:gd name="T27" fmla="*/ 49 h 60"/>
                <a:gd name="T28" fmla="*/ 112 w 153"/>
                <a:gd name="T29" fmla="*/ 45 h 60"/>
                <a:gd name="T30" fmla="*/ 92 w 153"/>
                <a:gd name="T31" fmla="*/ 41 h 60"/>
                <a:gd name="T32" fmla="*/ 73 w 153"/>
                <a:gd name="T33" fmla="*/ 35 h 60"/>
                <a:gd name="T34" fmla="*/ 55 w 153"/>
                <a:gd name="T35" fmla="*/ 28 h 60"/>
                <a:gd name="T36" fmla="*/ 36 w 153"/>
                <a:gd name="T37" fmla="*/ 21 h 60"/>
                <a:gd name="T38" fmla="*/ 19 w 153"/>
                <a:gd name="T39" fmla="*/ 11 h 60"/>
                <a:gd name="T40" fmla="*/ 3 w 153"/>
                <a:gd name="T41" fmla="*/ 0 h 60"/>
                <a:gd name="T42" fmla="*/ 1 w 153"/>
                <a:gd name="T43" fmla="*/ 0 h 60"/>
                <a:gd name="T44" fmla="*/ 0 w 153"/>
                <a:gd name="T45" fmla="*/ 0 h 60"/>
                <a:gd name="T46" fmla="*/ 0 w 153"/>
                <a:gd name="T47" fmla="*/ 2 h 60"/>
                <a:gd name="T48" fmla="*/ 0 w 153"/>
                <a:gd name="T49" fmla="*/ 3 h 60"/>
                <a:gd name="T50" fmla="*/ 0 w 153"/>
                <a:gd name="T51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3" h="60">
                  <a:moveTo>
                    <a:pt x="0" y="3"/>
                  </a:moveTo>
                  <a:lnTo>
                    <a:pt x="16" y="16"/>
                  </a:lnTo>
                  <a:lnTo>
                    <a:pt x="32" y="28"/>
                  </a:lnTo>
                  <a:lnTo>
                    <a:pt x="49" y="36"/>
                  </a:lnTo>
                  <a:lnTo>
                    <a:pt x="68" y="44"/>
                  </a:lnTo>
                  <a:lnTo>
                    <a:pt x="86" y="49"/>
                  </a:lnTo>
                  <a:lnTo>
                    <a:pt x="107" y="54"/>
                  </a:lnTo>
                  <a:lnTo>
                    <a:pt x="127" y="58"/>
                  </a:lnTo>
                  <a:lnTo>
                    <a:pt x="147" y="60"/>
                  </a:lnTo>
                  <a:lnTo>
                    <a:pt x="150" y="60"/>
                  </a:lnTo>
                  <a:lnTo>
                    <a:pt x="151" y="57"/>
                  </a:lnTo>
                  <a:lnTo>
                    <a:pt x="153" y="54"/>
                  </a:lnTo>
                  <a:lnTo>
                    <a:pt x="151" y="52"/>
                  </a:lnTo>
                  <a:lnTo>
                    <a:pt x="133" y="49"/>
                  </a:lnTo>
                  <a:lnTo>
                    <a:pt x="112" y="45"/>
                  </a:lnTo>
                  <a:lnTo>
                    <a:pt x="92" y="41"/>
                  </a:lnTo>
                  <a:lnTo>
                    <a:pt x="73" y="35"/>
                  </a:lnTo>
                  <a:lnTo>
                    <a:pt x="55" y="28"/>
                  </a:lnTo>
                  <a:lnTo>
                    <a:pt x="36" y="21"/>
                  </a:lnTo>
                  <a:lnTo>
                    <a:pt x="19" y="1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49" name="Freeform 1407">
              <a:extLst>
                <a:ext uri="{FF2B5EF4-FFF2-40B4-BE49-F238E27FC236}">
                  <a16:creationId xmlns:a16="http://schemas.microsoft.com/office/drawing/2014/main" id="{3180175F-274C-9925-8F70-5A4CE6FA1BA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27" y="9862"/>
              <a:ext cx="204" cy="369"/>
            </a:xfrm>
            <a:custGeom>
              <a:avLst/>
              <a:gdLst>
                <a:gd name="T0" fmla="*/ 204 w 204"/>
                <a:gd name="T1" fmla="*/ 0 h 369"/>
                <a:gd name="T2" fmla="*/ 169 w 204"/>
                <a:gd name="T3" fmla="*/ 0 h 369"/>
                <a:gd name="T4" fmla="*/ 134 w 204"/>
                <a:gd name="T5" fmla="*/ 1 h 369"/>
                <a:gd name="T6" fmla="*/ 103 w 204"/>
                <a:gd name="T7" fmla="*/ 8 h 369"/>
                <a:gd name="T8" fmla="*/ 72 w 204"/>
                <a:gd name="T9" fmla="*/ 19 h 369"/>
                <a:gd name="T10" fmla="*/ 48 w 204"/>
                <a:gd name="T11" fmla="*/ 36 h 369"/>
                <a:gd name="T12" fmla="*/ 26 w 204"/>
                <a:gd name="T13" fmla="*/ 57 h 369"/>
                <a:gd name="T14" fmla="*/ 10 w 204"/>
                <a:gd name="T15" fmla="*/ 86 h 369"/>
                <a:gd name="T16" fmla="*/ 2 w 204"/>
                <a:gd name="T17" fmla="*/ 121 h 369"/>
                <a:gd name="T18" fmla="*/ 0 w 204"/>
                <a:gd name="T19" fmla="*/ 153 h 369"/>
                <a:gd name="T20" fmla="*/ 2 w 204"/>
                <a:gd name="T21" fmla="*/ 184 h 369"/>
                <a:gd name="T22" fmla="*/ 7 w 204"/>
                <a:gd name="T23" fmla="*/ 217 h 369"/>
                <a:gd name="T24" fmla="*/ 18 w 204"/>
                <a:gd name="T25" fmla="*/ 251 h 369"/>
                <a:gd name="T26" fmla="*/ 29 w 204"/>
                <a:gd name="T27" fmla="*/ 282 h 369"/>
                <a:gd name="T28" fmla="*/ 45 w 204"/>
                <a:gd name="T29" fmla="*/ 314 h 369"/>
                <a:gd name="T30" fmla="*/ 61 w 204"/>
                <a:gd name="T31" fmla="*/ 341 h 369"/>
                <a:gd name="T32" fmla="*/ 80 w 204"/>
                <a:gd name="T33" fmla="*/ 367 h 369"/>
                <a:gd name="T34" fmla="*/ 84 w 204"/>
                <a:gd name="T35" fmla="*/ 369 h 369"/>
                <a:gd name="T36" fmla="*/ 88 w 204"/>
                <a:gd name="T37" fmla="*/ 366 h 369"/>
                <a:gd name="T38" fmla="*/ 93 w 204"/>
                <a:gd name="T39" fmla="*/ 360 h 369"/>
                <a:gd name="T40" fmla="*/ 93 w 204"/>
                <a:gd name="T41" fmla="*/ 356 h 369"/>
                <a:gd name="T42" fmla="*/ 84 w 204"/>
                <a:gd name="T43" fmla="*/ 333 h 369"/>
                <a:gd name="T44" fmla="*/ 75 w 204"/>
                <a:gd name="T45" fmla="*/ 308 h 369"/>
                <a:gd name="T46" fmla="*/ 67 w 204"/>
                <a:gd name="T47" fmla="*/ 285 h 369"/>
                <a:gd name="T48" fmla="*/ 58 w 204"/>
                <a:gd name="T49" fmla="*/ 262 h 369"/>
                <a:gd name="T50" fmla="*/ 49 w 204"/>
                <a:gd name="T51" fmla="*/ 239 h 369"/>
                <a:gd name="T52" fmla="*/ 41 w 204"/>
                <a:gd name="T53" fmla="*/ 216 h 369"/>
                <a:gd name="T54" fmla="*/ 33 w 204"/>
                <a:gd name="T55" fmla="*/ 193 h 369"/>
                <a:gd name="T56" fmla="*/ 28 w 204"/>
                <a:gd name="T57" fmla="*/ 168 h 369"/>
                <a:gd name="T58" fmla="*/ 25 w 204"/>
                <a:gd name="T59" fmla="*/ 141 h 369"/>
                <a:gd name="T60" fmla="*/ 25 w 204"/>
                <a:gd name="T61" fmla="*/ 112 h 369"/>
                <a:gd name="T62" fmla="*/ 31 w 204"/>
                <a:gd name="T63" fmla="*/ 85 h 369"/>
                <a:gd name="T64" fmla="*/ 42 w 204"/>
                <a:gd name="T65" fmla="*/ 59 h 369"/>
                <a:gd name="T66" fmla="*/ 55 w 204"/>
                <a:gd name="T67" fmla="*/ 42 h 369"/>
                <a:gd name="T68" fmla="*/ 72 w 204"/>
                <a:gd name="T69" fmla="*/ 29 h 369"/>
                <a:gd name="T70" fmla="*/ 91 w 204"/>
                <a:gd name="T71" fmla="*/ 19 h 369"/>
                <a:gd name="T72" fmla="*/ 113 w 204"/>
                <a:gd name="T73" fmla="*/ 11 h 369"/>
                <a:gd name="T74" fmla="*/ 136 w 204"/>
                <a:gd name="T75" fmla="*/ 7 h 369"/>
                <a:gd name="T76" fmla="*/ 157 w 204"/>
                <a:gd name="T77" fmla="*/ 4 h 369"/>
                <a:gd name="T78" fmla="*/ 181 w 204"/>
                <a:gd name="T79" fmla="*/ 3 h 369"/>
                <a:gd name="T80" fmla="*/ 201 w 204"/>
                <a:gd name="T81" fmla="*/ 3 h 369"/>
                <a:gd name="T82" fmla="*/ 202 w 204"/>
                <a:gd name="T83" fmla="*/ 3 h 369"/>
                <a:gd name="T84" fmla="*/ 204 w 204"/>
                <a:gd name="T85" fmla="*/ 1 h 369"/>
                <a:gd name="T86" fmla="*/ 204 w 204"/>
                <a:gd name="T87" fmla="*/ 0 h 369"/>
                <a:gd name="T88" fmla="*/ 204 w 204"/>
                <a:gd name="T89" fmla="*/ 0 h 369"/>
                <a:gd name="T90" fmla="*/ 204 w 204"/>
                <a:gd name="T91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4" h="369">
                  <a:moveTo>
                    <a:pt x="204" y="0"/>
                  </a:moveTo>
                  <a:lnTo>
                    <a:pt x="169" y="0"/>
                  </a:lnTo>
                  <a:lnTo>
                    <a:pt x="134" y="1"/>
                  </a:lnTo>
                  <a:lnTo>
                    <a:pt x="103" y="8"/>
                  </a:lnTo>
                  <a:lnTo>
                    <a:pt x="72" y="19"/>
                  </a:lnTo>
                  <a:lnTo>
                    <a:pt x="48" y="36"/>
                  </a:lnTo>
                  <a:lnTo>
                    <a:pt x="26" y="57"/>
                  </a:lnTo>
                  <a:lnTo>
                    <a:pt x="10" y="86"/>
                  </a:lnTo>
                  <a:lnTo>
                    <a:pt x="2" y="121"/>
                  </a:lnTo>
                  <a:lnTo>
                    <a:pt x="0" y="153"/>
                  </a:lnTo>
                  <a:lnTo>
                    <a:pt x="2" y="184"/>
                  </a:lnTo>
                  <a:lnTo>
                    <a:pt x="7" y="217"/>
                  </a:lnTo>
                  <a:lnTo>
                    <a:pt x="18" y="251"/>
                  </a:lnTo>
                  <a:lnTo>
                    <a:pt x="29" y="282"/>
                  </a:lnTo>
                  <a:lnTo>
                    <a:pt x="45" y="314"/>
                  </a:lnTo>
                  <a:lnTo>
                    <a:pt x="61" y="341"/>
                  </a:lnTo>
                  <a:lnTo>
                    <a:pt x="80" y="367"/>
                  </a:lnTo>
                  <a:lnTo>
                    <a:pt x="84" y="369"/>
                  </a:lnTo>
                  <a:lnTo>
                    <a:pt x="88" y="366"/>
                  </a:lnTo>
                  <a:lnTo>
                    <a:pt x="93" y="360"/>
                  </a:lnTo>
                  <a:lnTo>
                    <a:pt x="93" y="356"/>
                  </a:lnTo>
                  <a:lnTo>
                    <a:pt x="84" y="333"/>
                  </a:lnTo>
                  <a:lnTo>
                    <a:pt x="75" y="308"/>
                  </a:lnTo>
                  <a:lnTo>
                    <a:pt x="67" y="285"/>
                  </a:lnTo>
                  <a:lnTo>
                    <a:pt x="58" y="262"/>
                  </a:lnTo>
                  <a:lnTo>
                    <a:pt x="49" y="239"/>
                  </a:lnTo>
                  <a:lnTo>
                    <a:pt x="41" y="216"/>
                  </a:lnTo>
                  <a:lnTo>
                    <a:pt x="33" y="193"/>
                  </a:lnTo>
                  <a:lnTo>
                    <a:pt x="28" y="168"/>
                  </a:lnTo>
                  <a:lnTo>
                    <a:pt x="25" y="141"/>
                  </a:lnTo>
                  <a:lnTo>
                    <a:pt x="25" y="112"/>
                  </a:lnTo>
                  <a:lnTo>
                    <a:pt x="31" y="85"/>
                  </a:lnTo>
                  <a:lnTo>
                    <a:pt x="42" y="59"/>
                  </a:lnTo>
                  <a:lnTo>
                    <a:pt x="55" y="42"/>
                  </a:lnTo>
                  <a:lnTo>
                    <a:pt x="72" y="29"/>
                  </a:lnTo>
                  <a:lnTo>
                    <a:pt x="91" y="19"/>
                  </a:lnTo>
                  <a:lnTo>
                    <a:pt x="113" y="11"/>
                  </a:lnTo>
                  <a:lnTo>
                    <a:pt x="136" y="7"/>
                  </a:lnTo>
                  <a:lnTo>
                    <a:pt x="157" y="4"/>
                  </a:lnTo>
                  <a:lnTo>
                    <a:pt x="181" y="3"/>
                  </a:lnTo>
                  <a:lnTo>
                    <a:pt x="201" y="3"/>
                  </a:lnTo>
                  <a:lnTo>
                    <a:pt x="202" y="3"/>
                  </a:lnTo>
                  <a:lnTo>
                    <a:pt x="204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50" name="Freeform 1408">
              <a:extLst>
                <a:ext uri="{FF2B5EF4-FFF2-40B4-BE49-F238E27FC236}">
                  <a16:creationId xmlns:a16="http://schemas.microsoft.com/office/drawing/2014/main" id="{BF3A77F4-A540-0252-2C71-C9026385282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59" y="10567"/>
              <a:ext cx="174" cy="184"/>
            </a:xfrm>
            <a:custGeom>
              <a:avLst/>
              <a:gdLst>
                <a:gd name="T0" fmla="*/ 0 w 174"/>
                <a:gd name="T1" fmla="*/ 1 h 184"/>
                <a:gd name="T2" fmla="*/ 23 w 174"/>
                <a:gd name="T3" fmla="*/ 23 h 184"/>
                <a:gd name="T4" fmla="*/ 46 w 174"/>
                <a:gd name="T5" fmla="*/ 44 h 184"/>
                <a:gd name="T6" fmla="*/ 68 w 174"/>
                <a:gd name="T7" fmla="*/ 66 h 184"/>
                <a:gd name="T8" fmla="*/ 89 w 174"/>
                <a:gd name="T9" fmla="*/ 89 h 184"/>
                <a:gd name="T10" fmla="*/ 110 w 174"/>
                <a:gd name="T11" fmla="*/ 112 h 184"/>
                <a:gd name="T12" fmla="*/ 130 w 174"/>
                <a:gd name="T13" fmla="*/ 136 h 184"/>
                <a:gd name="T14" fmla="*/ 150 w 174"/>
                <a:gd name="T15" fmla="*/ 160 h 184"/>
                <a:gd name="T16" fmla="*/ 170 w 174"/>
                <a:gd name="T17" fmla="*/ 184 h 184"/>
                <a:gd name="T18" fmla="*/ 172 w 174"/>
                <a:gd name="T19" fmla="*/ 184 h 184"/>
                <a:gd name="T20" fmla="*/ 173 w 174"/>
                <a:gd name="T21" fmla="*/ 184 h 184"/>
                <a:gd name="T22" fmla="*/ 174 w 174"/>
                <a:gd name="T23" fmla="*/ 183 h 184"/>
                <a:gd name="T24" fmla="*/ 174 w 174"/>
                <a:gd name="T25" fmla="*/ 181 h 184"/>
                <a:gd name="T26" fmla="*/ 156 w 174"/>
                <a:gd name="T27" fmla="*/ 155 h 184"/>
                <a:gd name="T28" fmla="*/ 135 w 174"/>
                <a:gd name="T29" fmla="*/ 129 h 184"/>
                <a:gd name="T30" fmla="*/ 115 w 174"/>
                <a:gd name="T31" fmla="*/ 103 h 184"/>
                <a:gd name="T32" fmla="*/ 94 w 174"/>
                <a:gd name="T33" fmla="*/ 77 h 184"/>
                <a:gd name="T34" fmla="*/ 72 w 174"/>
                <a:gd name="T35" fmla="*/ 54 h 184"/>
                <a:gd name="T36" fmla="*/ 49 w 174"/>
                <a:gd name="T37" fmla="*/ 33 h 184"/>
                <a:gd name="T38" fmla="*/ 26 w 174"/>
                <a:gd name="T39" fmla="*/ 14 h 184"/>
                <a:gd name="T40" fmla="*/ 1 w 174"/>
                <a:gd name="T41" fmla="*/ 0 h 184"/>
                <a:gd name="T42" fmla="*/ 1 w 174"/>
                <a:gd name="T43" fmla="*/ 0 h 184"/>
                <a:gd name="T44" fmla="*/ 1 w 174"/>
                <a:gd name="T45" fmla="*/ 0 h 184"/>
                <a:gd name="T46" fmla="*/ 0 w 174"/>
                <a:gd name="T47" fmla="*/ 1 h 184"/>
                <a:gd name="T48" fmla="*/ 0 w 174"/>
                <a:gd name="T49" fmla="*/ 1 h 184"/>
                <a:gd name="T50" fmla="*/ 0 w 174"/>
                <a:gd name="T51" fmla="*/ 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4" h="184">
                  <a:moveTo>
                    <a:pt x="0" y="1"/>
                  </a:moveTo>
                  <a:lnTo>
                    <a:pt x="23" y="23"/>
                  </a:lnTo>
                  <a:lnTo>
                    <a:pt x="46" y="44"/>
                  </a:lnTo>
                  <a:lnTo>
                    <a:pt x="68" y="66"/>
                  </a:lnTo>
                  <a:lnTo>
                    <a:pt x="89" y="89"/>
                  </a:lnTo>
                  <a:lnTo>
                    <a:pt x="110" y="112"/>
                  </a:lnTo>
                  <a:lnTo>
                    <a:pt x="130" y="136"/>
                  </a:lnTo>
                  <a:lnTo>
                    <a:pt x="150" y="160"/>
                  </a:lnTo>
                  <a:lnTo>
                    <a:pt x="170" y="184"/>
                  </a:lnTo>
                  <a:lnTo>
                    <a:pt x="172" y="184"/>
                  </a:lnTo>
                  <a:lnTo>
                    <a:pt x="173" y="184"/>
                  </a:lnTo>
                  <a:lnTo>
                    <a:pt x="174" y="183"/>
                  </a:lnTo>
                  <a:lnTo>
                    <a:pt x="174" y="181"/>
                  </a:lnTo>
                  <a:lnTo>
                    <a:pt x="156" y="155"/>
                  </a:lnTo>
                  <a:lnTo>
                    <a:pt x="135" y="129"/>
                  </a:lnTo>
                  <a:lnTo>
                    <a:pt x="115" y="103"/>
                  </a:lnTo>
                  <a:lnTo>
                    <a:pt x="94" y="77"/>
                  </a:lnTo>
                  <a:lnTo>
                    <a:pt x="72" y="54"/>
                  </a:lnTo>
                  <a:lnTo>
                    <a:pt x="49" y="33"/>
                  </a:lnTo>
                  <a:lnTo>
                    <a:pt x="26" y="1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51" name="Freeform 1409">
              <a:extLst>
                <a:ext uri="{FF2B5EF4-FFF2-40B4-BE49-F238E27FC236}">
                  <a16:creationId xmlns:a16="http://schemas.microsoft.com/office/drawing/2014/main" id="{596F5002-9AB8-7468-1701-0B3AD5E80DA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90" y="10712"/>
              <a:ext cx="310" cy="87"/>
            </a:xfrm>
            <a:custGeom>
              <a:avLst/>
              <a:gdLst>
                <a:gd name="T0" fmla="*/ 2 w 310"/>
                <a:gd name="T1" fmla="*/ 87 h 87"/>
                <a:gd name="T2" fmla="*/ 18 w 310"/>
                <a:gd name="T3" fmla="*/ 74 h 87"/>
                <a:gd name="T4" fmla="*/ 35 w 310"/>
                <a:gd name="T5" fmla="*/ 61 h 87"/>
                <a:gd name="T6" fmla="*/ 52 w 310"/>
                <a:gd name="T7" fmla="*/ 49 h 87"/>
                <a:gd name="T8" fmla="*/ 71 w 310"/>
                <a:gd name="T9" fmla="*/ 38 h 87"/>
                <a:gd name="T10" fmla="*/ 90 w 310"/>
                <a:gd name="T11" fmla="*/ 29 h 87"/>
                <a:gd name="T12" fmla="*/ 110 w 310"/>
                <a:gd name="T13" fmla="*/ 22 h 87"/>
                <a:gd name="T14" fmla="*/ 130 w 310"/>
                <a:gd name="T15" fmla="*/ 16 h 87"/>
                <a:gd name="T16" fmla="*/ 152 w 310"/>
                <a:gd name="T17" fmla="*/ 13 h 87"/>
                <a:gd name="T18" fmla="*/ 160 w 310"/>
                <a:gd name="T19" fmla="*/ 13 h 87"/>
                <a:gd name="T20" fmla="*/ 169 w 310"/>
                <a:gd name="T21" fmla="*/ 15 h 87"/>
                <a:gd name="T22" fmla="*/ 179 w 310"/>
                <a:gd name="T23" fmla="*/ 16 h 87"/>
                <a:gd name="T24" fmla="*/ 189 w 310"/>
                <a:gd name="T25" fmla="*/ 17 h 87"/>
                <a:gd name="T26" fmla="*/ 198 w 310"/>
                <a:gd name="T27" fmla="*/ 19 h 87"/>
                <a:gd name="T28" fmla="*/ 208 w 310"/>
                <a:gd name="T29" fmla="*/ 22 h 87"/>
                <a:gd name="T30" fmla="*/ 217 w 310"/>
                <a:gd name="T31" fmla="*/ 23 h 87"/>
                <a:gd name="T32" fmla="*/ 225 w 310"/>
                <a:gd name="T33" fmla="*/ 25 h 87"/>
                <a:gd name="T34" fmla="*/ 235 w 310"/>
                <a:gd name="T35" fmla="*/ 25 h 87"/>
                <a:gd name="T36" fmla="*/ 245 w 310"/>
                <a:gd name="T37" fmla="*/ 26 h 87"/>
                <a:gd name="T38" fmla="*/ 254 w 310"/>
                <a:gd name="T39" fmla="*/ 26 h 87"/>
                <a:gd name="T40" fmla="*/ 264 w 310"/>
                <a:gd name="T41" fmla="*/ 28 h 87"/>
                <a:gd name="T42" fmla="*/ 274 w 310"/>
                <a:gd name="T43" fmla="*/ 28 h 87"/>
                <a:gd name="T44" fmla="*/ 284 w 310"/>
                <a:gd name="T45" fmla="*/ 29 h 87"/>
                <a:gd name="T46" fmla="*/ 293 w 310"/>
                <a:gd name="T47" fmla="*/ 29 h 87"/>
                <a:gd name="T48" fmla="*/ 303 w 310"/>
                <a:gd name="T49" fmla="*/ 29 h 87"/>
                <a:gd name="T50" fmla="*/ 306 w 310"/>
                <a:gd name="T51" fmla="*/ 28 h 87"/>
                <a:gd name="T52" fmla="*/ 309 w 310"/>
                <a:gd name="T53" fmla="*/ 23 h 87"/>
                <a:gd name="T54" fmla="*/ 310 w 310"/>
                <a:gd name="T55" fmla="*/ 20 h 87"/>
                <a:gd name="T56" fmla="*/ 307 w 310"/>
                <a:gd name="T57" fmla="*/ 17 h 87"/>
                <a:gd name="T58" fmla="*/ 287 w 310"/>
                <a:gd name="T59" fmla="*/ 15 h 87"/>
                <a:gd name="T60" fmla="*/ 266 w 310"/>
                <a:gd name="T61" fmla="*/ 10 h 87"/>
                <a:gd name="T62" fmla="*/ 245 w 310"/>
                <a:gd name="T63" fmla="*/ 7 h 87"/>
                <a:gd name="T64" fmla="*/ 224 w 310"/>
                <a:gd name="T65" fmla="*/ 3 h 87"/>
                <a:gd name="T66" fmla="*/ 202 w 310"/>
                <a:gd name="T67" fmla="*/ 2 h 87"/>
                <a:gd name="T68" fmla="*/ 182 w 310"/>
                <a:gd name="T69" fmla="*/ 0 h 87"/>
                <a:gd name="T70" fmla="*/ 160 w 310"/>
                <a:gd name="T71" fmla="*/ 0 h 87"/>
                <a:gd name="T72" fmla="*/ 140 w 310"/>
                <a:gd name="T73" fmla="*/ 3 h 87"/>
                <a:gd name="T74" fmla="*/ 120 w 310"/>
                <a:gd name="T75" fmla="*/ 7 h 87"/>
                <a:gd name="T76" fmla="*/ 101 w 310"/>
                <a:gd name="T77" fmla="*/ 15 h 87"/>
                <a:gd name="T78" fmla="*/ 84 w 310"/>
                <a:gd name="T79" fmla="*/ 25 h 87"/>
                <a:gd name="T80" fmla="*/ 67 w 310"/>
                <a:gd name="T81" fmla="*/ 35 h 87"/>
                <a:gd name="T82" fmla="*/ 49 w 310"/>
                <a:gd name="T83" fmla="*/ 48 h 87"/>
                <a:gd name="T84" fmla="*/ 32 w 310"/>
                <a:gd name="T85" fmla="*/ 61 h 87"/>
                <a:gd name="T86" fmla="*/ 16 w 310"/>
                <a:gd name="T87" fmla="*/ 72 h 87"/>
                <a:gd name="T88" fmla="*/ 0 w 310"/>
                <a:gd name="T89" fmla="*/ 85 h 87"/>
                <a:gd name="T90" fmla="*/ 0 w 310"/>
                <a:gd name="T91" fmla="*/ 87 h 87"/>
                <a:gd name="T92" fmla="*/ 0 w 310"/>
                <a:gd name="T93" fmla="*/ 87 h 87"/>
                <a:gd name="T94" fmla="*/ 0 w 310"/>
                <a:gd name="T95" fmla="*/ 87 h 87"/>
                <a:gd name="T96" fmla="*/ 2 w 310"/>
                <a:gd name="T97" fmla="*/ 87 h 87"/>
                <a:gd name="T98" fmla="*/ 2 w 310"/>
                <a:gd name="T9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0" h="87">
                  <a:moveTo>
                    <a:pt x="2" y="87"/>
                  </a:moveTo>
                  <a:lnTo>
                    <a:pt x="18" y="74"/>
                  </a:lnTo>
                  <a:lnTo>
                    <a:pt x="35" y="61"/>
                  </a:lnTo>
                  <a:lnTo>
                    <a:pt x="52" y="49"/>
                  </a:lnTo>
                  <a:lnTo>
                    <a:pt x="71" y="38"/>
                  </a:lnTo>
                  <a:lnTo>
                    <a:pt x="90" y="29"/>
                  </a:lnTo>
                  <a:lnTo>
                    <a:pt x="110" y="22"/>
                  </a:lnTo>
                  <a:lnTo>
                    <a:pt x="130" y="16"/>
                  </a:lnTo>
                  <a:lnTo>
                    <a:pt x="152" y="13"/>
                  </a:lnTo>
                  <a:lnTo>
                    <a:pt x="160" y="13"/>
                  </a:lnTo>
                  <a:lnTo>
                    <a:pt x="169" y="15"/>
                  </a:lnTo>
                  <a:lnTo>
                    <a:pt x="179" y="16"/>
                  </a:lnTo>
                  <a:lnTo>
                    <a:pt x="189" y="17"/>
                  </a:lnTo>
                  <a:lnTo>
                    <a:pt x="198" y="19"/>
                  </a:lnTo>
                  <a:lnTo>
                    <a:pt x="208" y="22"/>
                  </a:lnTo>
                  <a:lnTo>
                    <a:pt x="217" y="23"/>
                  </a:lnTo>
                  <a:lnTo>
                    <a:pt x="225" y="25"/>
                  </a:lnTo>
                  <a:lnTo>
                    <a:pt x="235" y="25"/>
                  </a:lnTo>
                  <a:lnTo>
                    <a:pt x="245" y="26"/>
                  </a:lnTo>
                  <a:lnTo>
                    <a:pt x="254" y="26"/>
                  </a:lnTo>
                  <a:lnTo>
                    <a:pt x="264" y="28"/>
                  </a:lnTo>
                  <a:lnTo>
                    <a:pt x="274" y="28"/>
                  </a:lnTo>
                  <a:lnTo>
                    <a:pt x="284" y="29"/>
                  </a:lnTo>
                  <a:lnTo>
                    <a:pt x="293" y="29"/>
                  </a:lnTo>
                  <a:lnTo>
                    <a:pt x="303" y="29"/>
                  </a:lnTo>
                  <a:lnTo>
                    <a:pt x="306" y="28"/>
                  </a:lnTo>
                  <a:lnTo>
                    <a:pt x="309" y="23"/>
                  </a:lnTo>
                  <a:lnTo>
                    <a:pt x="310" y="20"/>
                  </a:lnTo>
                  <a:lnTo>
                    <a:pt x="307" y="17"/>
                  </a:lnTo>
                  <a:lnTo>
                    <a:pt x="287" y="15"/>
                  </a:lnTo>
                  <a:lnTo>
                    <a:pt x="266" y="10"/>
                  </a:lnTo>
                  <a:lnTo>
                    <a:pt x="245" y="7"/>
                  </a:lnTo>
                  <a:lnTo>
                    <a:pt x="224" y="3"/>
                  </a:lnTo>
                  <a:lnTo>
                    <a:pt x="202" y="2"/>
                  </a:lnTo>
                  <a:lnTo>
                    <a:pt x="182" y="0"/>
                  </a:lnTo>
                  <a:lnTo>
                    <a:pt x="160" y="0"/>
                  </a:lnTo>
                  <a:lnTo>
                    <a:pt x="140" y="3"/>
                  </a:lnTo>
                  <a:lnTo>
                    <a:pt x="120" y="7"/>
                  </a:lnTo>
                  <a:lnTo>
                    <a:pt x="101" y="15"/>
                  </a:lnTo>
                  <a:lnTo>
                    <a:pt x="84" y="25"/>
                  </a:lnTo>
                  <a:lnTo>
                    <a:pt x="67" y="35"/>
                  </a:lnTo>
                  <a:lnTo>
                    <a:pt x="49" y="48"/>
                  </a:lnTo>
                  <a:lnTo>
                    <a:pt x="32" y="61"/>
                  </a:lnTo>
                  <a:lnTo>
                    <a:pt x="16" y="72"/>
                  </a:lnTo>
                  <a:lnTo>
                    <a:pt x="0" y="85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2" y="87"/>
                  </a:lnTo>
                  <a:lnTo>
                    <a:pt x="2" y="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52" name="Freeform 1410">
              <a:extLst>
                <a:ext uri="{FF2B5EF4-FFF2-40B4-BE49-F238E27FC236}">
                  <a16:creationId xmlns:a16="http://schemas.microsoft.com/office/drawing/2014/main" id="{130C5614-5441-6D4B-8852-70CBA5EC9CA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90" y="10754"/>
              <a:ext cx="316" cy="131"/>
            </a:xfrm>
            <a:custGeom>
              <a:avLst/>
              <a:gdLst>
                <a:gd name="T0" fmla="*/ 2 w 316"/>
                <a:gd name="T1" fmla="*/ 131 h 131"/>
                <a:gd name="T2" fmla="*/ 15 w 316"/>
                <a:gd name="T3" fmla="*/ 117 h 131"/>
                <a:gd name="T4" fmla="*/ 29 w 316"/>
                <a:gd name="T5" fmla="*/ 102 h 131"/>
                <a:gd name="T6" fmla="*/ 42 w 316"/>
                <a:gd name="T7" fmla="*/ 88 h 131"/>
                <a:gd name="T8" fmla="*/ 56 w 316"/>
                <a:gd name="T9" fmla="*/ 75 h 131"/>
                <a:gd name="T10" fmla="*/ 72 w 316"/>
                <a:gd name="T11" fmla="*/ 63 h 131"/>
                <a:gd name="T12" fmla="*/ 88 w 316"/>
                <a:gd name="T13" fmla="*/ 52 h 131"/>
                <a:gd name="T14" fmla="*/ 104 w 316"/>
                <a:gd name="T15" fmla="*/ 42 h 131"/>
                <a:gd name="T16" fmla="*/ 123 w 316"/>
                <a:gd name="T17" fmla="*/ 33 h 131"/>
                <a:gd name="T18" fmla="*/ 144 w 316"/>
                <a:gd name="T19" fmla="*/ 26 h 131"/>
                <a:gd name="T20" fmla="*/ 166 w 316"/>
                <a:gd name="T21" fmla="*/ 22 h 131"/>
                <a:gd name="T22" fmla="*/ 191 w 316"/>
                <a:gd name="T23" fmla="*/ 20 h 131"/>
                <a:gd name="T24" fmla="*/ 215 w 316"/>
                <a:gd name="T25" fmla="*/ 20 h 131"/>
                <a:gd name="T26" fmla="*/ 240 w 316"/>
                <a:gd name="T27" fmla="*/ 23 h 131"/>
                <a:gd name="T28" fmla="*/ 263 w 316"/>
                <a:gd name="T29" fmla="*/ 26 h 131"/>
                <a:gd name="T30" fmla="*/ 286 w 316"/>
                <a:gd name="T31" fmla="*/ 30 h 131"/>
                <a:gd name="T32" fmla="*/ 306 w 316"/>
                <a:gd name="T33" fmla="*/ 36 h 131"/>
                <a:gd name="T34" fmla="*/ 310 w 316"/>
                <a:gd name="T35" fmla="*/ 35 h 131"/>
                <a:gd name="T36" fmla="*/ 313 w 316"/>
                <a:gd name="T37" fmla="*/ 32 h 131"/>
                <a:gd name="T38" fmla="*/ 316 w 316"/>
                <a:gd name="T39" fmla="*/ 27 h 131"/>
                <a:gd name="T40" fmla="*/ 315 w 316"/>
                <a:gd name="T41" fmla="*/ 24 h 131"/>
                <a:gd name="T42" fmla="*/ 291 w 316"/>
                <a:gd name="T43" fmla="*/ 14 h 131"/>
                <a:gd name="T44" fmla="*/ 268 w 316"/>
                <a:gd name="T45" fmla="*/ 6 h 131"/>
                <a:gd name="T46" fmla="*/ 245 w 316"/>
                <a:gd name="T47" fmla="*/ 1 h 131"/>
                <a:gd name="T48" fmla="*/ 224 w 316"/>
                <a:gd name="T49" fmla="*/ 0 h 131"/>
                <a:gd name="T50" fmla="*/ 202 w 316"/>
                <a:gd name="T51" fmla="*/ 0 h 131"/>
                <a:gd name="T52" fmla="*/ 180 w 316"/>
                <a:gd name="T53" fmla="*/ 4 h 131"/>
                <a:gd name="T54" fmla="*/ 160 w 316"/>
                <a:gd name="T55" fmla="*/ 9 h 131"/>
                <a:gd name="T56" fmla="*/ 140 w 316"/>
                <a:gd name="T57" fmla="*/ 16 h 131"/>
                <a:gd name="T58" fmla="*/ 120 w 316"/>
                <a:gd name="T59" fmla="*/ 26 h 131"/>
                <a:gd name="T60" fmla="*/ 101 w 316"/>
                <a:gd name="T61" fmla="*/ 37 h 131"/>
                <a:gd name="T62" fmla="*/ 82 w 316"/>
                <a:gd name="T63" fmla="*/ 49 h 131"/>
                <a:gd name="T64" fmla="*/ 65 w 316"/>
                <a:gd name="T65" fmla="*/ 63 h 131"/>
                <a:gd name="T66" fmla="*/ 48 w 316"/>
                <a:gd name="T67" fmla="*/ 79 h 131"/>
                <a:gd name="T68" fmla="*/ 30 w 316"/>
                <a:gd name="T69" fmla="*/ 95 h 131"/>
                <a:gd name="T70" fmla="*/ 15 w 316"/>
                <a:gd name="T71" fmla="*/ 112 h 131"/>
                <a:gd name="T72" fmla="*/ 0 w 316"/>
                <a:gd name="T73" fmla="*/ 130 h 131"/>
                <a:gd name="T74" fmla="*/ 0 w 316"/>
                <a:gd name="T75" fmla="*/ 131 h 131"/>
                <a:gd name="T76" fmla="*/ 0 w 316"/>
                <a:gd name="T77" fmla="*/ 131 h 131"/>
                <a:gd name="T78" fmla="*/ 0 w 316"/>
                <a:gd name="T79" fmla="*/ 131 h 131"/>
                <a:gd name="T80" fmla="*/ 2 w 316"/>
                <a:gd name="T81" fmla="*/ 131 h 131"/>
                <a:gd name="T82" fmla="*/ 2 w 316"/>
                <a:gd name="T83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6" h="131">
                  <a:moveTo>
                    <a:pt x="2" y="131"/>
                  </a:moveTo>
                  <a:lnTo>
                    <a:pt x="15" y="117"/>
                  </a:lnTo>
                  <a:lnTo>
                    <a:pt x="29" y="102"/>
                  </a:lnTo>
                  <a:lnTo>
                    <a:pt x="42" y="88"/>
                  </a:lnTo>
                  <a:lnTo>
                    <a:pt x="56" y="75"/>
                  </a:lnTo>
                  <a:lnTo>
                    <a:pt x="72" y="63"/>
                  </a:lnTo>
                  <a:lnTo>
                    <a:pt x="88" y="52"/>
                  </a:lnTo>
                  <a:lnTo>
                    <a:pt x="104" y="42"/>
                  </a:lnTo>
                  <a:lnTo>
                    <a:pt x="123" y="33"/>
                  </a:lnTo>
                  <a:lnTo>
                    <a:pt x="144" y="26"/>
                  </a:lnTo>
                  <a:lnTo>
                    <a:pt x="166" y="22"/>
                  </a:lnTo>
                  <a:lnTo>
                    <a:pt x="191" y="20"/>
                  </a:lnTo>
                  <a:lnTo>
                    <a:pt x="215" y="20"/>
                  </a:lnTo>
                  <a:lnTo>
                    <a:pt x="240" y="23"/>
                  </a:lnTo>
                  <a:lnTo>
                    <a:pt x="263" y="26"/>
                  </a:lnTo>
                  <a:lnTo>
                    <a:pt x="286" y="30"/>
                  </a:lnTo>
                  <a:lnTo>
                    <a:pt x="306" y="36"/>
                  </a:lnTo>
                  <a:lnTo>
                    <a:pt x="310" y="35"/>
                  </a:lnTo>
                  <a:lnTo>
                    <a:pt x="313" y="32"/>
                  </a:lnTo>
                  <a:lnTo>
                    <a:pt x="316" y="27"/>
                  </a:lnTo>
                  <a:lnTo>
                    <a:pt x="315" y="24"/>
                  </a:lnTo>
                  <a:lnTo>
                    <a:pt x="291" y="14"/>
                  </a:lnTo>
                  <a:lnTo>
                    <a:pt x="268" y="6"/>
                  </a:lnTo>
                  <a:lnTo>
                    <a:pt x="245" y="1"/>
                  </a:lnTo>
                  <a:lnTo>
                    <a:pt x="224" y="0"/>
                  </a:lnTo>
                  <a:lnTo>
                    <a:pt x="202" y="0"/>
                  </a:lnTo>
                  <a:lnTo>
                    <a:pt x="180" y="4"/>
                  </a:lnTo>
                  <a:lnTo>
                    <a:pt x="160" y="9"/>
                  </a:lnTo>
                  <a:lnTo>
                    <a:pt x="140" y="16"/>
                  </a:lnTo>
                  <a:lnTo>
                    <a:pt x="120" y="26"/>
                  </a:lnTo>
                  <a:lnTo>
                    <a:pt x="101" y="37"/>
                  </a:lnTo>
                  <a:lnTo>
                    <a:pt x="82" y="49"/>
                  </a:lnTo>
                  <a:lnTo>
                    <a:pt x="65" y="63"/>
                  </a:lnTo>
                  <a:lnTo>
                    <a:pt x="48" y="79"/>
                  </a:lnTo>
                  <a:lnTo>
                    <a:pt x="30" y="95"/>
                  </a:lnTo>
                  <a:lnTo>
                    <a:pt x="15" y="112"/>
                  </a:lnTo>
                  <a:lnTo>
                    <a:pt x="0" y="130"/>
                  </a:lnTo>
                  <a:lnTo>
                    <a:pt x="0" y="131"/>
                  </a:lnTo>
                  <a:lnTo>
                    <a:pt x="0" y="131"/>
                  </a:lnTo>
                  <a:lnTo>
                    <a:pt x="0" y="131"/>
                  </a:lnTo>
                  <a:lnTo>
                    <a:pt x="2" y="131"/>
                  </a:lnTo>
                  <a:lnTo>
                    <a:pt x="2" y="1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53" name="Freeform 1411">
              <a:extLst>
                <a:ext uri="{FF2B5EF4-FFF2-40B4-BE49-F238E27FC236}">
                  <a16:creationId xmlns:a16="http://schemas.microsoft.com/office/drawing/2014/main" id="{7582B0E6-17C7-48D9-E73C-D705C63C245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626" y="9480"/>
              <a:ext cx="931" cy="1309"/>
            </a:xfrm>
            <a:custGeom>
              <a:avLst/>
              <a:gdLst>
                <a:gd name="T0" fmla="*/ 64 w 931"/>
                <a:gd name="T1" fmla="*/ 1275 h 1309"/>
                <a:gd name="T2" fmla="*/ 139 w 931"/>
                <a:gd name="T3" fmla="*/ 1209 h 1309"/>
                <a:gd name="T4" fmla="*/ 192 w 931"/>
                <a:gd name="T5" fmla="*/ 1127 h 1309"/>
                <a:gd name="T6" fmla="*/ 228 w 931"/>
                <a:gd name="T7" fmla="*/ 1035 h 1309"/>
                <a:gd name="T8" fmla="*/ 248 w 931"/>
                <a:gd name="T9" fmla="*/ 937 h 1309"/>
                <a:gd name="T10" fmla="*/ 259 w 931"/>
                <a:gd name="T11" fmla="*/ 784 h 1309"/>
                <a:gd name="T12" fmla="*/ 224 w 931"/>
                <a:gd name="T13" fmla="*/ 535 h 1309"/>
                <a:gd name="T14" fmla="*/ 207 w 931"/>
                <a:gd name="T15" fmla="*/ 396 h 1309"/>
                <a:gd name="T16" fmla="*/ 224 w 931"/>
                <a:gd name="T17" fmla="*/ 264 h 1309"/>
                <a:gd name="T18" fmla="*/ 274 w 931"/>
                <a:gd name="T19" fmla="*/ 160 h 1309"/>
                <a:gd name="T20" fmla="*/ 318 w 931"/>
                <a:gd name="T21" fmla="*/ 109 h 1309"/>
                <a:gd name="T22" fmla="*/ 370 w 931"/>
                <a:gd name="T23" fmla="*/ 68 h 1309"/>
                <a:gd name="T24" fmla="*/ 427 w 931"/>
                <a:gd name="T25" fmla="*/ 37 h 1309"/>
                <a:gd name="T26" fmla="*/ 491 w 931"/>
                <a:gd name="T27" fmla="*/ 19 h 1309"/>
                <a:gd name="T28" fmla="*/ 557 w 931"/>
                <a:gd name="T29" fmla="*/ 14 h 1309"/>
                <a:gd name="T30" fmla="*/ 616 w 931"/>
                <a:gd name="T31" fmla="*/ 24 h 1309"/>
                <a:gd name="T32" fmla="*/ 672 w 931"/>
                <a:gd name="T33" fmla="*/ 45 h 1309"/>
                <a:gd name="T34" fmla="*/ 724 w 931"/>
                <a:gd name="T35" fmla="*/ 75 h 1309"/>
                <a:gd name="T36" fmla="*/ 773 w 931"/>
                <a:gd name="T37" fmla="*/ 111 h 1309"/>
                <a:gd name="T38" fmla="*/ 818 w 931"/>
                <a:gd name="T39" fmla="*/ 151 h 1309"/>
                <a:gd name="T40" fmla="*/ 905 w 931"/>
                <a:gd name="T41" fmla="*/ 288 h 1309"/>
                <a:gd name="T42" fmla="*/ 905 w 931"/>
                <a:gd name="T43" fmla="*/ 496 h 1309"/>
                <a:gd name="T44" fmla="*/ 769 w 931"/>
                <a:gd name="T45" fmla="*/ 654 h 1309"/>
                <a:gd name="T46" fmla="*/ 766 w 931"/>
                <a:gd name="T47" fmla="*/ 659 h 1309"/>
                <a:gd name="T48" fmla="*/ 861 w 931"/>
                <a:gd name="T49" fmla="*/ 586 h 1309"/>
                <a:gd name="T50" fmla="*/ 928 w 931"/>
                <a:gd name="T51" fmla="*/ 432 h 1309"/>
                <a:gd name="T52" fmla="*/ 909 w 931"/>
                <a:gd name="T53" fmla="*/ 259 h 1309"/>
                <a:gd name="T54" fmla="*/ 856 w 931"/>
                <a:gd name="T55" fmla="*/ 167 h 1309"/>
                <a:gd name="T56" fmla="*/ 775 w 931"/>
                <a:gd name="T57" fmla="*/ 88 h 1309"/>
                <a:gd name="T58" fmla="*/ 675 w 931"/>
                <a:gd name="T59" fmla="*/ 30 h 1309"/>
                <a:gd name="T60" fmla="*/ 569 w 931"/>
                <a:gd name="T61" fmla="*/ 1 h 1309"/>
                <a:gd name="T62" fmla="*/ 462 w 931"/>
                <a:gd name="T63" fmla="*/ 10 h 1309"/>
                <a:gd name="T64" fmla="*/ 362 w 931"/>
                <a:gd name="T65" fmla="*/ 57 h 1309"/>
                <a:gd name="T66" fmla="*/ 282 w 931"/>
                <a:gd name="T67" fmla="*/ 132 h 1309"/>
                <a:gd name="T68" fmla="*/ 221 w 931"/>
                <a:gd name="T69" fmla="*/ 226 h 1309"/>
                <a:gd name="T70" fmla="*/ 189 w 931"/>
                <a:gd name="T71" fmla="*/ 356 h 1309"/>
                <a:gd name="T72" fmla="*/ 198 w 931"/>
                <a:gd name="T73" fmla="*/ 488 h 1309"/>
                <a:gd name="T74" fmla="*/ 234 w 931"/>
                <a:gd name="T75" fmla="*/ 671 h 1309"/>
                <a:gd name="T76" fmla="*/ 235 w 931"/>
                <a:gd name="T77" fmla="*/ 966 h 1309"/>
                <a:gd name="T78" fmla="*/ 217 w 931"/>
                <a:gd name="T79" fmla="*/ 1042 h 1309"/>
                <a:gd name="T80" fmla="*/ 185 w 931"/>
                <a:gd name="T81" fmla="*/ 1117 h 1309"/>
                <a:gd name="T82" fmla="*/ 142 w 931"/>
                <a:gd name="T83" fmla="*/ 1186 h 1309"/>
                <a:gd name="T84" fmla="*/ 87 w 931"/>
                <a:gd name="T85" fmla="*/ 1247 h 1309"/>
                <a:gd name="T86" fmla="*/ 24 w 931"/>
                <a:gd name="T87" fmla="*/ 1296 h 1309"/>
                <a:gd name="T88" fmla="*/ 0 w 931"/>
                <a:gd name="T89" fmla="*/ 1309 h 1309"/>
                <a:gd name="T90" fmla="*/ 0 w 931"/>
                <a:gd name="T91" fmla="*/ 1309 h 1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31" h="1309">
                  <a:moveTo>
                    <a:pt x="0" y="1309"/>
                  </a:moveTo>
                  <a:lnTo>
                    <a:pt x="34" y="1293"/>
                  </a:lnTo>
                  <a:lnTo>
                    <a:pt x="64" y="1275"/>
                  </a:lnTo>
                  <a:lnTo>
                    <a:pt x="91" y="1255"/>
                  </a:lnTo>
                  <a:lnTo>
                    <a:pt x="117" y="1234"/>
                  </a:lnTo>
                  <a:lnTo>
                    <a:pt x="139" y="1209"/>
                  </a:lnTo>
                  <a:lnTo>
                    <a:pt x="159" y="1183"/>
                  </a:lnTo>
                  <a:lnTo>
                    <a:pt x="176" y="1156"/>
                  </a:lnTo>
                  <a:lnTo>
                    <a:pt x="192" y="1127"/>
                  </a:lnTo>
                  <a:lnTo>
                    <a:pt x="207" y="1098"/>
                  </a:lnTo>
                  <a:lnTo>
                    <a:pt x="218" y="1066"/>
                  </a:lnTo>
                  <a:lnTo>
                    <a:pt x="228" y="1035"/>
                  </a:lnTo>
                  <a:lnTo>
                    <a:pt x="237" y="1003"/>
                  </a:lnTo>
                  <a:lnTo>
                    <a:pt x="244" y="970"/>
                  </a:lnTo>
                  <a:lnTo>
                    <a:pt x="248" y="937"/>
                  </a:lnTo>
                  <a:lnTo>
                    <a:pt x="254" y="902"/>
                  </a:lnTo>
                  <a:lnTo>
                    <a:pt x="257" y="869"/>
                  </a:lnTo>
                  <a:lnTo>
                    <a:pt x="259" y="784"/>
                  </a:lnTo>
                  <a:lnTo>
                    <a:pt x="253" y="699"/>
                  </a:lnTo>
                  <a:lnTo>
                    <a:pt x="241" y="617"/>
                  </a:lnTo>
                  <a:lnTo>
                    <a:pt x="224" y="535"/>
                  </a:lnTo>
                  <a:lnTo>
                    <a:pt x="215" y="488"/>
                  </a:lnTo>
                  <a:lnTo>
                    <a:pt x="208" y="442"/>
                  </a:lnTo>
                  <a:lnTo>
                    <a:pt x="207" y="396"/>
                  </a:lnTo>
                  <a:lnTo>
                    <a:pt x="207" y="352"/>
                  </a:lnTo>
                  <a:lnTo>
                    <a:pt x="212" y="307"/>
                  </a:lnTo>
                  <a:lnTo>
                    <a:pt x="224" y="264"/>
                  </a:lnTo>
                  <a:lnTo>
                    <a:pt x="240" y="220"/>
                  </a:lnTo>
                  <a:lnTo>
                    <a:pt x="263" y="179"/>
                  </a:lnTo>
                  <a:lnTo>
                    <a:pt x="274" y="160"/>
                  </a:lnTo>
                  <a:lnTo>
                    <a:pt x="289" y="143"/>
                  </a:lnTo>
                  <a:lnTo>
                    <a:pt x="303" y="125"/>
                  </a:lnTo>
                  <a:lnTo>
                    <a:pt x="318" y="109"/>
                  </a:lnTo>
                  <a:lnTo>
                    <a:pt x="334" y="94"/>
                  </a:lnTo>
                  <a:lnTo>
                    <a:pt x="351" y="81"/>
                  </a:lnTo>
                  <a:lnTo>
                    <a:pt x="370" y="68"/>
                  </a:lnTo>
                  <a:lnTo>
                    <a:pt x="388" y="56"/>
                  </a:lnTo>
                  <a:lnTo>
                    <a:pt x="407" y="46"/>
                  </a:lnTo>
                  <a:lnTo>
                    <a:pt x="427" y="37"/>
                  </a:lnTo>
                  <a:lnTo>
                    <a:pt x="447" y="29"/>
                  </a:lnTo>
                  <a:lnTo>
                    <a:pt x="469" y="23"/>
                  </a:lnTo>
                  <a:lnTo>
                    <a:pt x="491" y="19"/>
                  </a:lnTo>
                  <a:lnTo>
                    <a:pt x="512" y="16"/>
                  </a:lnTo>
                  <a:lnTo>
                    <a:pt x="534" y="14"/>
                  </a:lnTo>
                  <a:lnTo>
                    <a:pt x="557" y="14"/>
                  </a:lnTo>
                  <a:lnTo>
                    <a:pt x="577" y="16"/>
                  </a:lnTo>
                  <a:lnTo>
                    <a:pt x="596" y="20"/>
                  </a:lnTo>
                  <a:lnTo>
                    <a:pt x="616" y="24"/>
                  </a:lnTo>
                  <a:lnTo>
                    <a:pt x="635" y="30"/>
                  </a:lnTo>
                  <a:lnTo>
                    <a:pt x="654" y="37"/>
                  </a:lnTo>
                  <a:lnTo>
                    <a:pt x="672" y="45"/>
                  </a:lnTo>
                  <a:lnTo>
                    <a:pt x="690" y="55"/>
                  </a:lnTo>
                  <a:lnTo>
                    <a:pt x="708" y="63"/>
                  </a:lnTo>
                  <a:lnTo>
                    <a:pt x="724" y="75"/>
                  </a:lnTo>
                  <a:lnTo>
                    <a:pt x="742" y="86"/>
                  </a:lnTo>
                  <a:lnTo>
                    <a:pt x="757" y="98"/>
                  </a:lnTo>
                  <a:lnTo>
                    <a:pt x="773" y="111"/>
                  </a:lnTo>
                  <a:lnTo>
                    <a:pt x="789" y="124"/>
                  </a:lnTo>
                  <a:lnTo>
                    <a:pt x="804" y="137"/>
                  </a:lnTo>
                  <a:lnTo>
                    <a:pt x="818" y="151"/>
                  </a:lnTo>
                  <a:lnTo>
                    <a:pt x="832" y="166"/>
                  </a:lnTo>
                  <a:lnTo>
                    <a:pt x="876" y="223"/>
                  </a:lnTo>
                  <a:lnTo>
                    <a:pt x="905" y="288"/>
                  </a:lnTo>
                  <a:lnTo>
                    <a:pt x="919" y="357"/>
                  </a:lnTo>
                  <a:lnTo>
                    <a:pt x="919" y="428"/>
                  </a:lnTo>
                  <a:lnTo>
                    <a:pt x="905" y="496"/>
                  </a:lnTo>
                  <a:lnTo>
                    <a:pt x="874" y="558"/>
                  </a:lnTo>
                  <a:lnTo>
                    <a:pt x="830" y="612"/>
                  </a:lnTo>
                  <a:lnTo>
                    <a:pt x="769" y="654"/>
                  </a:lnTo>
                  <a:lnTo>
                    <a:pt x="768" y="656"/>
                  </a:lnTo>
                  <a:lnTo>
                    <a:pt x="766" y="657"/>
                  </a:lnTo>
                  <a:lnTo>
                    <a:pt x="766" y="659"/>
                  </a:lnTo>
                  <a:lnTo>
                    <a:pt x="769" y="659"/>
                  </a:lnTo>
                  <a:lnTo>
                    <a:pt x="819" y="627"/>
                  </a:lnTo>
                  <a:lnTo>
                    <a:pt x="861" y="586"/>
                  </a:lnTo>
                  <a:lnTo>
                    <a:pt x="893" y="540"/>
                  </a:lnTo>
                  <a:lnTo>
                    <a:pt x="915" y="487"/>
                  </a:lnTo>
                  <a:lnTo>
                    <a:pt x="928" y="432"/>
                  </a:lnTo>
                  <a:lnTo>
                    <a:pt x="931" y="373"/>
                  </a:lnTo>
                  <a:lnTo>
                    <a:pt x="925" y="315"/>
                  </a:lnTo>
                  <a:lnTo>
                    <a:pt x="909" y="259"/>
                  </a:lnTo>
                  <a:lnTo>
                    <a:pt x="894" y="228"/>
                  </a:lnTo>
                  <a:lnTo>
                    <a:pt x="877" y="197"/>
                  </a:lnTo>
                  <a:lnTo>
                    <a:pt x="856" y="167"/>
                  </a:lnTo>
                  <a:lnTo>
                    <a:pt x="831" y="138"/>
                  </a:lnTo>
                  <a:lnTo>
                    <a:pt x="804" y="112"/>
                  </a:lnTo>
                  <a:lnTo>
                    <a:pt x="775" y="88"/>
                  </a:lnTo>
                  <a:lnTo>
                    <a:pt x="743" y="66"/>
                  </a:lnTo>
                  <a:lnTo>
                    <a:pt x="710" y="47"/>
                  </a:lnTo>
                  <a:lnTo>
                    <a:pt x="675" y="30"/>
                  </a:lnTo>
                  <a:lnTo>
                    <a:pt x="641" y="17"/>
                  </a:lnTo>
                  <a:lnTo>
                    <a:pt x="605" y="7"/>
                  </a:lnTo>
                  <a:lnTo>
                    <a:pt x="569" y="1"/>
                  </a:lnTo>
                  <a:lnTo>
                    <a:pt x="533" y="0"/>
                  </a:lnTo>
                  <a:lnTo>
                    <a:pt x="496" y="3"/>
                  </a:lnTo>
                  <a:lnTo>
                    <a:pt x="462" y="10"/>
                  </a:lnTo>
                  <a:lnTo>
                    <a:pt x="427" y="21"/>
                  </a:lnTo>
                  <a:lnTo>
                    <a:pt x="394" y="39"/>
                  </a:lnTo>
                  <a:lnTo>
                    <a:pt x="362" y="57"/>
                  </a:lnTo>
                  <a:lnTo>
                    <a:pt x="334" y="81"/>
                  </a:lnTo>
                  <a:lnTo>
                    <a:pt x="306" y="105"/>
                  </a:lnTo>
                  <a:lnTo>
                    <a:pt x="282" y="132"/>
                  </a:lnTo>
                  <a:lnTo>
                    <a:pt x="259" y="163"/>
                  </a:lnTo>
                  <a:lnTo>
                    <a:pt x="238" y="193"/>
                  </a:lnTo>
                  <a:lnTo>
                    <a:pt x="221" y="226"/>
                  </a:lnTo>
                  <a:lnTo>
                    <a:pt x="205" y="268"/>
                  </a:lnTo>
                  <a:lnTo>
                    <a:pt x="194" y="311"/>
                  </a:lnTo>
                  <a:lnTo>
                    <a:pt x="189" y="356"/>
                  </a:lnTo>
                  <a:lnTo>
                    <a:pt x="189" y="399"/>
                  </a:lnTo>
                  <a:lnTo>
                    <a:pt x="192" y="444"/>
                  </a:lnTo>
                  <a:lnTo>
                    <a:pt x="198" y="488"/>
                  </a:lnTo>
                  <a:lnTo>
                    <a:pt x="207" y="532"/>
                  </a:lnTo>
                  <a:lnTo>
                    <a:pt x="215" y="575"/>
                  </a:lnTo>
                  <a:lnTo>
                    <a:pt x="234" y="671"/>
                  </a:lnTo>
                  <a:lnTo>
                    <a:pt x="246" y="769"/>
                  </a:lnTo>
                  <a:lnTo>
                    <a:pt x="246" y="866"/>
                  </a:lnTo>
                  <a:lnTo>
                    <a:pt x="235" y="966"/>
                  </a:lnTo>
                  <a:lnTo>
                    <a:pt x="231" y="991"/>
                  </a:lnTo>
                  <a:lnTo>
                    <a:pt x="224" y="1017"/>
                  </a:lnTo>
                  <a:lnTo>
                    <a:pt x="217" y="1042"/>
                  </a:lnTo>
                  <a:lnTo>
                    <a:pt x="208" y="1068"/>
                  </a:lnTo>
                  <a:lnTo>
                    <a:pt x="197" y="1092"/>
                  </a:lnTo>
                  <a:lnTo>
                    <a:pt x="185" y="1117"/>
                  </a:lnTo>
                  <a:lnTo>
                    <a:pt x="172" y="1141"/>
                  </a:lnTo>
                  <a:lnTo>
                    <a:pt x="158" y="1164"/>
                  </a:lnTo>
                  <a:lnTo>
                    <a:pt x="142" y="1186"/>
                  </a:lnTo>
                  <a:lnTo>
                    <a:pt x="124" y="1208"/>
                  </a:lnTo>
                  <a:lnTo>
                    <a:pt x="107" y="1228"/>
                  </a:lnTo>
                  <a:lnTo>
                    <a:pt x="87" y="1247"/>
                  </a:lnTo>
                  <a:lnTo>
                    <a:pt x="67" y="1264"/>
                  </a:lnTo>
                  <a:lnTo>
                    <a:pt x="47" y="1281"/>
                  </a:lnTo>
                  <a:lnTo>
                    <a:pt x="24" y="1296"/>
                  </a:lnTo>
                  <a:lnTo>
                    <a:pt x="0" y="1309"/>
                  </a:lnTo>
                  <a:lnTo>
                    <a:pt x="0" y="1309"/>
                  </a:lnTo>
                  <a:lnTo>
                    <a:pt x="0" y="1309"/>
                  </a:lnTo>
                  <a:lnTo>
                    <a:pt x="0" y="1309"/>
                  </a:lnTo>
                  <a:lnTo>
                    <a:pt x="0" y="1309"/>
                  </a:lnTo>
                  <a:lnTo>
                    <a:pt x="0" y="13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54" name="Freeform 1412">
              <a:extLst>
                <a:ext uri="{FF2B5EF4-FFF2-40B4-BE49-F238E27FC236}">
                  <a16:creationId xmlns:a16="http://schemas.microsoft.com/office/drawing/2014/main" id="{E2DA4DE2-7C71-C68F-DF14-D6E41BEAF96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553" y="9549"/>
              <a:ext cx="910" cy="1362"/>
            </a:xfrm>
            <a:custGeom>
              <a:avLst/>
              <a:gdLst>
                <a:gd name="T0" fmla="*/ 817 w 910"/>
                <a:gd name="T1" fmla="*/ 523 h 1362"/>
                <a:gd name="T2" fmla="*/ 848 w 910"/>
                <a:gd name="T3" fmla="*/ 457 h 1362"/>
                <a:gd name="T4" fmla="*/ 887 w 910"/>
                <a:gd name="T5" fmla="*/ 393 h 1362"/>
                <a:gd name="T6" fmla="*/ 910 w 910"/>
                <a:gd name="T7" fmla="*/ 297 h 1362"/>
                <a:gd name="T8" fmla="*/ 898 w 910"/>
                <a:gd name="T9" fmla="*/ 199 h 1362"/>
                <a:gd name="T10" fmla="*/ 846 w 910"/>
                <a:gd name="T11" fmla="*/ 112 h 1362"/>
                <a:gd name="T12" fmla="*/ 773 w 910"/>
                <a:gd name="T13" fmla="*/ 43 h 1362"/>
                <a:gd name="T14" fmla="*/ 689 w 910"/>
                <a:gd name="T15" fmla="*/ 4 h 1362"/>
                <a:gd name="T16" fmla="*/ 600 w 910"/>
                <a:gd name="T17" fmla="*/ 3 h 1362"/>
                <a:gd name="T18" fmla="*/ 515 w 910"/>
                <a:gd name="T19" fmla="*/ 32 h 1362"/>
                <a:gd name="T20" fmla="*/ 444 w 910"/>
                <a:gd name="T21" fmla="*/ 86 h 1362"/>
                <a:gd name="T22" fmla="*/ 394 w 910"/>
                <a:gd name="T23" fmla="*/ 164 h 1362"/>
                <a:gd name="T24" fmla="*/ 368 w 910"/>
                <a:gd name="T25" fmla="*/ 277 h 1362"/>
                <a:gd name="T26" fmla="*/ 376 w 910"/>
                <a:gd name="T27" fmla="*/ 405 h 1362"/>
                <a:gd name="T28" fmla="*/ 407 w 910"/>
                <a:gd name="T29" fmla="*/ 529 h 1362"/>
                <a:gd name="T30" fmla="*/ 424 w 910"/>
                <a:gd name="T31" fmla="*/ 771 h 1362"/>
                <a:gd name="T32" fmla="*/ 402 w 910"/>
                <a:gd name="T33" fmla="*/ 934 h 1362"/>
                <a:gd name="T34" fmla="*/ 350 w 910"/>
                <a:gd name="T35" fmla="*/ 1061 h 1362"/>
                <a:gd name="T36" fmla="*/ 274 w 910"/>
                <a:gd name="T37" fmla="*/ 1178 h 1362"/>
                <a:gd name="T38" fmla="*/ 179 w 910"/>
                <a:gd name="T39" fmla="*/ 1274 h 1362"/>
                <a:gd name="T40" fmla="*/ 73 w 910"/>
                <a:gd name="T41" fmla="*/ 1338 h 1362"/>
                <a:gd name="T42" fmla="*/ 1 w 910"/>
                <a:gd name="T43" fmla="*/ 1355 h 1362"/>
                <a:gd name="T44" fmla="*/ 22 w 910"/>
                <a:gd name="T45" fmla="*/ 1358 h 1362"/>
                <a:gd name="T46" fmla="*/ 42 w 910"/>
                <a:gd name="T47" fmla="*/ 1362 h 1362"/>
                <a:gd name="T48" fmla="*/ 122 w 910"/>
                <a:gd name="T49" fmla="*/ 1333 h 1362"/>
                <a:gd name="T50" fmla="*/ 213 w 910"/>
                <a:gd name="T51" fmla="*/ 1280 h 1362"/>
                <a:gd name="T52" fmla="*/ 280 w 910"/>
                <a:gd name="T53" fmla="*/ 1218 h 1362"/>
                <a:gd name="T54" fmla="*/ 329 w 910"/>
                <a:gd name="T55" fmla="*/ 1146 h 1362"/>
                <a:gd name="T56" fmla="*/ 369 w 910"/>
                <a:gd name="T57" fmla="*/ 1069 h 1362"/>
                <a:gd name="T58" fmla="*/ 408 w 910"/>
                <a:gd name="T59" fmla="*/ 984 h 1362"/>
                <a:gd name="T60" fmla="*/ 437 w 910"/>
                <a:gd name="T61" fmla="*/ 889 h 1362"/>
                <a:gd name="T62" fmla="*/ 451 w 910"/>
                <a:gd name="T63" fmla="*/ 790 h 1362"/>
                <a:gd name="T64" fmla="*/ 460 w 910"/>
                <a:gd name="T65" fmla="*/ 607 h 1362"/>
                <a:gd name="T66" fmla="*/ 443 w 910"/>
                <a:gd name="T67" fmla="*/ 415 h 1362"/>
                <a:gd name="T68" fmla="*/ 424 w 910"/>
                <a:gd name="T69" fmla="*/ 290 h 1362"/>
                <a:gd name="T70" fmla="*/ 447 w 910"/>
                <a:gd name="T71" fmla="*/ 169 h 1362"/>
                <a:gd name="T72" fmla="*/ 496 w 910"/>
                <a:gd name="T73" fmla="*/ 108 h 1362"/>
                <a:gd name="T74" fmla="*/ 535 w 910"/>
                <a:gd name="T75" fmla="*/ 84 h 1362"/>
                <a:gd name="T76" fmla="*/ 580 w 910"/>
                <a:gd name="T77" fmla="*/ 68 h 1362"/>
                <a:gd name="T78" fmla="*/ 627 w 910"/>
                <a:gd name="T79" fmla="*/ 61 h 1362"/>
                <a:gd name="T80" fmla="*/ 675 w 910"/>
                <a:gd name="T81" fmla="*/ 63 h 1362"/>
                <a:gd name="T82" fmla="*/ 722 w 910"/>
                <a:gd name="T83" fmla="*/ 76 h 1362"/>
                <a:gd name="T84" fmla="*/ 764 w 910"/>
                <a:gd name="T85" fmla="*/ 101 h 1362"/>
                <a:gd name="T86" fmla="*/ 802 w 910"/>
                <a:gd name="T87" fmla="*/ 131 h 1362"/>
                <a:gd name="T88" fmla="*/ 852 w 910"/>
                <a:gd name="T89" fmla="*/ 184 h 1362"/>
                <a:gd name="T90" fmla="*/ 881 w 910"/>
                <a:gd name="T91" fmla="*/ 254 h 1362"/>
                <a:gd name="T92" fmla="*/ 887 w 910"/>
                <a:gd name="T93" fmla="*/ 336 h 1362"/>
                <a:gd name="T94" fmla="*/ 874 w 910"/>
                <a:gd name="T95" fmla="*/ 388 h 1362"/>
                <a:gd name="T96" fmla="*/ 849 w 910"/>
                <a:gd name="T97" fmla="*/ 437 h 1362"/>
                <a:gd name="T98" fmla="*/ 820 w 910"/>
                <a:gd name="T99" fmla="*/ 494 h 1362"/>
                <a:gd name="T100" fmla="*/ 812 w 910"/>
                <a:gd name="T101" fmla="*/ 574 h 1362"/>
                <a:gd name="T102" fmla="*/ 813 w 910"/>
                <a:gd name="T103" fmla="*/ 574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10" h="1362">
                  <a:moveTo>
                    <a:pt x="813" y="574"/>
                  </a:moveTo>
                  <a:lnTo>
                    <a:pt x="813" y="548"/>
                  </a:lnTo>
                  <a:lnTo>
                    <a:pt x="817" y="523"/>
                  </a:lnTo>
                  <a:lnTo>
                    <a:pt x="826" y="500"/>
                  </a:lnTo>
                  <a:lnTo>
                    <a:pt x="836" y="479"/>
                  </a:lnTo>
                  <a:lnTo>
                    <a:pt x="848" y="457"/>
                  </a:lnTo>
                  <a:lnTo>
                    <a:pt x="861" y="437"/>
                  </a:lnTo>
                  <a:lnTo>
                    <a:pt x="874" y="415"/>
                  </a:lnTo>
                  <a:lnTo>
                    <a:pt x="887" y="393"/>
                  </a:lnTo>
                  <a:lnTo>
                    <a:pt x="900" y="363"/>
                  </a:lnTo>
                  <a:lnTo>
                    <a:pt x="907" y="330"/>
                  </a:lnTo>
                  <a:lnTo>
                    <a:pt x="910" y="297"/>
                  </a:lnTo>
                  <a:lnTo>
                    <a:pt x="910" y="264"/>
                  </a:lnTo>
                  <a:lnTo>
                    <a:pt x="907" y="231"/>
                  </a:lnTo>
                  <a:lnTo>
                    <a:pt x="898" y="199"/>
                  </a:lnTo>
                  <a:lnTo>
                    <a:pt x="884" y="167"/>
                  </a:lnTo>
                  <a:lnTo>
                    <a:pt x="868" y="138"/>
                  </a:lnTo>
                  <a:lnTo>
                    <a:pt x="846" y="112"/>
                  </a:lnTo>
                  <a:lnTo>
                    <a:pt x="823" y="86"/>
                  </a:lnTo>
                  <a:lnTo>
                    <a:pt x="799" y="63"/>
                  </a:lnTo>
                  <a:lnTo>
                    <a:pt x="773" y="43"/>
                  </a:lnTo>
                  <a:lnTo>
                    <a:pt x="745" y="26"/>
                  </a:lnTo>
                  <a:lnTo>
                    <a:pt x="718" y="13"/>
                  </a:lnTo>
                  <a:lnTo>
                    <a:pt x="689" y="4"/>
                  </a:lnTo>
                  <a:lnTo>
                    <a:pt x="659" y="0"/>
                  </a:lnTo>
                  <a:lnTo>
                    <a:pt x="630" y="0"/>
                  </a:lnTo>
                  <a:lnTo>
                    <a:pt x="600" y="3"/>
                  </a:lnTo>
                  <a:lnTo>
                    <a:pt x="571" y="9"/>
                  </a:lnTo>
                  <a:lnTo>
                    <a:pt x="542" y="19"/>
                  </a:lnTo>
                  <a:lnTo>
                    <a:pt x="515" y="32"/>
                  </a:lnTo>
                  <a:lnTo>
                    <a:pt x="489" y="48"/>
                  </a:lnTo>
                  <a:lnTo>
                    <a:pt x="466" y="66"/>
                  </a:lnTo>
                  <a:lnTo>
                    <a:pt x="444" y="86"/>
                  </a:lnTo>
                  <a:lnTo>
                    <a:pt x="424" y="111"/>
                  </a:lnTo>
                  <a:lnTo>
                    <a:pt x="408" y="135"/>
                  </a:lnTo>
                  <a:lnTo>
                    <a:pt x="394" y="164"/>
                  </a:lnTo>
                  <a:lnTo>
                    <a:pt x="383" y="193"/>
                  </a:lnTo>
                  <a:lnTo>
                    <a:pt x="373" y="235"/>
                  </a:lnTo>
                  <a:lnTo>
                    <a:pt x="368" y="277"/>
                  </a:lnTo>
                  <a:lnTo>
                    <a:pt x="366" y="320"/>
                  </a:lnTo>
                  <a:lnTo>
                    <a:pt x="369" y="363"/>
                  </a:lnTo>
                  <a:lnTo>
                    <a:pt x="376" y="405"/>
                  </a:lnTo>
                  <a:lnTo>
                    <a:pt x="386" y="447"/>
                  </a:lnTo>
                  <a:lnTo>
                    <a:pt x="398" y="487"/>
                  </a:lnTo>
                  <a:lnTo>
                    <a:pt x="407" y="529"/>
                  </a:lnTo>
                  <a:lnTo>
                    <a:pt x="418" y="608"/>
                  </a:lnTo>
                  <a:lnTo>
                    <a:pt x="424" y="689"/>
                  </a:lnTo>
                  <a:lnTo>
                    <a:pt x="424" y="771"/>
                  </a:lnTo>
                  <a:lnTo>
                    <a:pt x="418" y="850"/>
                  </a:lnTo>
                  <a:lnTo>
                    <a:pt x="412" y="892"/>
                  </a:lnTo>
                  <a:lnTo>
                    <a:pt x="402" y="934"/>
                  </a:lnTo>
                  <a:lnTo>
                    <a:pt x="388" y="977"/>
                  </a:lnTo>
                  <a:lnTo>
                    <a:pt x="370" y="1019"/>
                  </a:lnTo>
                  <a:lnTo>
                    <a:pt x="350" y="1061"/>
                  </a:lnTo>
                  <a:lnTo>
                    <a:pt x="327" y="1103"/>
                  </a:lnTo>
                  <a:lnTo>
                    <a:pt x="301" y="1142"/>
                  </a:lnTo>
                  <a:lnTo>
                    <a:pt x="274" y="1178"/>
                  </a:lnTo>
                  <a:lnTo>
                    <a:pt x="244" y="1214"/>
                  </a:lnTo>
                  <a:lnTo>
                    <a:pt x="212" y="1245"/>
                  </a:lnTo>
                  <a:lnTo>
                    <a:pt x="179" y="1274"/>
                  </a:lnTo>
                  <a:lnTo>
                    <a:pt x="144" y="1299"/>
                  </a:lnTo>
                  <a:lnTo>
                    <a:pt x="110" y="1320"/>
                  </a:lnTo>
                  <a:lnTo>
                    <a:pt x="73" y="1338"/>
                  </a:lnTo>
                  <a:lnTo>
                    <a:pt x="36" y="1349"/>
                  </a:lnTo>
                  <a:lnTo>
                    <a:pt x="0" y="1355"/>
                  </a:lnTo>
                  <a:lnTo>
                    <a:pt x="1" y="1355"/>
                  </a:lnTo>
                  <a:lnTo>
                    <a:pt x="7" y="1356"/>
                  </a:lnTo>
                  <a:lnTo>
                    <a:pt x="13" y="1358"/>
                  </a:lnTo>
                  <a:lnTo>
                    <a:pt x="22" y="1358"/>
                  </a:lnTo>
                  <a:lnTo>
                    <a:pt x="30" y="1359"/>
                  </a:lnTo>
                  <a:lnTo>
                    <a:pt x="36" y="1361"/>
                  </a:lnTo>
                  <a:lnTo>
                    <a:pt x="42" y="1362"/>
                  </a:lnTo>
                  <a:lnTo>
                    <a:pt x="43" y="1362"/>
                  </a:lnTo>
                  <a:lnTo>
                    <a:pt x="85" y="1349"/>
                  </a:lnTo>
                  <a:lnTo>
                    <a:pt x="122" y="1333"/>
                  </a:lnTo>
                  <a:lnTo>
                    <a:pt x="156" y="1317"/>
                  </a:lnTo>
                  <a:lnTo>
                    <a:pt x="186" y="1299"/>
                  </a:lnTo>
                  <a:lnTo>
                    <a:pt x="213" y="1280"/>
                  </a:lnTo>
                  <a:lnTo>
                    <a:pt x="238" y="1261"/>
                  </a:lnTo>
                  <a:lnTo>
                    <a:pt x="259" y="1240"/>
                  </a:lnTo>
                  <a:lnTo>
                    <a:pt x="280" y="1218"/>
                  </a:lnTo>
                  <a:lnTo>
                    <a:pt x="297" y="1195"/>
                  </a:lnTo>
                  <a:lnTo>
                    <a:pt x="314" y="1170"/>
                  </a:lnTo>
                  <a:lnTo>
                    <a:pt x="329" y="1146"/>
                  </a:lnTo>
                  <a:lnTo>
                    <a:pt x="343" y="1121"/>
                  </a:lnTo>
                  <a:lnTo>
                    <a:pt x="356" y="1095"/>
                  </a:lnTo>
                  <a:lnTo>
                    <a:pt x="369" y="1069"/>
                  </a:lnTo>
                  <a:lnTo>
                    <a:pt x="382" y="1042"/>
                  </a:lnTo>
                  <a:lnTo>
                    <a:pt x="395" y="1015"/>
                  </a:lnTo>
                  <a:lnTo>
                    <a:pt x="408" y="984"/>
                  </a:lnTo>
                  <a:lnTo>
                    <a:pt x="420" y="953"/>
                  </a:lnTo>
                  <a:lnTo>
                    <a:pt x="430" y="921"/>
                  </a:lnTo>
                  <a:lnTo>
                    <a:pt x="437" y="889"/>
                  </a:lnTo>
                  <a:lnTo>
                    <a:pt x="444" y="856"/>
                  </a:lnTo>
                  <a:lnTo>
                    <a:pt x="448" y="823"/>
                  </a:lnTo>
                  <a:lnTo>
                    <a:pt x="451" y="790"/>
                  </a:lnTo>
                  <a:lnTo>
                    <a:pt x="453" y="757"/>
                  </a:lnTo>
                  <a:lnTo>
                    <a:pt x="457" y="682"/>
                  </a:lnTo>
                  <a:lnTo>
                    <a:pt x="460" y="607"/>
                  </a:lnTo>
                  <a:lnTo>
                    <a:pt x="458" y="530"/>
                  </a:lnTo>
                  <a:lnTo>
                    <a:pt x="450" y="457"/>
                  </a:lnTo>
                  <a:lnTo>
                    <a:pt x="443" y="415"/>
                  </a:lnTo>
                  <a:lnTo>
                    <a:pt x="434" y="373"/>
                  </a:lnTo>
                  <a:lnTo>
                    <a:pt x="427" y="332"/>
                  </a:lnTo>
                  <a:lnTo>
                    <a:pt x="424" y="290"/>
                  </a:lnTo>
                  <a:lnTo>
                    <a:pt x="424" y="248"/>
                  </a:lnTo>
                  <a:lnTo>
                    <a:pt x="431" y="208"/>
                  </a:lnTo>
                  <a:lnTo>
                    <a:pt x="447" y="169"/>
                  </a:lnTo>
                  <a:lnTo>
                    <a:pt x="473" y="131"/>
                  </a:lnTo>
                  <a:lnTo>
                    <a:pt x="484" y="120"/>
                  </a:lnTo>
                  <a:lnTo>
                    <a:pt x="496" y="108"/>
                  </a:lnTo>
                  <a:lnTo>
                    <a:pt x="509" y="99"/>
                  </a:lnTo>
                  <a:lnTo>
                    <a:pt x="522" y="91"/>
                  </a:lnTo>
                  <a:lnTo>
                    <a:pt x="535" y="84"/>
                  </a:lnTo>
                  <a:lnTo>
                    <a:pt x="549" y="76"/>
                  </a:lnTo>
                  <a:lnTo>
                    <a:pt x="565" y="72"/>
                  </a:lnTo>
                  <a:lnTo>
                    <a:pt x="580" y="68"/>
                  </a:lnTo>
                  <a:lnTo>
                    <a:pt x="595" y="65"/>
                  </a:lnTo>
                  <a:lnTo>
                    <a:pt x="611" y="62"/>
                  </a:lnTo>
                  <a:lnTo>
                    <a:pt x="627" y="61"/>
                  </a:lnTo>
                  <a:lnTo>
                    <a:pt x="643" y="61"/>
                  </a:lnTo>
                  <a:lnTo>
                    <a:pt x="659" y="62"/>
                  </a:lnTo>
                  <a:lnTo>
                    <a:pt x="675" y="63"/>
                  </a:lnTo>
                  <a:lnTo>
                    <a:pt x="691" y="66"/>
                  </a:lnTo>
                  <a:lnTo>
                    <a:pt x="706" y="71"/>
                  </a:lnTo>
                  <a:lnTo>
                    <a:pt x="722" y="76"/>
                  </a:lnTo>
                  <a:lnTo>
                    <a:pt x="737" y="84"/>
                  </a:lnTo>
                  <a:lnTo>
                    <a:pt x="751" y="92"/>
                  </a:lnTo>
                  <a:lnTo>
                    <a:pt x="764" y="101"/>
                  </a:lnTo>
                  <a:lnTo>
                    <a:pt x="777" y="111"/>
                  </a:lnTo>
                  <a:lnTo>
                    <a:pt x="790" y="121"/>
                  </a:lnTo>
                  <a:lnTo>
                    <a:pt x="802" y="131"/>
                  </a:lnTo>
                  <a:lnTo>
                    <a:pt x="815" y="143"/>
                  </a:lnTo>
                  <a:lnTo>
                    <a:pt x="835" y="163"/>
                  </a:lnTo>
                  <a:lnTo>
                    <a:pt x="852" y="184"/>
                  </a:lnTo>
                  <a:lnTo>
                    <a:pt x="865" y="206"/>
                  </a:lnTo>
                  <a:lnTo>
                    <a:pt x="875" y="229"/>
                  </a:lnTo>
                  <a:lnTo>
                    <a:pt x="881" y="254"/>
                  </a:lnTo>
                  <a:lnTo>
                    <a:pt x="885" y="280"/>
                  </a:lnTo>
                  <a:lnTo>
                    <a:pt x="887" y="307"/>
                  </a:lnTo>
                  <a:lnTo>
                    <a:pt x="887" y="336"/>
                  </a:lnTo>
                  <a:lnTo>
                    <a:pt x="884" y="353"/>
                  </a:lnTo>
                  <a:lnTo>
                    <a:pt x="880" y="370"/>
                  </a:lnTo>
                  <a:lnTo>
                    <a:pt x="874" y="388"/>
                  </a:lnTo>
                  <a:lnTo>
                    <a:pt x="867" y="404"/>
                  </a:lnTo>
                  <a:lnTo>
                    <a:pt x="858" y="421"/>
                  </a:lnTo>
                  <a:lnTo>
                    <a:pt x="849" y="437"/>
                  </a:lnTo>
                  <a:lnTo>
                    <a:pt x="841" y="453"/>
                  </a:lnTo>
                  <a:lnTo>
                    <a:pt x="832" y="468"/>
                  </a:lnTo>
                  <a:lnTo>
                    <a:pt x="820" y="494"/>
                  </a:lnTo>
                  <a:lnTo>
                    <a:pt x="815" y="520"/>
                  </a:lnTo>
                  <a:lnTo>
                    <a:pt x="812" y="546"/>
                  </a:lnTo>
                  <a:lnTo>
                    <a:pt x="812" y="574"/>
                  </a:lnTo>
                  <a:lnTo>
                    <a:pt x="812" y="574"/>
                  </a:lnTo>
                  <a:lnTo>
                    <a:pt x="813" y="574"/>
                  </a:lnTo>
                  <a:lnTo>
                    <a:pt x="813" y="574"/>
                  </a:lnTo>
                  <a:lnTo>
                    <a:pt x="813" y="574"/>
                  </a:lnTo>
                  <a:lnTo>
                    <a:pt x="813" y="5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55" name="Freeform 1413">
              <a:extLst>
                <a:ext uri="{FF2B5EF4-FFF2-40B4-BE49-F238E27FC236}">
                  <a16:creationId xmlns:a16="http://schemas.microsoft.com/office/drawing/2014/main" id="{78F82102-6512-0998-9058-1652573BFD3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60" y="8843"/>
              <a:ext cx="117" cy="310"/>
            </a:xfrm>
            <a:custGeom>
              <a:avLst/>
              <a:gdLst>
                <a:gd name="T0" fmla="*/ 11 w 117"/>
                <a:gd name="T1" fmla="*/ 99 h 310"/>
                <a:gd name="T2" fmla="*/ 10 w 117"/>
                <a:gd name="T3" fmla="*/ 83 h 310"/>
                <a:gd name="T4" fmla="*/ 9 w 117"/>
                <a:gd name="T5" fmla="*/ 69 h 310"/>
                <a:gd name="T6" fmla="*/ 6 w 117"/>
                <a:gd name="T7" fmla="*/ 53 h 310"/>
                <a:gd name="T8" fmla="*/ 4 w 117"/>
                <a:gd name="T9" fmla="*/ 37 h 310"/>
                <a:gd name="T10" fmla="*/ 6 w 117"/>
                <a:gd name="T11" fmla="*/ 23 h 310"/>
                <a:gd name="T12" fmla="*/ 10 w 117"/>
                <a:gd name="T13" fmla="*/ 14 h 310"/>
                <a:gd name="T14" fmla="*/ 16 w 117"/>
                <a:gd name="T15" fmla="*/ 10 h 310"/>
                <a:gd name="T16" fmla="*/ 24 w 117"/>
                <a:gd name="T17" fmla="*/ 8 h 310"/>
                <a:gd name="T18" fmla="*/ 34 w 117"/>
                <a:gd name="T19" fmla="*/ 10 h 310"/>
                <a:gd name="T20" fmla="*/ 45 w 117"/>
                <a:gd name="T21" fmla="*/ 14 h 310"/>
                <a:gd name="T22" fmla="*/ 53 w 117"/>
                <a:gd name="T23" fmla="*/ 20 h 310"/>
                <a:gd name="T24" fmla="*/ 60 w 117"/>
                <a:gd name="T25" fmla="*/ 29 h 310"/>
                <a:gd name="T26" fmla="*/ 66 w 117"/>
                <a:gd name="T27" fmla="*/ 37 h 310"/>
                <a:gd name="T28" fmla="*/ 71 w 117"/>
                <a:gd name="T29" fmla="*/ 46 h 310"/>
                <a:gd name="T30" fmla="*/ 73 w 117"/>
                <a:gd name="T31" fmla="*/ 55 h 310"/>
                <a:gd name="T32" fmla="*/ 78 w 117"/>
                <a:gd name="T33" fmla="*/ 63 h 310"/>
                <a:gd name="T34" fmla="*/ 89 w 117"/>
                <a:gd name="T35" fmla="*/ 93 h 310"/>
                <a:gd name="T36" fmla="*/ 98 w 117"/>
                <a:gd name="T37" fmla="*/ 125 h 310"/>
                <a:gd name="T38" fmla="*/ 99 w 117"/>
                <a:gd name="T39" fmla="*/ 157 h 310"/>
                <a:gd name="T40" fmla="*/ 98 w 117"/>
                <a:gd name="T41" fmla="*/ 187 h 310"/>
                <a:gd name="T42" fmla="*/ 92 w 117"/>
                <a:gd name="T43" fmla="*/ 219 h 310"/>
                <a:gd name="T44" fmla="*/ 82 w 117"/>
                <a:gd name="T45" fmla="*/ 249 h 310"/>
                <a:gd name="T46" fmla="*/ 69 w 117"/>
                <a:gd name="T47" fmla="*/ 278 h 310"/>
                <a:gd name="T48" fmla="*/ 52 w 117"/>
                <a:gd name="T49" fmla="*/ 305 h 310"/>
                <a:gd name="T50" fmla="*/ 52 w 117"/>
                <a:gd name="T51" fmla="*/ 308 h 310"/>
                <a:gd name="T52" fmla="*/ 53 w 117"/>
                <a:gd name="T53" fmla="*/ 310 h 310"/>
                <a:gd name="T54" fmla="*/ 56 w 117"/>
                <a:gd name="T55" fmla="*/ 308 h 310"/>
                <a:gd name="T56" fmla="*/ 59 w 117"/>
                <a:gd name="T57" fmla="*/ 307 h 310"/>
                <a:gd name="T58" fmla="*/ 83 w 117"/>
                <a:gd name="T59" fmla="*/ 274 h 310"/>
                <a:gd name="T60" fmla="*/ 101 w 117"/>
                <a:gd name="T61" fmla="*/ 239 h 310"/>
                <a:gd name="T62" fmla="*/ 112 w 117"/>
                <a:gd name="T63" fmla="*/ 203 h 310"/>
                <a:gd name="T64" fmla="*/ 117 w 117"/>
                <a:gd name="T65" fmla="*/ 167 h 310"/>
                <a:gd name="T66" fmla="*/ 115 w 117"/>
                <a:gd name="T67" fmla="*/ 131 h 310"/>
                <a:gd name="T68" fmla="*/ 105 w 117"/>
                <a:gd name="T69" fmla="*/ 95 h 310"/>
                <a:gd name="T70" fmla="*/ 89 w 117"/>
                <a:gd name="T71" fmla="*/ 59 h 310"/>
                <a:gd name="T72" fmla="*/ 66 w 117"/>
                <a:gd name="T73" fmla="*/ 26 h 310"/>
                <a:gd name="T74" fmla="*/ 60 w 117"/>
                <a:gd name="T75" fmla="*/ 20 h 310"/>
                <a:gd name="T76" fmla="*/ 55 w 117"/>
                <a:gd name="T77" fmla="*/ 14 h 310"/>
                <a:gd name="T78" fmla="*/ 47 w 117"/>
                <a:gd name="T79" fmla="*/ 8 h 310"/>
                <a:gd name="T80" fmla="*/ 39 w 117"/>
                <a:gd name="T81" fmla="*/ 4 h 310"/>
                <a:gd name="T82" fmla="*/ 30 w 117"/>
                <a:gd name="T83" fmla="*/ 1 h 310"/>
                <a:gd name="T84" fmla="*/ 23 w 117"/>
                <a:gd name="T85" fmla="*/ 0 h 310"/>
                <a:gd name="T86" fmla="*/ 14 w 117"/>
                <a:gd name="T87" fmla="*/ 3 h 310"/>
                <a:gd name="T88" fmla="*/ 7 w 117"/>
                <a:gd name="T89" fmla="*/ 7 h 310"/>
                <a:gd name="T90" fmla="*/ 0 w 117"/>
                <a:gd name="T91" fmla="*/ 26 h 310"/>
                <a:gd name="T92" fmla="*/ 3 w 117"/>
                <a:gd name="T93" fmla="*/ 52 h 310"/>
                <a:gd name="T94" fmla="*/ 9 w 117"/>
                <a:gd name="T95" fmla="*/ 79 h 310"/>
                <a:gd name="T96" fmla="*/ 10 w 117"/>
                <a:gd name="T97" fmla="*/ 101 h 310"/>
                <a:gd name="T98" fmla="*/ 10 w 117"/>
                <a:gd name="T99" fmla="*/ 101 h 310"/>
                <a:gd name="T100" fmla="*/ 11 w 117"/>
                <a:gd name="T101" fmla="*/ 101 h 310"/>
                <a:gd name="T102" fmla="*/ 11 w 117"/>
                <a:gd name="T103" fmla="*/ 101 h 310"/>
                <a:gd name="T104" fmla="*/ 11 w 117"/>
                <a:gd name="T105" fmla="*/ 99 h 310"/>
                <a:gd name="T106" fmla="*/ 11 w 117"/>
                <a:gd name="T107" fmla="*/ 9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310">
                  <a:moveTo>
                    <a:pt x="11" y="99"/>
                  </a:moveTo>
                  <a:lnTo>
                    <a:pt x="10" y="83"/>
                  </a:lnTo>
                  <a:lnTo>
                    <a:pt x="9" y="69"/>
                  </a:lnTo>
                  <a:lnTo>
                    <a:pt x="6" y="53"/>
                  </a:lnTo>
                  <a:lnTo>
                    <a:pt x="4" y="37"/>
                  </a:lnTo>
                  <a:lnTo>
                    <a:pt x="6" y="23"/>
                  </a:lnTo>
                  <a:lnTo>
                    <a:pt x="10" y="14"/>
                  </a:lnTo>
                  <a:lnTo>
                    <a:pt x="16" y="10"/>
                  </a:lnTo>
                  <a:lnTo>
                    <a:pt x="24" y="8"/>
                  </a:lnTo>
                  <a:lnTo>
                    <a:pt x="34" y="10"/>
                  </a:lnTo>
                  <a:lnTo>
                    <a:pt x="45" y="14"/>
                  </a:lnTo>
                  <a:lnTo>
                    <a:pt x="53" y="20"/>
                  </a:lnTo>
                  <a:lnTo>
                    <a:pt x="60" y="29"/>
                  </a:lnTo>
                  <a:lnTo>
                    <a:pt x="66" y="37"/>
                  </a:lnTo>
                  <a:lnTo>
                    <a:pt x="71" y="46"/>
                  </a:lnTo>
                  <a:lnTo>
                    <a:pt x="73" y="55"/>
                  </a:lnTo>
                  <a:lnTo>
                    <a:pt x="78" y="63"/>
                  </a:lnTo>
                  <a:lnTo>
                    <a:pt x="89" y="93"/>
                  </a:lnTo>
                  <a:lnTo>
                    <a:pt x="98" y="125"/>
                  </a:lnTo>
                  <a:lnTo>
                    <a:pt x="99" y="157"/>
                  </a:lnTo>
                  <a:lnTo>
                    <a:pt x="98" y="187"/>
                  </a:lnTo>
                  <a:lnTo>
                    <a:pt x="92" y="219"/>
                  </a:lnTo>
                  <a:lnTo>
                    <a:pt x="82" y="249"/>
                  </a:lnTo>
                  <a:lnTo>
                    <a:pt x="69" y="278"/>
                  </a:lnTo>
                  <a:lnTo>
                    <a:pt x="52" y="305"/>
                  </a:lnTo>
                  <a:lnTo>
                    <a:pt x="52" y="308"/>
                  </a:lnTo>
                  <a:lnTo>
                    <a:pt x="53" y="310"/>
                  </a:lnTo>
                  <a:lnTo>
                    <a:pt x="56" y="308"/>
                  </a:lnTo>
                  <a:lnTo>
                    <a:pt x="59" y="307"/>
                  </a:lnTo>
                  <a:lnTo>
                    <a:pt x="83" y="274"/>
                  </a:lnTo>
                  <a:lnTo>
                    <a:pt x="101" y="239"/>
                  </a:lnTo>
                  <a:lnTo>
                    <a:pt x="112" y="203"/>
                  </a:lnTo>
                  <a:lnTo>
                    <a:pt x="117" y="167"/>
                  </a:lnTo>
                  <a:lnTo>
                    <a:pt x="115" y="131"/>
                  </a:lnTo>
                  <a:lnTo>
                    <a:pt x="105" y="95"/>
                  </a:lnTo>
                  <a:lnTo>
                    <a:pt x="89" y="59"/>
                  </a:lnTo>
                  <a:lnTo>
                    <a:pt x="66" y="26"/>
                  </a:lnTo>
                  <a:lnTo>
                    <a:pt x="60" y="20"/>
                  </a:lnTo>
                  <a:lnTo>
                    <a:pt x="55" y="14"/>
                  </a:lnTo>
                  <a:lnTo>
                    <a:pt x="47" y="8"/>
                  </a:lnTo>
                  <a:lnTo>
                    <a:pt x="39" y="4"/>
                  </a:lnTo>
                  <a:lnTo>
                    <a:pt x="30" y="1"/>
                  </a:lnTo>
                  <a:lnTo>
                    <a:pt x="23" y="0"/>
                  </a:lnTo>
                  <a:lnTo>
                    <a:pt x="14" y="3"/>
                  </a:lnTo>
                  <a:lnTo>
                    <a:pt x="7" y="7"/>
                  </a:lnTo>
                  <a:lnTo>
                    <a:pt x="0" y="26"/>
                  </a:lnTo>
                  <a:lnTo>
                    <a:pt x="3" y="52"/>
                  </a:lnTo>
                  <a:lnTo>
                    <a:pt x="9" y="79"/>
                  </a:lnTo>
                  <a:lnTo>
                    <a:pt x="10" y="101"/>
                  </a:lnTo>
                  <a:lnTo>
                    <a:pt x="10" y="101"/>
                  </a:lnTo>
                  <a:lnTo>
                    <a:pt x="11" y="101"/>
                  </a:lnTo>
                  <a:lnTo>
                    <a:pt x="11" y="101"/>
                  </a:lnTo>
                  <a:lnTo>
                    <a:pt x="11" y="99"/>
                  </a:lnTo>
                  <a:lnTo>
                    <a:pt x="11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56" name="Freeform 1414">
              <a:extLst>
                <a:ext uri="{FF2B5EF4-FFF2-40B4-BE49-F238E27FC236}">
                  <a16:creationId xmlns:a16="http://schemas.microsoft.com/office/drawing/2014/main" id="{D0960F7C-9002-EF32-8C15-5FD296862FF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86" y="8964"/>
              <a:ext cx="85" cy="82"/>
            </a:xfrm>
            <a:custGeom>
              <a:avLst/>
              <a:gdLst>
                <a:gd name="T0" fmla="*/ 0 w 85"/>
                <a:gd name="T1" fmla="*/ 11 h 82"/>
                <a:gd name="T2" fmla="*/ 14 w 85"/>
                <a:gd name="T3" fmla="*/ 8 h 82"/>
                <a:gd name="T4" fmla="*/ 26 w 85"/>
                <a:gd name="T5" fmla="*/ 11 h 82"/>
                <a:gd name="T6" fmla="*/ 37 w 85"/>
                <a:gd name="T7" fmla="*/ 19 h 82"/>
                <a:gd name="T8" fmla="*/ 46 w 85"/>
                <a:gd name="T9" fmla="*/ 30 h 82"/>
                <a:gd name="T10" fmla="*/ 55 w 85"/>
                <a:gd name="T11" fmla="*/ 43 h 82"/>
                <a:gd name="T12" fmla="*/ 62 w 85"/>
                <a:gd name="T13" fmla="*/ 57 h 82"/>
                <a:gd name="T14" fmla="*/ 69 w 85"/>
                <a:gd name="T15" fmla="*/ 70 h 82"/>
                <a:gd name="T16" fmla="*/ 76 w 85"/>
                <a:gd name="T17" fmla="*/ 81 h 82"/>
                <a:gd name="T18" fmla="*/ 79 w 85"/>
                <a:gd name="T19" fmla="*/ 82 h 82"/>
                <a:gd name="T20" fmla="*/ 82 w 85"/>
                <a:gd name="T21" fmla="*/ 79 h 82"/>
                <a:gd name="T22" fmla="*/ 85 w 85"/>
                <a:gd name="T23" fmla="*/ 75 h 82"/>
                <a:gd name="T24" fmla="*/ 85 w 85"/>
                <a:gd name="T25" fmla="*/ 72 h 82"/>
                <a:gd name="T26" fmla="*/ 79 w 85"/>
                <a:gd name="T27" fmla="*/ 57 h 82"/>
                <a:gd name="T28" fmla="*/ 73 w 85"/>
                <a:gd name="T29" fmla="*/ 43 h 82"/>
                <a:gd name="T30" fmla="*/ 65 w 85"/>
                <a:gd name="T31" fmla="*/ 29 h 82"/>
                <a:gd name="T32" fmla="*/ 55 w 85"/>
                <a:gd name="T33" fmla="*/ 16 h 82"/>
                <a:gd name="T34" fmla="*/ 43 w 85"/>
                <a:gd name="T35" fmla="*/ 6 h 82"/>
                <a:gd name="T36" fmla="*/ 32 w 85"/>
                <a:gd name="T37" fmla="*/ 0 h 82"/>
                <a:gd name="T38" fmla="*/ 17 w 85"/>
                <a:gd name="T39" fmla="*/ 0 h 82"/>
                <a:gd name="T40" fmla="*/ 1 w 85"/>
                <a:gd name="T41" fmla="*/ 7 h 82"/>
                <a:gd name="T42" fmla="*/ 0 w 85"/>
                <a:gd name="T43" fmla="*/ 8 h 82"/>
                <a:gd name="T44" fmla="*/ 0 w 85"/>
                <a:gd name="T45" fmla="*/ 10 h 82"/>
                <a:gd name="T46" fmla="*/ 0 w 85"/>
                <a:gd name="T47" fmla="*/ 11 h 82"/>
                <a:gd name="T48" fmla="*/ 0 w 85"/>
                <a:gd name="T49" fmla="*/ 11 h 82"/>
                <a:gd name="T50" fmla="*/ 0 w 85"/>
                <a:gd name="T51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5" h="82">
                  <a:moveTo>
                    <a:pt x="0" y="11"/>
                  </a:moveTo>
                  <a:lnTo>
                    <a:pt x="14" y="8"/>
                  </a:lnTo>
                  <a:lnTo>
                    <a:pt x="26" y="11"/>
                  </a:lnTo>
                  <a:lnTo>
                    <a:pt x="37" y="19"/>
                  </a:lnTo>
                  <a:lnTo>
                    <a:pt x="46" y="30"/>
                  </a:lnTo>
                  <a:lnTo>
                    <a:pt x="55" y="43"/>
                  </a:lnTo>
                  <a:lnTo>
                    <a:pt x="62" y="57"/>
                  </a:lnTo>
                  <a:lnTo>
                    <a:pt x="69" y="70"/>
                  </a:lnTo>
                  <a:lnTo>
                    <a:pt x="76" y="81"/>
                  </a:lnTo>
                  <a:lnTo>
                    <a:pt x="79" y="82"/>
                  </a:lnTo>
                  <a:lnTo>
                    <a:pt x="82" y="79"/>
                  </a:lnTo>
                  <a:lnTo>
                    <a:pt x="85" y="75"/>
                  </a:lnTo>
                  <a:lnTo>
                    <a:pt x="85" y="72"/>
                  </a:lnTo>
                  <a:lnTo>
                    <a:pt x="79" y="57"/>
                  </a:lnTo>
                  <a:lnTo>
                    <a:pt x="73" y="43"/>
                  </a:lnTo>
                  <a:lnTo>
                    <a:pt x="65" y="29"/>
                  </a:lnTo>
                  <a:lnTo>
                    <a:pt x="55" y="16"/>
                  </a:lnTo>
                  <a:lnTo>
                    <a:pt x="43" y="6"/>
                  </a:lnTo>
                  <a:lnTo>
                    <a:pt x="32" y="0"/>
                  </a:lnTo>
                  <a:lnTo>
                    <a:pt x="17" y="0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57" name="Freeform 1415">
              <a:extLst>
                <a:ext uri="{FF2B5EF4-FFF2-40B4-BE49-F238E27FC236}">
                  <a16:creationId xmlns:a16="http://schemas.microsoft.com/office/drawing/2014/main" id="{1B5C3029-95A1-1C4C-1528-95CFE76739D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842" y="8866"/>
              <a:ext cx="82" cy="262"/>
            </a:xfrm>
            <a:custGeom>
              <a:avLst/>
              <a:gdLst>
                <a:gd name="T0" fmla="*/ 14 w 82"/>
                <a:gd name="T1" fmla="*/ 1 h 262"/>
                <a:gd name="T2" fmla="*/ 23 w 82"/>
                <a:gd name="T3" fmla="*/ 13 h 262"/>
                <a:gd name="T4" fmla="*/ 32 w 82"/>
                <a:gd name="T5" fmla="*/ 23 h 262"/>
                <a:gd name="T6" fmla="*/ 39 w 82"/>
                <a:gd name="T7" fmla="*/ 34 h 262"/>
                <a:gd name="T8" fmla="*/ 46 w 82"/>
                <a:gd name="T9" fmla="*/ 47 h 262"/>
                <a:gd name="T10" fmla="*/ 52 w 82"/>
                <a:gd name="T11" fmla="*/ 59 h 262"/>
                <a:gd name="T12" fmla="*/ 59 w 82"/>
                <a:gd name="T13" fmla="*/ 72 h 262"/>
                <a:gd name="T14" fmla="*/ 63 w 82"/>
                <a:gd name="T15" fmla="*/ 85 h 262"/>
                <a:gd name="T16" fmla="*/ 68 w 82"/>
                <a:gd name="T17" fmla="*/ 99 h 262"/>
                <a:gd name="T18" fmla="*/ 71 w 82"/>
                <a:gd name="T19" fmla="*/ 119 h 262"/>
                <a:gd name="T20" fmla="*/ 71 w 82"/>
                <a:gd name="T21" fmla="*/ 141 h 262"/>
                <a:gd name="T22" fmla="*/ 68 w 82"/>
                <a:gd name="T23" fmla="*/ 164 h 262"/>
                <a:gd name="T24" fmla="*/ 61 w 82"/>
                <a:gd name="T25" fmla="*/ 187 h 262"/>
                <a:gd name="T26" fmla="*/ 51 w 82"/>
                <a:gd name="T27" fmla="*/ 209 h 262"/>
                <a:gd name="T28" fmla="*/ 38 w 82"/>
                <a:gd name="T29" fmla="*/ 229 h 262"/>
                <a:gd name="T30" fmla="*/ 23 w 82"/>
                <a:gd name="T31" fmla="*/ 243 h 262"/>
                <a:gd name="T32" fmla="*/ 6 w 82"/>
                <a:gd name="T33" fmla="*/ 253 h 262"/>
                <a:gd name="T34" fmla="*/ 3 w 82"/>
                <a:gd name="T35" fmla="*/ 255 h 262"/>
                <a:gd name="T36" fmla="*/ 0 w 82"/>
                <a:gd name="T37" fmla="*/ 259 h 262"/>
                <a:gd name="T38" fmla="*/ 0 w 82"/>
                <a:gd name="T39" fmla="*/ 262 h 262"/>
                <a:gd name="T40" fmla="*/ 3 w 82"/>
                <a:gd name="T41" fmla="*/ 262 h 262"/>
                <a:gd name="T42" fmla="*/ 20 w 82"/>
                <a:gd name="T43" fmla="*/ 258 h 262"/>
                <a:gd name="T44" fmla="*/ 35 w 82"/>
                <a:gd name="T45" fmla="*/ 251 h 262"/>
                <a:gd name="T46" fmla="*/ 46 w 82"/>
                <a:gd name="T47" fmla="*/ 239 h 262"/>
                <a:gd name="T48" fmla="*/ 56 w 82"/>
                <a:gd name="T49" fmla="*/ 226 h 262"/>
                <a:gd name="T50" fmla="*/ 65 w 82"/>
                <a:gd name="T51" fmla="*/ 212 h 262"/>
                <a:gd name="T52" fmla="*/ 71 w 82"/>
                <a:gd name="T53" fmla="*/ 194 h 262"/>
                <a:gd name="T54" fmla="*/ 75 w 82"/>
                <a:gd name="T55" fmla="*/ 179 h 262"/>
                <a:gd name="T56" fmla="*/ 79 w 82"/>
                <a:gd name="T57" fmla="*/ 163 h 262"/>
                <a:gd name="T58" fmla="*/ 82 w 82"/>
                <a:gd name="T59" fmla="*/ 138 h 262"/>
                <a:gd name="T60" fmla="*/ 81 w 82"/>
                <a:gd name="T61" fmla="*/ 115 h 262"/>
                <a:gd name="T62" fmla="*/ 75 w 82"/>
                <a:gd name="T63" fmla="*/ 94 h 262"/>
                <a:gd name="T64" fmla="*/ 68 w 82"/>
                <a:gd name="T65" fmla="*/ 75 h 262"/>
                <a:gd name="T66" fmla="*/ 56 w 82"/>
                <a:gd name="T67" fmla="*/ 55 h 262"/>
                <a:gd name="T68" fmla="*/ 45 w 82"/>
                <a:gd name="T69" fmla="*/ 37 h 262"/>
                <a:gd name="T70" fmla="*/ 30 w 82"/>
                <a:gd name="T71" fmla="*/ 19 h 262"/>
                <a:gd name="T72" fmla="*/ 14 w 82"/>
                <a:gd name="T73" fmla="*/ 0 h 262"/>
                <a:gd name="T74" fmla="*/ 14 w 82"/>
                <a:gd name="T75" fmla="*/ 0 h 262"/>
                <a:gd name="T76" fmla="*/ 14 w 82"/>
                <a:gd name="T77" fmla="*/ 0 h 262"/>
                <a:gd name="T78" fmla="*/ 14 w 82"/>
                <a:gd name="T79" fmla="*/ 0 h 262"/>
                <a:gd name="T80" fmla="*/ 14 w 82"/>
                <a:gd name="T81" fmla="*/ 1 h 262"/>
                <a:gd name="T82" fmla="*/ 14 w 82"/>
                <a:gd name="T83" fmla="*/ 1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2" h="262">
                  <a:moveTo>
                    <a:pt x="14" y="1"/>
                  </a:moveTo>
                  <a:lnTo>
                    <a:pt x="23" y="13"/>
                  </a:lnTo>
                  <a:lnTo>
                    <a:pt x="32" y="23"/>
                  </a:lnTo>
                  <a:lnTo>
                    <a:pt x="39" y="34"/>
                  </a:lnTo>
                  <a:lnTo>
                    <a:pt x="46" y="47"/>
                  </a:lnTo>
                  <a:lnTo>
                    <a:pt x="52" y="59"/>
                  </a:lnTo>
                  <a:lnTo>
                    <a:pt x="59" y="72"/>
                  </a:lnTo>
                  <a:lnTo>
                    <a:pt x="63" y="85"/>
                  </a:lnTo>
                  <a:lnTo>
                    <a:pt x="68" y="99"/>
                  </a:lnTo>
                  <a:lnTo>
                    <a:pt x="71" y="119"/>
                  </a:lnTo>
                  <a:lnTo>
                    <a:pt x="71" y="141"/>
                  </a:lnTo>
                  <a:lnTo>
                    <a:pt x="68" y="164"/>
                  </a:lnTo>
                  <a:lnTo>
                    <a:pt x="61" y="187"/>
                  </a:lnTo>
                  <a:lnTo>
                    <a:pt x="51" y="209"/>
                  </a:lnTo>
                  <a:lnTo>
                    <a:pt x="38" y="229"/>
                  </a:lnTo>
                  <a:lnTo>
                    <a:pt x="23" y="243"/>
                  </a:lnTo>
                  <a:lnTo>
                    <a:pt x="6" y="253"/>
                  </a:lnTo>
                  <a:lnTo>
                    <a:pt x="3" y="255"/>
                  </a:lnTo>
                  <a:lnTo>
                    <a:pt x="0" y="259"/>
                  </a:lnTo>
                  <a:lnTo>
                    <a:pt x="0" y="262"/>
                  </a:lnTo>
                  <a:lnTo>
                    <a:pt x="3" y="262"/>
                  </a:lnTo>
                  <a:lnTo>
                    <a:pt x="20" y="258"/>
                  </a:lnTo>
                  <a:lnTo>
                    <a:pt x="35" y="251"/>
                  </a:lnTo>
                  <a:lnTo>
                    <a:pt x="46" y="239"/>
                  </a:lnTo>
                  <a:lnTo>
                    <a:pt x="56" y="226"/>
                  </a:lnTo>
                  <a:lnTo>
                    <a:pt x="65" y="212"/>
                  </a:lnTo>
                  <a:lnTo>
                    <a:pt x="71" y="194"/>
                  </a:lnTo>
                  <a:lnTo>
                    <a:pt x="75" y="179"/>
                  </a:lnTo>
                  <a:lnTo>
                    <a:pt x="79" y="163"/>
                  </a:lnTo>
                  <a:lnTo>
                    <a:pt x="82" y="138"/>
                  </a:lnTo>
                  <a:lnTo>
                    <a:pt x="81" y="115"/>
                  </a:lnTo>
                  <a:lnTo>
                    <a:pt x="75" y="94"/>
                  </a:lnTo>
                  <a:lnTo>
                    <a:pt x="68" y="75"/>
                  </a:lnTo>
                  <a:lnTo>
                    <a:pt x="56" y="55"/>
                  </a:lnTo>
                  <a:lnTo>
                    <a:pt x="45" y="37"/>
                  </a:lnTo>
                  <a:lnTo>
                    <a:pt x="30" y="19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58" name="Freeform 1416">
              <a:extLst>
                <a:ext uri="{FF2B5EF4-FFF2-40B4-BE49-F238E27FC236}">
                  <a16:creationId xmlns:a16="http://schemas.microsoft.com/office/drawing/2014/main" id="{92557CDF-FA33-97BC-7359-4DD6945BE6B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46" y="8667"/>
              <a:ext cx="187" cy="104"/>
            </a:xfrm>
            <a:custGeom>
              <a:avLst/>
              <a:gdLst>
                <a:gd name="T0" fmla="*/ 0 w 187"/>
                <a:gd name="T1" fmla="*/ 3 h 104"/>
                <a:gd name="T2" fmla="*/ 12 w 187"/>
                <a:gd name="T3" fmla="*/ 6 h 104"/>
                <a:gd name="T4" fmla="*/ 25 w 187"/>
                <a:gd name="T5" fmla="*/ 9 h 104"/>
                <a:gd name="T6" fmla="*/ 37 w 187"/>
                <a:gd name="T7" fmla="*/ 11 h 104"/>
                <a:gd name="T8" fmla="*/ 50 w 187"/>
                <a:gd name="T9" fmla="*/ 16 h 104"/>
                <a:gd name="T10" fmla="*/ 62 w 187"/>
                <a:gd name="T11" fmla="*/ 22 h 104"/>
                <a:gd name="T12" fmla="*/ 73 w 187"/>
                <a:gd name="T13" fmla="*/ 26 h 104"/>
                <a:gd name="T14" fmla="*/ 85 w 187"/>
                <a:gd name="T15" fmla="*/ 32 h 104"/>
                <a:gd name="T16" fmla="*/ 96 w 187"/>
                <a:gd name="T17" fmla="*/ 37 h 104"/>
                <a:gd name="T18" fmla="*/ 108 w 187"/>
                <a:gd name="T19" fmla="*/ 45 h 104"/>
                <a:gd name="T20" fmla="*/ 118 w 187"/>
                <a:gd name="T21" fmla="*/ 52 h 104"/>
                <a:gd name="T22" fmla="*/ 128 w 187"/>
                <a:gd name="T23" fmla="*/ 60 h 104"/>
                <a:gd name="T24" fmla="*/ 138 w 187"/>
                <a:gd name="T25" fmla="*/ 68 h 104"/>
                <a:gd name="T26" fmla="*/ 147 w 187"/>
                <a:gd name="T27" fmla="*/ 78 h 104"/>
                <a:gd name="T28" fmla="*/ 157 w 187"/>
                <a:gd name="T29" fmla="*/ 86 h 104"/>
                <a:gd name="T30" fmla="*/ 167 w 187"/>
                <a:gd name="T31" fmla="*/ 95 h 104"/>
                <a:gd name="T32" fmla="*/ 177 w 187"/>
                <a:gd name="T33" fmla="*/ 104 h 104"/>
                <a:gd name="T34" fmla="*/ 181 w 187"/>
                <a:gd name="T35" fmla="*/ 104 h 104"/>
                <a:gd name="T36" fmla="*/ 184 w 187"/>
                <a:gd name="T37" fmla="*/ 101 h 104"/>
                <a:gd name="T38" fmla="*/ 187 w 187"/>
                <a:gd name="T39" fmla="*/ 96 h 104"/>
                <a:gd name="T40" fmla="*/ 187 w 187"/>
                <a:gd name="T41" fmla="*/ 92 h 104"/>
                <a:gd name="T42" fmla="*/ 175 w 187"/>
                <a:gd name="T43" fmla="*/ 71 h 104"/>
                <a:gd name="T44" fmla="*/ 157 w 187"/>
                <a:gd name="T45" fmla="*/ 53 h 104"/>
                <a:gd name="T46" fmla="*/ 134 w 187"/>
                <a:gd name="T47" fmla="*/ 37 h 104"/>
                <a:gd name="T48" fmla="*/ 108 w 187"/>
                <a:gd name="T49" fmla="*/ 24 h 104"/>
                <a:gd name="T50" fmla="*/ 80 w 187"/>
                <a:gd name="T51" fmla="*/ 14 h 104"/>
                <a:gd name="T52" fmla="*/ 51 w 187"/>
                <a:gd name="T53" fmla="*/ 7 h 104"/>
                <a:gd name="T54" fmla="*/ 25 w 187"/>
                <a:gd name="T55" fmla="*/ 3 h 104"/>
                <a:gd name="T56" fmla="*/ 1 w 187"/>
                <a:gd name="T57" fmla="*/ 0 h 104"/>
                <a:gd name="T58" fmla="*/ 1 w 187"/>
                <a:gd name="T59" fmla="*/ 0 h 104"/>
                <a:gd name="T60" fmla="*/ 0 w 187"/>
                <a:gd name="T61" fmla="*/ 1 h 104"/>
                <a:gd name="T62" fmla="*/ 0 w 187"/>
                <a:gd name="T63" fmla="*/ 3 h 104"/>
                <a:gd name="T64" fmla="*/ 0 w 187"/>
                <a:gd name="T65" fmla="*/ 3 h 104"/>
                <a:gd name="T66" fmla="*/ 0 w 187"/>
                <a:gd name="T67" fmla="*/ 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7" h="104">
                  <a:moveTo>
                    <a:pt x="0" y="3"/>
                  </a:moveTo>
                  <a:lnTo>
                    <a:pt x="12" y="6"/>
                  </a:lnTo>
                  <a:lnTo>
                    <a:pt x="25" y="9"/>
                  </a:lnTo>
                  <a:lnTo>
                    <a:pt x="37" y="11"/>
                  </a:lnTo>
                  <a:lnTo>
                    <a:pt x="50" y="16"/>
                  </a:lnTo>
                  <a:lnTo>
                    <a:pt x="62" y="22"/>
                  </a:lnTo>
                  <a:lnTo>
                    <a:pt x="73" y="26"/>
                  </a:lnTo>
                  <a:lnTo>
                    <a:pt x="85" y="32"/>
                  </a:lnTo>
                  <a:lnTo>
                    <a:pt x="96" y="37"/>
                  </a:lnTo>
                  <a:lnTo>
                    <a:pt x="108" y="45"/>
                  </a:lnTo>
                  <a:lnTo>
                    <a:pt x="118" y="52"/>
                  </a:lnTo>
                  <a:lnTo>
                    <a:pt x="128" y="60"/>
                  </a:lnTo>
                  <a:lnTo>
                    <a:pt x="138" y="68"/>
                  </a:lnTo>
                  <a:lnTo>
                    <a:pt x="147" y="78"/>
                  </a:lnTo>
                  <a:lnTo>
                    <a:pt x="157" y="86"/>
                  </a:lnTo>
                  <a:lnTo>
                    <a:pt x="167" y="95"/>
                  </a:lnTo>
                  <a:lnTo>
                    <a:pt x="177" y="104"/>
                  </a:lnTo>
                  <a:lnTo>
                    <a:pt x="181" y="104"/>
                  </a:lnTo>
                  <a:lnTo>
                    <a:pt x="184" y="101"/>
                  </a:lnTo>
                  <a:lnTo>
                    <a:pt x="187" y="96"/>
                  </a:lnTo>
                  <a:lnTo>
                    <a:pt x="187" y="92"/>
                  </a:lnTo>
                  <a:lnTo>
                    <a:pt x="175" y="71"/>
                  </a:lnTo>
                  <a:lnTo>
                    <a:pt x="157" y="53"/>
                  </a:lnTo>
                  <a:lnTo>
                    <a:pt x="134" y="37"/>
                  </a:lnTo>
                  <a:lnTo>
                    <a:pt x="108" y="24"/>
                  </a:lnTo>
                  <a:lnTo>
                    <a:pt x="80" y="14"/>
                  </a:lnTo>
                  <a:lnTo>
                    <a:pt x="51" y="7"/>
                  </a:lnTo>
                  <a:lnTo>
                    <a:pt x="25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59" name="Freeform 1417">
              <a:extLst>
                <a:ext uri="{FF2B5EF4-FFF2-40B4-BE49-F238E27FC236}">
                  <a16:creationId xmlns:a16="http://schemas.microsoft.com/office/drawing/2014/main" id="{C3081D35-DB55-2BA3-0187-BABD1359F2E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99" y="8625"/>
              <a:ext cx="137" cy="105"/>
            </a:xfrm>
            <a:custGeom>
              <a:avLst/>
              <a:gdLst>
                <a:gd name="T0" fmla="*/ 0 w 137"/>
                <a:gd name="T1" fmla="*/ 2 h 105"/>
                <a:gd name="T2" fmla="*/ 9 w 137"/>
                <a:gd name="T3" fmla="*/ 7 h 105"/>
                <a:gd name="T4" fmla="*/ 17 w 137"/>
                <a:gd name="T5" fmla="*/ 15 h 105"/>
                <a:gd name="T6" fmla="*/ 26 w 137"/>
                <a:gd name="T7" fmla="*/ 20 h 105"/>
                <a:gd name="T8" fmla="*/ 34 w 137"/>
                <a:gd name="T9" fmla="*/ 28 h 105"/>
                <a:gd name="T10" fmla="*/ 42 w 137"/>
                <a:gd name="T11" fmla="*/ 33 h 105"/>
                <a:gd name="T12" fmla="*/ 50 w 137"/>
                <a:gd name="T13" fmla="*/ 40 h 105"/>
                <a:gd name="T14" fmla="*/ 59 w 137"/>
                <a:gd name="T15" fmla="*/ 46 h 105"/>
                <a:gd name="T16" fmla="*/ 68 w 137"/>
                <a:gd name="T17" fmla="*/ 52 h 105"/>
                <a:gd name="T18" fmla="*/ 76 w 137"/>
                <a:gd name="T19" fmla="*/ 58 h 105"/>
                <a:gd name="T20" fmla="*/ 85 w 137"/>
                <a:gd name="T21" fmla="*/ 64 h 105"/>
                <a:gd name="T22" fmla="*/ 94 w 137"/>
                <a:gd name="T23" fmla="*/ 69 h 105"/>
                <a:gd name="T24" fmla="*/ 102 w 137"/>
                <a:gd name="T25" fmla="*/ 75 h 105"/>
                <a:gd name="T26" fmla="*/ 109 w 137"/>
                <a:gd name="T27" fmla="*/ 81 h 105"/>
                <a:gd name="T28" fmla="*/ 117 w 137"/>
                <a:gd name="T29" fmla="*/ 88 h 105"/>
                <a:gd name="T30" fmla="*/ 124 w 137"/>
                <a:gd name="T31" fmla="*/ 97 h 105"/>
                <a:gd name="T32" fmla="*/ 130 w 137"/>
                <a:gd name="T33" fmla="*/ 105 h 105"/>
                <a:gd name="T34" fmla="*/ 131 w 137"/>
                <a:gd name="T35" fmla="*/ 105 h 105"/>
                <a:gd name="T36" fmla="*/ 134 w 137"/>
                <a:gd name="T37" fmla="*/ 104 h 105"/>
                <a:gd name="T38" fmla="*/ 137 w 137"/>
                <a:gd name="T39" fmla="*/ 102 h 105"/>
                <a:gd name="T40" fmla="*/ 137 w 137"/>
                <a:gd name="T41" fmla="*/ 100 h 105"/>
                <a:gd name="T42" fmla="*/ 133 w 137"/>
                <a:gd name="T43" fmla="*/ 91 h 105"/>
                <a:gd name="T44" fmla="*/ 128 w 137"/>
                <a:gd name="T45" fmla="*/ 84 h 105"/>
                <a:gd name="T46" fmla="*/ 124 w 137"/>
                <a:gd name="T47" fmla="*/ 77 h 105"/>
                <a:gd name="T48" fmla="*/ 117 w 137"/>
                <a:gd name="T49" fmla="*/ 71 h 105"/>
                <a:gd name="T50" fmla="*/ 111 w 137"/>
                <a:gd name="T51" fmla="*/ 65 h 105"/>
                <a:gd name="T52" fmla="*/ 102 w 137"/>
                <a:gd name="T53" fmla="*/ 61 h 105"/>
                <a:gd name="T54" fmla="*/ 95 w 137"/>
                <a:gd name="T55" fmla="*/ 56 h 105"/>
                <a:gd name="T56" fmla="*/ 86 w 137"/>
                <a:gd name="T57" fmla="*/ 52 h 105"/>
                <a:gd name="T58" fmla="*/ 75 w 137"/>
                <a:gd name="T59" fmla="*/ 46 h 105"/>
                <a:gd name="T60" fmla="*/ 65 w 137"/>
                <a:gd name="T61" fmla="*/ 40 h 105"/>
                <a:gd name="T62" fmla="*/ 53 w 137"/>
                <a:gd name="T63" fmla="*/ 33 h 105"/>
                <a:gd name="T64" fmla="*/ 43 w 137"/>
                <a:gd name="T65" fmla="*/ 28 h 105"/>
                <a:gd name="T66" fmla="*/ 32 w 137"/>
                <a:gd name="T67" fmla="*/ 20 h 105"/>
                <a:gd name="T68" fmla="*/ 21 w 137"/>
                <a:gd name="T69" fmla="*/ 13 h 105"/>
                <a:gd name="T70" fmla="*/ 11 w 137"/>
                <a:gd name="T71" fmla="*/ 7 h 105"/>
                <a:gd name="T72" fmla="*/ 1 w 137"/>
                <a:gd name="T73" fmla="*/ 0 h 105"/>
                <a:gd name="T74" fmla="*/ 0 w 137"/>
                <a:gd name="T75" fmla="*/ 0 h 105"/>
                <a:gd name="T76" fmla="*/ 0 w 137"/>
                <a:gd name="T77" fmla="*/ 0 h 105"/>
                <a:gd name="T78" fmla="*/ 0 w 137"/>
                <a:gd name="T79" fmla="*/ 2 h 105"/>
                <a:gd name="T80" fmla="*/ 0 w 137"/>
                <a:gd name="T81" fmla="*/ 2 h 105"/>
                <a:gd name="T82" fmla="*/ 0 w 137"/>
                <a:gd name="T83" fmla="*/ 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7" h="105">
                  <a:moveTo>
                    <a:pt x="0" y="2"/>
                  </a:moveTo>
                  <a:lnTo>
                    <a:pt x="9" y="7"/>
                  </a:lnTo>
                  <a:lnTo>
                    <a:pt x="17" y="15"/>
                  </a:lnTo>
                  <a:lnTo>
                    <a:pt x="26" y="20"/>
                  </a:lnTo>
                  <a:lnTo>
                    <a:pt x="34" y="28"/>
                  </a:lnTo>
                  <a:lnTo>
                    <a:pt x="42" y="33"/>
                  </a:lnTo>
                  <a:lnTo>
                    <a:pt x="50" y="40"/>
                  </a:lnTo>
                  <a:lnTo>
                    <a:pt x="59" y="46"/>
                  </a:lnTo>
                  <a:lnTo>
                    <a:pt x="68" y="52"/>
                  </a:lnTo>
                  <a:lnTo>
                    <a:pt x="76" y="58"/>
                  </a:lnTo>
                  <a:lnTo>
                    <a:pt x="85" y="64"/>
                  </a:lnTo>
                  <a:lnTo>
                    <a:pt x="94" y="69"/>
                  </a:lnTo>
                  <a:lnTo>
                    <a:pt x="102" y="75"/>
                  </a:lnTo>
                  <a:lnTo>
                    <a:pt x="109" y="81"/>
                  </a:lnTo>
                  <a:lnTo>
                    <a:pt x="117" y="88"/>
                  </a:lnTo>
                  <a:lnTo>
                    <a:pt x="124" y="97"/>
                  </a:lnTo>
                  <a:lnTo>
                    <a:pt x="130" y="105"/>
                  </a:lnTo>
                  <a:lnTo>
                    <a:pt x="131" y="105"/>
                  </a:lnTo>
                  <a:lnTo>
                    <a:pt x="134" y="104"/>
                  </a:lnTo>
                  <a:lnTo>
                    <a:pt x="137" y="102"/>
                  </a:lnTo>
                  <a:lnTo>
                    <a:pt x="137" y="100"/>
                  </a:lnTo>
                  <a:lnTo>
                    <a:pt x="133" y="91"/>
                  </a:lnTo>
                  <a:lnTo>
                    <a:pt x="128" y="84"/>
                  </a:lnTo>
                  <a:lnTo>
                    <a:pt x="124" y="77"/>
                  </a:lnTo>
                  <a:lnTo>
                    <a:pt x="117" y="71"/>
                  </a:lnTo>
                  <a:lnTo>
                    <a:pt x="111" y="65"/>
                  </a:lnTo>
                  <a:lnTo>
                    <a:pt x="102" y="61"/>
                  </a:lnTo>
                  <a:lnTo>
                    <a:pt x="95" y="56"/>
                  </a:lnTo>
                  <a:lnTo>
                    <a:pt x="86" y="52"/>
                  </a:lnTo>
                  <a:lnTo>
                    <a:pt x="75" y="46"/>
                  </a:lnTo>
                  <a:lnTo>
                    <a:pt x="65" y="40"/>
                  </a:lnTo>
                  <a:lnTo>
                    <a:pt x="53" y="33"/>
                  </a:lnTo>
                  <a:lnTo>
                    <a:pt x="43" y="28"/>
                  </a:lnTo>
                  <a:lnTo>
                    <a:pt x="32" y="20"/>
                  </a:lnTo>
                  <a:lnTo>
                    <a:pt x="21" y="13"/>
                  </a:lnTo>
                  <a:lnTo>
                    <a:pt x="11" y="7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60" name="Freeform 1418">
              <a:extLst>
                <a:ext uri="{FF2B5EF4-FFF2-40B4-BE49-F238E27FC236}">
                  <a16:creationId xmlns:a16="http://schemas.microsoft.com/office/drawing/2014/main" id="{46C7542E-1151-A024-AD05-B2C1EC3C48A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54" y="8771"/>
              <a:ext cx="146" cy="33"/>
            </a:xfrm>
            <a:custGeom>
              <a:avLst/>
              <a:gdLst>
                <a:gd name="T0" fmla="*/ 0 w 146"/>
                <a:gd name="T1" fmla="*/ 4 h 33"/>
                <a:gd name="T2" fmla="*/ 9 w 146"/>
                <a:gd name="T3" fmla="*/ 3 h 33"/>
                <a:gd name="T4" fmla="*/ 16 w 146"/>
                <a:gd name="T5" fmla="*/ 3 h 33"/>
                <a:gd name="T6" fmla="*/ 25 w 146"/>
                <a:gd name="T7" fmla="*/ 4 h 33"/>
                <a:gd name="T8" fmla="*/ 32 w 146"/>
                <a:gd name="T9" fmla="*/ 5 h 33"/>
                <a:gd name="T10" fmla="*/ 41 w 146"/>
                <a:gd name="T11" fmla="*/ 8 h 33"/>
                <a:gd name="T12" fmla="*/ 48 w 146"/>
                <a:gd name="T13" fmla="*/ 11 h 33"/>
                <a:gd name="T14" fmla="*/ 56 w 146"/>
                <a:gd name="T15" fmla="*/ 14 h 33"/>
                <a:gd name="T16" fmla="*/ 64 w 146"/>
                <a:gd name="T17" fmla="*/ 16 h 33"/>
                <a:gd name="T18" fmla="*/ 72 w 146"/>
                <a:gd name="T19" fmla="*/ 17 h 33"/>
                <a:gd name="T20" fmla="*/ 82 w 146"/>
                <a:gd name="T21" fmla="*/ 20 h 33"/>
                <a:gd name="T22" fmla="*/ 91 w 146"/>
                <a:gd name="T23" fmla="*/ 21 h 33"/>
                <a:gd name="T24" fmla="*/ 101 w 146"/>
                <a:gd name="T25" fmla="*/ 24 h 33"/>
                <a:gd name="T26" fmla="*/ 111 w 146"/>
                <a:gd name="T27" fmla="*/ 26 h 33"/>
                <a:gd name="T28" fmla="*/ 120 w 146"/>
                <a:gd name="T29" fmla="*/ 29 h 33"/>
                <a:gd name="T30" fmla="*/ 130 w 146"/>
                <a:gd name="T31" fmla="*/ 30 h 33"/>
                <a:gd name="T32" fmla="*/ 139 w 146"/>
                <a:gd name="T33" fmla="*/ 33 h 33"/>
                <a:gd name="T34" fmla="*/ 141 w 146"/>
                <a:gd name="T35" fmla="*/ 33 h 33"/>
                <a:gd name="T36" fmla="*/ 144 w 146"/>
                <a:gd name="T37" fmla="*/ 30 h 33"/>
                <a:gd name="T38" fmla="*/ 146 w 146"/>
                <a:gd name="T39" fmla="*/ 26 h 33"/>
                <a:gd name="T40" fmla="*/ 144 w 146"/>
                <a:gd name="T41" fmla="*/ 24 h 33"/>
                <a:gd name="T42" fmla="*/ 136 w 146"/>
                <a:gd name="T43" fmla="*/ 20 h 33"/>
                <a:gd name="T44" fmla="*/ 128 w 146"/>
                <a:gd name="T45" fmla="*/ 17 h 33"/>
                <a:gd name="T46" fmla="*/ 120 w 146"/>
                <a:gd name="T47" fmla="*/ 14 h 33"/>
                <a:gd name="T48" fmla="*/ 113 w 146"/>
                <a:gd name="T49" fmla="*/ 11 h 33"/>
                <a:gd name="T50" fmla="*/ 104 w 146"/>
                <a:gd name="T51" fmla="*/ 8 h 33"/>
                <a:gd name="T52" fmla="*/ 95 w 146"/>
                <a:gd name="T53" fmla="*/ 7 h 33"/>
                <a:gd name="T54" fmla="*/ 87 w 146"/>
                <a:gd name="T55" fmla="*/ 7 h 33"/>
                <a:gd name="T56" fmla="*/ 78 w 146"/>
                <a:gd name="T57" fmla="*/ 5 h 33"/>
                <a:gd name="T58" fmla="*/ 68 w 146"/>
                <a:gd name="T59" fmla="*/ 5 h 33"/>
                <a:gd name="T60" fmla="*/ 59 w 146"/>
                <a:gd name="T61" fmla="*/ 4 h 33"/>
                <a:gd name="T62" fmla="*/ 49 w 146"/>
                <a:gd name="T63" fmla="*/ 3 h 33"/>
                <a:gd name="T64" fmla="*/ 39 w 146"/>
                <a:gd name="T65" fmla="*/ 1 h 33"/>
                <a:gd name="T66" fmla="*/ 29 w 146"/>
                <a:gd name="T67" fmla="*/ 0 h 33"/>
                <a:gd name="T68" fmla="*/ 20 w 146"/>
                <a:gd name="T69" fmla="*/ 0 h 33"/>
                <a:gd name="T70" fmla="*/ 10 w 146"/>
                <a:gd name="T71" fmla="*/ 1 h 33"/>
                <a:gd name="T72" fmla="*/ 0 w 146"/>
                <a:gd name="T73" fmla="*/ 3 h 33"/>
                <a:gd name="T74" fmla="*/ 0 w 146"/>
                <a:gd name="T75" fmla="*/ 3 h 33"/>
                <a:gd name="T76" fmla="*/ 0 w 146"/>
                <a:gd name="T77" fmla="*/ 3 h 33"/>
                <a:gd name="T78" fmla="*/ 0 w 146"/>
                <a:gd name="T79" fmla="*/ 4 h 33"/>
                <a:gd name="T80" fmla="*/ 0 w 146"/>
                <a:gd name="T81" fmla="*/ 4 h 33"/>
                <a:gd name="T82" fmla="*/ 0 w 146"/>
                <a:gd name="T83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" h="33">
                  <a:moveTo>
                    <a:pt x="0" y="4"/>
                  </a:moveTo>
                  <a:lnTo>
                    <a:pt x="9" y="3"/>
                  </a:lnTo>
                  <a:lnTo>
                    <a:pt x="16" y="3"/>
                  </a:lnTo>
                  <a:lnTo>
                    <a:pt x="25" y="4"/>
                  </a:lnTo>
                  <a:lnTo>
                    <a:pt x="32" y="5"/>
                  </a:lnTo>
                  <a:lnTo>
                    <a:pt x="41" y="8"/>
                  </a:lnTo>
                  <a:lnTo>
                    <a:pt x="48" y="11"/>
                  </a:lnTo>
                  <a:lnTo>
                    <a:pt x="56" y="14"/>
                  </a:lnTo>
                  <a:lnTo>
                    <a:pt x="64" y="16"/>
                  </a:lnTo>
                  <a:lnTo>
                    <a:pt x="72" y="17"/>
                  </a:lnTo>
                  <a:lnTo>
                    <a:pt x="82" y="20"/>
                  </a:lnTo>
                  <a:lnTo>
                    <a:pt x="91" y="21"/>
                  </a:lnTo>
                  <a:lnTo>
                    <a:pt x="101" y="24"/>
                  </a:lnTo>
                  <a:lnTo>
                    <a:pt x="111" y="26"/>
                  </a:lnTo>
                  <a:lnTo>
                    <a:pt x="120" y="29"/>
                  </a:lnTo>
                  <a:lnTo>
                    <a:pt x="130" y="30"/>
                  </a:lnTo>
                  <a:lnTo>
                    <a:pt x="139" y="33"/>
                  </a:lnTo>
                  <a:lnTo>
                    <a:pt x="141" y="33"/>
                  </a:lnTo>
                  <a:lnTo>
                    <a:pt x="144" y="30"/>
                  </a:lnTo>
                  <a:lnTo>
                    <a:pt x="146" y="26"/>
                  </a:lnTo>
                  <a:lnTo>
                    <a:pt x="144" y="24"/>
                  </a:lnTo>
                  <a:lnTo>
                    <a:pt x="136" y="20"/>
                  </a:lnTo>
                  <a:lnTo>
                    <a:pt x="128" y="17"/>
                  </a:lnTo>
                  <a:lnTo>
                    <a:pt x="120" y="14"/>
                  </a:lnTo>
                  <a:lnTo>
                    <a:pt x="113" y="11"/>
                  </a:lnTo>
                  <a:lnTo>
                    <a:pt x="104" y="8"/>
                  </a:lnTo>
                  <a:lnTo>
                    <a:pt x="95" y="7"/>
                  </a:lnTo>
                  <a:lnTo>
                    <a:pt x="87" y="7"/>
                  </a:lnTo>
                  <a:lnTo>
                    <a:pt x="78" y="5"/>
                  </a:lnTo>
                  <a:lnTo>
                    <a:pt x="68" y="5"/>
                  </a:lnTo>
                  <a:lnTo>
                    <a:pt x="59" y="4"/>
                  </a:lnTo>
                  <a:lnTo>
                    <a:pt x="49" y="3"/>
                  </a:lnTo>
                  <a:lnTo>
                    <a:pt x="39" y="1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1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61" name="Freeform 1419">
              <a:extLst>
                <a:ext uri="{FF2B5EF4-FFF2-40B4-BE49-F238E27FC236}">
                  <a16:creationId xmlns:a16="http://schemas.microsoft.com/office/drawing/2014/main" id="{425AF14C-0E63-1C26-8926-222DF3D542D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68" y="8863"/>
              <a:ext cx="130" cy="84"/>
            </a:xfrm>
            <a:custGeom>
              <a:avLst/>
              <a:gdLst>
                <a:gd name="T0" fmla="*/ 0 w 130"/>
                <a:gd name="T1" fmla="*/ 1 h 84"/>
                <a:gd name="T2" fmla="*/ 17 w 130"/>
                <a:gd name="T3" fmla="*/ 9 h 84"/>
                <a:gd name="T4" fmla="*/ 35 w 130"/>
                <a:gd name="T5" fmla="*/ 16 h 84"/>
                <a:gd name="T6" fmla="*/ 52 w 130"/>
                <a:gd name="T7" fmla="*/ 24 h 84"/>
                <a:gd name="T8" fmla="*/ 66 w 130"/>
                <a:gd name="T9" fmla="*/ 35 h 84"/>
                <a:gd name="T10" fmla="*/ 82 w 130"/>
                <a:gd name="T11" fmla="*/ 46 h 84"/>
                <a:gd name="T12" fmla="*/ 95 w 130"/>
                <a:gd name="T13" fmla="*/ 58 h 84"/>
                <a:gd name="T14" fmla="*/ 110 w 130"/>
                <a:gd name="T15" fmla="*/ 71 h 84"/>
                <a:gd name="T16" fmla="*/ 123 w 130"/>
                <a:gd name="T17" fmla="*/ 84 h 84"/>
                <a:gd name="T18" fmla="*/ 126 w 130"/>
                <a:gd name="T19" fmla="*/ 84 h 84"/>
                <a:gd name="T20" fmla="*/ 128 w 130"/>
                <a:gd name="T21" fmla="*/ 82 h 84"/>
                <a:gd name="T22" fmla="*/ 130 w 130"/>
                <a:gd name="T23" fmla="*/ 81 h 84"/>
                <a:gd name="T24" fmla="*/ 130 w 130"/>
                <a:gd name="T25" fmla="*/ 78 h 84"/>
                <a:gd name="T26" fmla="*/ 117 w 130"/>
                <a:gd name="T27" fmla="*/ 63 h 84"/>
                <a:gd name="T28" fmla="*/ 104 w 130"/>
                <a:gd name="T29" fmla="*/ 50 h 84"/>
                <a:gd name="T30" fmla="*/ 88 w 130"/>
                <a:gd name="T31" fmla="*/ 39 h 84"/>
                <a:gd name="T32" fmla="*/ 72 w 130"/>
                <a:gd name="T33" fmla="*/ 29 h 84"/>
                <a:gd name="T34" fmla="*/ 55 w 130"/>
                <a:gd name="T35" fmla="*/ 20 h 84"/>
                <a:gd name="T36" fmla="*/ 38 w 130"/>
                <a:gd name="T37" fmla="*/ 13 h 84"/>
                <a:gd name="T38" fmla="*/ 20 w 130"/>
                <a:gd name="T39" fmla="*/ 6 h 84"/>
                <a:gd name="T40" fmla="*/ 2 w 130"/>
                <a:gd name="T41" fmla="*/ 0 h 84"/>
                <a:gd name="T42" fmla="*/ 2 w 130"/>
                <a:gd name="T43" fmla="*/ 0 h 84"/>
                <a:gd name="T44" fmla="*/ 2 w 130"/>
                <a:gd name="T45" fmla="*/ 0 h 84"/>
                <a:gd name="T46" fmla="*/ 0 w 130"/>
                <a:gd name="T47" fmla="*/ 1 h 84"/>
                <a:gd name="T48" fmla="*/ 0 w 130"/>
                <a:gd name="T49" fmla="*/ 1 h 84"/>
                <a:gd name="T50" fmla="*/ 0 w 130"/>
                <a:gd name="T51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84">
                  <a:moveTo>
                    <a:pt x="0" y="1"/>
                  </a:moveTo>
                  <a:lnTo>
                    <a:pt x="17" y="9"/>
                  </a:lnTo>
                  <a:lnTo>
                    <a:pt x="35" y="16"/>
                  </a:lnTo>
                  <a:lnTo>
                    <a:pt x="52" y="24"/>
                  </a:lnTo>
                  <a:lnTo>
                    <a:pt x="66" y="35"/>
                  </a:lnTo>
                  <a:lnTo>
                    <a:pt x="82" y="46"/>
                  </a:lnTo>
                  <a:lnTo>
                    <a:pt x="95" y="58"/>
                  </a:lnTo>
                  <a:lnTo>
                    <a:pt x="110" y="71"/>
                  </a:lnTo>
                  <a:lnTo>
                    <a:pt x="123" y="84"/>
                  </a:lnTo>
                  <a:lnTo>
                    <a:pt x="126" y="84"/>
                  </a:lnTo>
                  <a:lnTo>
                    <a:pt x="128" y="82"/>
                  </a:lnTo>
                  <a:lnTo>
                    <a:pt x="130" y="81"/>
                  </a:lnTo>
                  <a:lnTo>
                    <a:pt x="130" y="78"/>
                  </a:lnTo>
                  <a:lnTo>
                    <a:pt x="117" y="63"/>
                  </a:lnTo>
                  <a:lnTo>
                    <a:pt x="104" y="50"/>
                  </a:lnTo>
                  <a:lnTo>
                    <a:pt x="88" y="39"/>
                  </a:lnTo>
                  <a:lnTo>
                    <a:pt x="72" y="29"/>
                  </a:lnTo>
                  <a:lnTo>
                    <a:pt x="55" y="20"/>
                  </a:lnTo>
                  <a:lnTo>
                    <a:pt x="38" y="13"/>
                  </a:lnTo>
                  <a:lnTo>
                    <a:pt x="20" y="6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62" name="Freeform 1420">
              <a:extLst>
                <a:ext uri="{FF2B5EF4-FFF2-40B4-BE49-F238E27FC236}">
                  <a16:creationId xmlns:a16="http://schemas.microsoft.com/office/drawing/2014/main" id="{A12B65C5-E847-432B-A19A-E32189263C4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29" y="9114"/>
              <a:ext cx="178" cy="17"/>
            </a:xfrm>
            <a:custGeom>
              <a:avLst/>
              <a:gdLst>
                <a:gd name="T0" fmla="*/ 2 w 178"/>
                <a:gd name="T1" fmla="*/ 16 h 17"/>
                <a:gd name="T2" fmla="*/ 7 w 178"/>
                <a:gd name="T3" fmla="*/ 16 h 17"/>
                <a:gd name="T4" fmla="*/ 13 w 178"/>
                <a:gd name="T5" fmla="*/ 14 h 17"/>
                <a:gd name="T6" fmla="*/ 19 w 178"/>
                <a:gd name="T7" fmla="*/ 14 h 17"/>
                <a:gd name="T8" fmla="*/ 25 w 178"/>
                <a:gd name="T9" fmla="*/ 14 h 17"/>
                <a:gd name="T10" fmla="*/ 30 w 178"/>
                <a:gd name="T11" fmla="*/ 14 h 17"/>
                <a:gd name="T12" fmla="*/ 36 w 178"/>
                <a:gd name="T13" fmla="*/ 14 h 17"/>
                <a:gd name="T14" fmla="*/ 42 w 178"/>
                <a:gd name="T15" fmla="*/ 14 h 17"/>
                <a:gd name="T16" fmla="*/ 48 w 178"/>
                <a:gd name="T17" fmla="*/ 14 h 17"/>
                <a:gd name="T18" fmla="*/ 55 w 178"/>
                <a:gd name="T19" fmla="*/ 14 h 17"/>
                <a:gd name="T20" fmla="*/ 62 w 178"/>
                <a:gd name="T21" fmla="*/ 16 h 17"/>
                <a:gd name="T22" fmla="*/ 69 w 178"/>
                <a:gd name="T23" fmla="*/ 17 h 17"/>
                <a:gd name="T24" fmla="*/ 77 w 178"/>
                <a:gd name="T25" fmla="*/ 17 h 17"/>
                <a:gd name="T26" fmla="*/ 88 w 178"/>
                <a:gd name="T27" fmla="*/ 16 h 17"/>
                <a:gd name="T28" fmla="*/ 101 w 178"/>
                <a:gd name="T29" fmla="*/ 14 h 17"/>
                <a:gd name="T30" fmla="*/ 113 w 178"/>
                <a:gd name="T31" fmla="*/ 13 h 17"/>
                <a:gd name="T32" fmla="*/ 124 w 178"/>
                <a:gd name="T33" fmla="*/ 11 h 17"/>
                <a:gd name="T34" fmla="*/ 137 w 178"/>
                <a:gd name="T35" fmla="*/ 11 h 17"/>
                <a:gd name="T36" fmla="*/ 149 w 178"/>
                <a:gd name="T37" fmla="*/ 13 h 17"/>
                <a:gd name="T38" fmla="*/ 160 w 178"/>
                <a:gd name="T39" fmla="*/ 14 h 17"/>
                <a:gd name="T40" fmla="*/ 172 w 178"/>
                <a:gd name="T41" fmla="*/ 17 h 17"/>
                <a:gd name="T42" fmla="*/ 175 w 178"/>
                <a:gd name="T43" fmla="*/ 17 h 17"/>
                <a:gd name="T44" fmla="*/ 176 w 178"/>
                <a:gd name="T45" fmla="*/ 14 h 17"/>
                <a:gd name="T46" fmla="*/ 178 w 178"/>
                <a:gd name="T47" fmla="*/ 11 h 17"/>
                <a:gd name="T48" fmla="*/ 176 w 178"/>
                <a:gd name="T49" fmla="*/ 10 h 17"/>
                <a:gd name="T50" fmla="*/ 167 w 178"/>
                <a:gd name="T51" fmla="*/ 7 h 17"/>
                <a:gd name="T52" fmla="*/ 157 w 178"/>
                <a:gd name="T53" fmla="*/ 4 h 17"/>
                <a:gd name="T54" fmla="*/ 149 w 178"/>
                <a:gd name="T55" fmla="*/ 3 h 17"/>
                <a:gd name="T56" fmla="*/ 139 w 178"/>
                <a:gd name="T57" fmla="*/ 1 h 17"/>
                <a:gd name="T58" fmla="*/ 128 w 178"/>
                <a:gd name="T59" fmla="*/ 0 h 17"/>
                <a:gd name="T60" fmla="*/ 118 w 178"/>
                <a:gd name="T61" fmla="*/ 1 h 17"/>
                <a:gd name="T62" fmla="*/ 110 w 178"/>
                <a:gd name="T63" fmla="*/ 1 h 17"/>
                <a:gd name="T64" fmla="*/ 100 w 178"/>
                <a:gd name="T65" fmla="*/ 3 h 17"/>
                <a:gd name="T66" fmla="*/ 88 w 178"/>
                <a:gd name="T67" fmla="*/ 4 h 17"/>
                <a:gd name="T68" fmla="*/ 75 w 178"/>
                <a:gd name="T69" fmla="*/ 5 h 17"/>
                <a:gd name="T70" fmla="*/ 64 w 178"/>
                <a:gd name="T71" fmla="*/ 5 h 17"/>
                <a:gd name="T72" fmla="*/ 51 w 178"/>
                <a:gd name="T73" fmla="*/ 7 h 17"/>
                <a:gd name="T74" fmla="*/ 39 w 178"/>
                <a:gd name="T75" fmla="*/ 7 h 17"/>
                <a:gd name="T76" fmla="*/ 26 w 178"/>
                <a:gd name="T77" fmla="*/ 8 h 17"/>
                <a:gd name="T78" fmla="*/ 15 w 178"/>
                <a:gd name="T79" fmla="*/ 8 h 17"/>
                <a:gd name="T80" fmla="*/ 2 w 178"/>
                <a:gd name="T81" fmla="*/ 11 h 17"/>
                <a:gd name="T82" fmla="*/ 0 w 178"/>
                <a:gd name="T83" fmla="*/ 11 h 17"/>
                <a:gd name="T84" fmla="*/ 0 w 178"/>
                <a:gd name="T85" fmla="*/ 13 h 17"/>
                <a:gd name="T86" fmla="*/ 0 w 178"/>
                <a:gd name="T87" fmla="*/ 16 h 17"/>
                <a:gd name="T88" fmla="*/ 2 w 178"/>
                <a:gd name="T89" fmla="*/ 16 h 17"/>
                <a:gd name="T90" fmla="*/ 2 w 178"/>
                <a:gd name="T91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8" h="17">
                  <a:moveTo>
                    <a:pt x="2" y="16"/>
                  </a:moveTo>
                  <a:lnTo>
                    <a:pt x="7" y="16"/>
                  </a:lnTo>
                  <a:lnTo>
                    <a:pt x="13" y="14"/>
                  </a:lnTo>
                  <a:lnTo>
                    <a:pt x="19" y="14"/>
                  </a:lnTo>
                  <a:lnTo>
                    <a:pt x="25" y="14"/>
                  </a:lnTo>
                  <a:lnTo>
                    <a:pt x="30" y="14"/>
                  </a:lnTo>
                  <a:lnTo>
                    <a:pt x="36" y="14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55" y="14"/>
                  </a:lnTo>
                  <a:lnTo>
                    <a:pt x="62" y="16"/>
                  </a:lnTo>
                  <a:lnTo>
                    <a:pt x="69" y="17"/>
                  </a:lnTo>
                  <a:lnTo>
                    <a:pt x="77" y="17"/>
                  </a:lnTo>
                  <a:lnTo>
                    <a:pt x="88" y="16"/>
                  </a:lnTo>
                  <a:lnTo>
                    <a:pt x="101" y="14"/>
                  </a:lnTo>
                  <a:lnTo>
                    <a:pt x="113" y="13"/>
                  </a:lnTo>
                  <a:lnTo>
                    <a:pt x="124" y="11"/>
                  </a:lnTo>
                  <a:lnTo>
                    <a:pt x="137" y="11"/>
                  </a:lnTo>
                  <a:lnTo>
                    <a:pt x="149" y="13"/>
                  </a:lnTo>
                  <a:lnTo>
                    <a:pt x="160" y="14"/>
                  </a:lnTo>
                  <a:lnTo>
                    <a:pt x="172" y="17"/>
                  </a:lnTo>
                  <a:lnTo>
                    <a:pt x="175" y="17"/>
                  </a:lnTo>
                  <a:lnTo>
                    <a:pt x="176" y="14"/>
                  </a:lnTo>
                  <a:lnTo>
                    <a:pt x="178" y="11"/>
                  </a:lnTo>
                  <a:lnTo>
                    <a:pt x="176" y="10"/>
                  </a:lnTo>
                  <a:lnTo>
                    <a:pt x="167" y="7"/>
                  </a:lnTo>
                  <a:lnTo>
                    <a:pt x="157" y="4"/>
                  </a:lnTo>
                  <a:lnTo>
                    <a:pt x="149" y="3"/>
                  </a:lnTo>
                  <a:lnTo>
                    <a:pt x="139" y="1"/>
                  </a:lnTo>
                  <a:lnTo>
                    <a:pt x="128" y="0"/>
                  </a:lnTo>
                  <a:lnTo>
                    <a:pt x="118" y="1"/>
                  </a:lnTo>
                  <a:lnTo>
                    <a:pt x="110" y="1"/>
                  </a:lnTo>
                  <a:lnTo>
                    <a:pt x="100" y="3"/>
                  </a:lnTo>
                  <a:lnTo>
                    <a:pt x="88" y="4"/>
                  </a:lnTo>
                  <a:lnTo>
                    <a:pt x="75" y="5"/>
                  </a:lnTo>
                  <a:lnTo>
                    <a:pt x="64" y="5"/>
                  </a:lnTo>
                  <a:lnTo>
                    <a:pt x="51" y="7"/>
                  </a:lnTo>
                  <a:lnTo>
                    <a:pt x="39" y="7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63" name="Freeform 1421">
              <a:extLst>
                <a:ext uri="{FF2B5EF4-FFF2-40B4-BE49-F238E27FC236}">
                  <a16:creationId xmlns:a16="http://schemas.microsoft.com/office/drawing/2014/main" id="{84EAE610-7F17-52C1-1DC8-E1EC2DD524A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26" y="9134"/>
              <a:ext cx="137" cy="71"/>
            </a:xfrm>
            <a:custGeom>
              <a:avLst/>
              <a:gdLst>
                <a:gd name="T0" fmla="*/ 2 w 137"/>
                <a:gd name="T1" fmla="*/ 6 h 71"/>
                <a:gd name="T2" fmla="*/ 19 w 137"/>
                <a:gd name="T3" fmla="*/ 10 h 71"/>
                <a:gd name="T4" fmla="*/ 35 w 137"/>
                <a:gd name="T5" fmla="*/ 16 h 71"/>
                <a:gd name="T6" fmla="*/ 51 w 137"/>
                <a:gd name="T7" fmla="*/ 23 h 71"/>
                <a:gd name="T8" fmla="*/ 67 w 137"/>
                <a:gd name="T9" fmla="*/ 30 h 71"/>
                <a:gd name="T10" fmla="*/ 82 w 137"/>
                <a:gd name="T11" fmla="*/ 40 h 71"/>
                <a:gd name="T12" fmla="*/ 97 w 137"/>
                <a:gd name="T13" fmla="*/ 49 h 71"/>
                <a:gd name="T14" fmla="*/ 111 w 137"/>
                <a:gd name="T15" fmla="*/ 60 h 71"/>
                <a:gd name="T16" fmla="*/ 126 w 137"/>
                <a:gd name="T17" fmla="*/ 71 h 71"/>
                <a:gd name="T18" fmla="*/ 130 w 137"/>
                <a:gd name="T19" fmla="*/ 71 h 71"/>
                <a:gd name="T20" fmla="*/ 134 w 137"/>
                <a:gd name="T21" fmla="*/ 68 h 71"/>
                <a:gd name="T22" fmla="*/ 137 w 137"/>
                <a:gd name="T23" fmla="*/ 65 h 71"/>
                <a:gd name="T24" fmla="*/ 137 w 137"/>
                <a:gd name="T25" fmla="*/ 60 h 71"/>
                <a:gd name="T26" fmla="*/ 123 w 137"/>
                <a:gd name="T27" fmla="*/ 47 h 71"/>
                <a:gd name="T28" fmla="*/ 108 w 137"/>
                <a:gd name="T29" fmla="*/ 36 h 71"/>
                <a:gd name="T30" fmla="*/ 93 w 137"/>
                <a:gd name="T31" fmla="*/ 26 h 71"/>
                <a:gd name="T32" fmla="*/ 77 w 137"/>
                <a:gd name="T33" fmla="*/ 17 h 71"/>
                <a:gd name="T34" fmla="*/ 59 w 137"/>
                <a:gd name="T35" fmla="*/ 11 h 71"/>
                <a:gd name="T36" fmla="*/ 42 w 137"/>
                <a:gd name="T37" fmla="*/ 6 h 71"/>
                <a:gd name="T38" fmla="*/ 23 w 137"/>
                <a:gd name="T39" fmla="*/ 3 h 71"/>
                <a:gd name="T40" fmla="*/ 5 w 137"/>
                <a:gd name="T41" fmla="*/ 0 h 71"/>
                <a:gd name="T42" fmla="*/ 3 w 137"/>
                <a:gd name="T43" fmla="*/ 0 h 71"/>
                <a:gd name="T44" fmla="*/ 2 w 137"/>
                <a:gd name="T45" fmla="*/ 3 h 71"/>
                <a:gd name="T46" fmla="*/ 0 w 137"/>
                <a:gd name="T47" fmla="*/ 4 h 71"/>
                <a:gd name="T48" fmla="*/ 2 w 137"/>
                <a:gd name="T49" fmla="*/ 6 h 71"/>
                <a:gd name="T50" fmla="*/ 2 w 137"/>
                <a:gd name="T51" fmla="*/ 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7" h="71">
                  <a:moveTo>
                    <a:pt x="2" y="6"/>
                  </a:moveTo>
                  <a:lnTo>
                    <a:pt x="19" y="10"/>
                  </a:lnTo>
                  <a:lnTo>
                    <a:pt x="35" y="16"/>
                  </a:lnTo>
                  <a:lnTo>
                    <a:pt x="51" y="23"/>
                  </a:lnTo>
                  <a:lnTo>
                    <a:pt x="67" y="30"/>
                  </a:lnTo>
                  <a:lnTo>
                    <a:pt x="82" y="40"/>
                  </a:lnTo>
                  <a:lnTo>
                    <a:pt x="97" y="49"/>
                  </a:lnTo>
                  <a:lnTo>
                    <a:pt x="111" y="60"/>
                  </a:lnTo>
                  <a:lnTo>
                    <a:pt x="126" y="71"/>
                  </a:lnTo>
                  <a:lnTo>
                    <a:pt x="130" y="71"/>
                  </a:lnTo>
                  <a:lnTo>
                    <a:pt x="134" y="68"/>
                  </a:lnTo>
                  <a:lnTo>
                    <a:pt x="137" y="65"/>
                  </a:lnTo>
                  <a:lnTo>
                    <a:pt x="137" y="60"/>
                  </a:lnTo>
                  <a:lnTo>
                    <a:pt x="123" y="47"/>
                  </a:lnTo>
                  <a:lnTo>
                    <a:pt x="108" y="36"/>
                  </a:lnTo>
                  <a:lnTo>
                    <a:pt x="93" y="26"/>
                  </a:lnTo>
                  <a:lnTo>
                    <a:pt x="77" y="17"/>
                  </a:lnTo>
                  <a:lnTo>
                    <a:pt x="59" y="11"/>
                  </a:lnTo>
                  <a:lnTo>
                    <a:pt x="42" y="6"/>
                  </a:lnTo>
                  <a:lnTo>
                    <a:pt x="23" y="3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64" name="Freeform 1422">
              <a:extLst>
                <a:ext uri="{FF2B5EF4-FFF2-40B4-BE49-F238E27FC236}">
                  <a16:creationId xmlns:a16="http://schemas.microsoft.com/office/drawing/2014/main" id="{07635863-07FD-4652-CA10-6F1248C2DD1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42" y="9176"/>
              <a:ext cx="170" cy="199"/>
            </a:xfrm>
            <a:custGeom>
              <a:avLst/>
              <a:gdLst>
                <a:gd name="T0" fmla="*/ 0 w 170"/>
                <a:gd name="T1" fmla="*/ 3 h 199"/>
                <a:gd name="T2" fmla="*/ 25 w 170"/>
                <a:gd name="T3" fmla="*/ 23 h 199"/>
                <a:gd name="T4" fmla="*/ 48 w 170"/>
                <a:gd name="T5" fmla="*/ 46 h 199"/>
                <a:gd name="T6" fmla="*/ 68 w 170"/>
                <a:gd name="T7" fmla="*/ 69 h 199"/>
                <a:gd name="T8" fmla="*/ 88 w 170"/>
                <a:gd name="T9" fmla="*/ 92 h 199"/>
                <a:gd name="T10" fmla="*/ 105 w 170"/>
                <a:gd name="T11" fmla="*/ 118 h 199"/>
                <a:gd name="T12" fmla="*/ 123 w 170"/>
                <a:gd name="T13" fmla="*/ 144 h 199"/>
                <a:gd name="T14" fmla="*/ 140 w 170"/>
                <a:gd name="T15" fmla="*/ 170 h 199"/>
                <a:gd name="T16" fmla="*/ 156 w 170"/>
                <a:gd name="T17" fmla="*/ 197 h 199"/>
                <a:gd name="T18" fmla="*/ 160 w 170"/>
                <a:gd name="T19" fmla="*/ 199 h 199"/>
                <a:gd name="T20" fmla="*/ 166 w 170"/>
                <a:gd name="T21" fmla="*/ 196 h 199"/>
                <a:gd name="T22" fmla="*/ 169 w 170"/>
                <a:gd name="T23" fmla="*/ 191 h 199"/>
                <a:gd name="T24" fmla="*/ 170 w 170"/>
                <a:gd name="T25" fmla="*/ 186 h 199"/>
                <a:gd name="T26" fmla="*/ 167 w 170"/>
                <a:gd name="T27" fmla="*/ 173 h 199"/>
                <a:gd name="T28" fmla="*/ 163 w 170"/>
                <a:gd name="T29" fmla="*/ 158 h 199"/>
                <a:gd name="T30" fmla="*/ 159 w 170"/>
                <a:gd name="T31" fmla="*/ 145 h 199"/>
                <a:gd name="T32" fmla="*/ 154 w 170"/>
                <a:gd name="T33" fmla="*/ 132 h 199"/>
                <a:gd name="T34" fmla="*/ 149 w 170"/>
                <a:gd name="T35" fmla="*/ 121 h 199"/>
                <a:gd name="T36" fmla="*/ 141 w 170"/>
                <a:gd name="T37" fmla="*/ 108 h 199"/>
                <a:gd name="T38" fmla="*/ 134 w 170"/>
                <a:gd name="T39" fmla="*/ 96 h 199"/>
                <a:gd name="T40" fmla="*/ 126 w 170"/>
                <a:gd name="T41" fmla="*/ 86 h 199"/>
                <a:gd name="T42" fmla="*/ 113 w 170"/>
                <a:gd name="T43" fmla="*/ 73 h 199"/>
                <a:gd name="T44" fmla="*/ 98 w 170"/>
                <a:gd name="T45" fmla="*/ 60 h 199"/>
                <a:gd name="T46" fmla="*/ 82 w 170"/>
                <a:gd name="T47" fmla="*/ 49 h 199"/>
                <a:gd name="T48" fmla="*/ 68 w 170"/>
                <a:gd name="T49" fmla="*/ 37 h 199"/>
                <a:gd name="T50" fmla="*/ 52 w 170"/>
                <a:gd name="T51" fmla="*/ 27 h 199"/>
                <a:gd name="T52" fmla="*/ 36 w 170"/>
                <a:gd name="T53" fmla="*/ 17 h 199"/>
                <a:gd name="T54" fmla="*/ 19 w 170"/>
                <a:gd name="T55" fmla="*/ 8 h 199"/>
                <a:gd name="T56" fmla="*/ 3 w 170"/>
                <a:gd name="T57" fmla="*/ 0 h 199"/>
                <a:gd name="T58" fmla="*/ 2 w 170"/>
                <a:gd name="T59" fmla="*/ 0 h 199"/>
                <a:gd name="T60" fmla="*/ 0 w 170"/>
                <a:gd name="T61" fmla="*/ 0 h 199"/>
                <a:gd name="T62" fmla="*/ 0 w 170"/>
                <a:gd name="T63" fmla="*/ 1 h 199"/>
                <a:gd name="T64" fmla="*/ 0 w 170"/>
                <a:gd name="T65" fmla="*/ 3 h 199"/>
                <a:gd name="T66" fmla="*/ 0 w 170"/>
                <a:gd name="T67" fmla="*/ 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199">
                  <a:moveTo>
                    <a:pt x="0" y="3"/>
                  </a:moveTo>
                  <a:lnTo>
                    <a:pt x="25" y="23"/>
                  </a:lnTo>
                  <a:lnTo>
                    <a:pt x="48" y="46"/>
                  </a:lnTo>
                  <a:lnTo>
                    <a:pt x="68" y="69"/>
                  </a:lnTo>
                  <a:lnTo>
                    <a:pt x="88" y="92"/>
                  </a:lnTo>
                  <a:lnTo>
                    <a:pt x="105" y="118"/>
                  </a:lnTo>
                  <a:lnTo>
                    <a:pt x="123" y="144"/>
                  </a:lnTo>
                  <a:lnTo>
                    <a:pt x="140" y="170"/>
                  </a:lnTo>
                  <a:lnTo>
                    <a:pt x="156" y="197"/>
                  </a:lnTo>
                  <a:lnTo>
                    <a:pt x="160" y="199"/>
                  </a:lnTo>
                  <a:lnTo>
                    <a:pt x="166" y="196"/>
                  </a:lnTo>
                  <a:lnTo>
                    <a:pt x="169" y="191"/>
                  </a:lnTo>
                  <a:lnTo>
                    <a:pt x="170" y="186"/>
                  </a:lnTo>
                  <a:lnTo>
                    <a:pt x="167" y="173"/>
                  </a:lnTo>
                  <a:lnTo>
                    <a:pt x="163" y="158"/>
                  </a:lnTo>
                  <a:lnTo>
                    <a:pt x="159" y="145"/>
                  </a:lnTo>
                  <a:lnTo>
                    <a:pt x="154" y="132"/>
                  </a:lnTo>
                  <a:lnTo>
                    <a:pt x="149" y="121"/>
                  </a:lnTo>
                  <a:lnTo>
                    <a:pt x="141" y="108"/>
                  </a:lnTo>
                  <a:lnTo>
                    <a:pt x="134" y="96"/>
                  </a:lnTo>
                  <a:lnTo>
                    <a:pt x="126" y="86"/>
                  </a:lnTo>
                  <a:lnTo>
                    <a:pt x="113" y="73"/>
                  </a:lnTo>
                  <a:lnTo>
                    <a:pt x="98" y="60"/>
                  </a:lnTo>
                  <a:lnTo>
                    <a:pt x="82" y="49"/>
                  </a:lnTo>
                  <a:lnTo>
                    <a:pt x="68" y="37"/>
                  </a:lnTo>
                  <a:lnTo>
                    <a:pt x="52" y="27"/>
                  </a:lnTo>
                  <a:lnTo>
                    <a:pt x="36" y="17"/>
                  </a:lnTo>
                  <a:lnTo>
                    <a:pt x="19" y="8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65" name="Freeform 1423">
              <a:extLst>
                <a:ext uri="{FF2B5EF4-FFF2-40B4-BE49-F238E27FC236}">
                  <a16:creationId xmlns:a16="http://schemas.microsoft.com/office/drawing/2014/main" id="{A63AC25B-6848-5B09-89A6-33501C63A4D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82" y="8575"/>
              <a:ext cx="50" cy="150"/>
            </a:xfrm>
            <a:custGeom>
              <a:avLst/>
              <a:gdLst>
                <a:gd name="T0" fmla="*/ 19 w 50"/>
                <a:gd name="T1" fmla="*/ 150 h 150"/>
                <a:gd name="T2" fmla="*/ 14 w 50"/>
                <a:gd name="T3" fmla="*/ 114 h 150"/>
                <a:gd name="T4" fmla="*/ 17 w 50"/>
                <a:gd name="T5" fmla="*/ 76 h 150"/>
                <a:gd name="T6" fmla="*/ 27 w 50"/>
                <a:gd name="T7" fmla="*/ 41 h 150"/>
                <a:gd name="T8" fmla="*/ 49 w 50"/>
                <a:gd name="T9" fmla="*/ 11 h 150"/>
                <a:gd name="T10" fmla="*/ 50 w 50"/>
                <a:gd name="T11" fmla="*/ 7 h 150"/>
                <a:gd name="T12" fmla="*/ 50 w 50"/>
                <a:gd name="T13" fmla="*/ 3 h 150"/>
                <a:gd name="T14" fmla="*/ 48 w 50"/>
                <a:gd name="T15" fmla="*/ 0 h 150"/>
                <a:gd name="T16" fmla="*/ 43 w 50"/>
                <a:gd name="T17" fmla="*/ 1 h 150"/>
                <a:gd name="T18" fmla="*/ 25 w 50"/>
                <a:gd name="T19" fmla="*/ 13 h 150"/>
                <a:gd name="T20" fmla="*/ 10 w 50"/>
                <a:gd name="T21" fmla="*/ 27 h 150"/>
                <a:gd name="T22" fmla="*/ 3 w 50"/>
                <a:gd name="T23" fmla="*/ 46 h 150"/>
                <a:gd name="T24" fmla="*/ 0 w 50"/>
                <a:gd name="T25" fmla="*/ 66 h 150"/>
                <a:gd name="T26" fmla="*/ 0 w 50"/>
                <a:gd name="T27" fmla="*/ 89 h 150"/>
                <a:gd name="T28" fmla="*/ 3 w 50"/>
                <a:gd name="T29" fmla="*/ 111 h 150"/>
                <a:gd name="T30" fmla="*/ 9 w 50"/>
                <a:gd name="T31" fmla="*/ 131 h 150"/>
                <a:gd name="T32" fmla="*/ 16 w 50"/>
                <a:gd name="T33" fmla="*/ 150 h 150"/>
                <a:gd name="T34" fmla="*/ 17 w 50"/>
                <a:gd name="T35" fmla="*/ 150 h 150"/>
                <a:gd name="T36" fmla="*/ 17 w 50"/>
                <a:gd name="T37" fmla="*/ 150 h 150"/>
                <a:gd name="T38" fmla="*/ 19 w 50"/>
                <a:gd name="T39" fmla="*/ 150 h 150"/>
                <a:gd name="T40" fmla="*/ 19 w 50"/>
                <a:gd name="T41" fmla="*/ 150 h 150"/>
                <a:gd name="T42" fmla="*/ 19 w 50"/>
                <a:gd name="T4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" h="150">
                  <a:moveTo>
                    <a:pt x="19" y="150"/>
                  </a:moveTo>
                  <a:lnTo>
                    <a:pt x="14" y="114"/>
                  </a:lnTo>
                  <a:lnTo>
                    <a:pt x="17" y="76"/>
                  </a:lnTo>
                  <a:lnTo>
                    <a:pt x="27" y="41"/>
                  </a:lnTo>
                  <a:lnTo>
                    <a:pt x="49" y="11"/>
                  </a:lnTo>
                  <a:lnTo>
                    <a:pt x="50" y="7"/>
                  </a:lnTo>
                  <a:lnTo>
                    <a:pt x="50" y="3"/>
                  </a:lnTo>
                  <a:lnTo>
                    <a:pt x="48" y="0"/>
                  </a:lnTo>
                  <a:lnTo>
                    <a:pt x="43" y="1"/>
                  </a:lnTo>
                  <a:lnTo>
                    <a:pt x="25" y="13"/>
                  </a:lnTo>
                  <a:lnTo>
                    <a:pt x="10" y="27"/>
                  </a:lnTo>
                  <a:lnTo>
                    <a:pt x="3" y="46"/>
                  </a:lnTo>
                  <a:lnTo>
                    <a:pt x="0" y="66"/>
                  </a:lnTo>
                  <a:lnTo>
                    <a:pt x="0" y="89"/>
                  </a:lnTo>
                  <a:lnTo>
                    <a:pt x="3" y="111"/>
                  </a:lnTo>
                  <a:lnTo>
                    <a:pt x="9" y="131"/>
                  </a:lnTo>
                  <a:lnTo>
                    <a:pt x="16" y="150"/>
                  </a:lnTo>
                  <a:lnTo>
                    <a:pt x="17" y="150"/>
                  </a:lnTo>
                  <a:lnTo>
                    <a:pt x="17" y="150"/>
                  </a:lnTo>
                  <a:lnTo>
                    <a:pt x="19" y="150"/>
                  </a:lnTo>
                  <a:lnTo>
                    <a:pt x="19" y="150"/>
                  </a:lnTo>
                  <a:lnTo>
                    <a:pt x="19" y="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66" name="Freeform 1424">
              <a:extLst>
                <a:ext uri="{FF2B5EF4-FFF2-40B4-BE49-F238E27FC236}">
                  <a16:creationId xmlns:a16="http://schemas.microsoft.com/office/drawing/2014/main" id="{697CB967-53B8-629A-EB07-C9994819E64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53" y="8533"/>
              <a:ext cx="75" cy="132"/>
            </a:xfrm>
            <a:custGeom>
              <a:avLst/>
              <a:gdLst>
                <a:gd name="T0" fmla="*/ 3 w 75"/>
                <a:gd name="T1" fmla="*/ 130 h 132"/>
                <a:gd name="T2" fmla="*/ 7 w 75"/>
                <a:gd name="T3" fmla="*/ 109 h 132"/>
                <a:gd name="T4" fmla="*/ 11 w 75"/>
                <a:gd name="T5" fmla="*/ 89 h 132"/>
                <a:gd name="T6" fmla="*/ 20 w 75"/>
                <a:gd name="T7" fmla="*/ 71 h 132"/>
                <a:gd name="T8" fmla="*/ 31 w 75"/>
                <a:gd name="T9" fmla="*/ 52 h 132"/>
                <a:gd name="T10" fmla="*/ 37 w 75"/>
                <a:gd name="T11" fmla="*/ 46 h 132"/>
                <a:gd name="T12" fmla="*/ 43 w 75"/>
                <a:gd name="T13" fmla="*/ 40 h 132"/>
                <a:gd name="T14" fmla="*/ 49 w 75"/>
                <a:gd name="T15" fmla="*/ 34 h 132"/>
                <a:gd name="T16" fmla="*/ 54 w 75"/>
                <a:gd name="T17" fmla="*/ 30 h 132"/>
                <a:gd name="T18" fmla="*/ 60 w 75"/>
                <a:gd name="T19" fmla="*/ 24 h 132"/>
                <a:gd name="T20" fmla="*/ 65 w 75"/>
                <a:gd name="T21" fmla="*/ 19 h 132"/>
                <a:gd name="T22" fmla="*/ 70 w 75"/>
                <a:gd name="T23" fmla="*/ 13 h 132"/>
                <a:gd name="T24" fmla="*/ 75 w 75"/>
                <a:gd name="T25" fmla="*/ 6 h 132"/>
                <a:gd name="T26" fmla="*/ 75 w 75"/>
                <a:gd name="T27" fmla="*/ 3 h 132"/>
                <a:gd name="T28" fmla="*/ 75 w 75"/>
                <a:gd name="T29" fmla="*/ 1 h 132"/>
                <a:gd name="T30" fmla="*/ 73 w 75"/>
                <a:gd name="T31" fmla="*/ 0 h 132"/>
                <a:gd name="T32" fmla="*/ 70 w 75"/>
                <a:gd name="T33" fmla="*/ 1 h 132"/>
                <a:gd name="T34" fmla="*/ 63 w 75"/>
                <a:gd name="T35" fmla="*/ 9 h 132"/>
                <a:gd name="T36" fmla="*/ 54 w 75"/>
                <a:gd name="T37" fmla="*/ 16 h 132"/>
                <a:gd name="T38" fmla="*/ 46 w 75"/>
                <a:gd name="T39" fmla="*/ 22 h 132"/>
                <a:gd name="T40" fmla="*/ 37 w 75"/>
                <a:gd name="T41" fmla="*/ 29 h 132"/>
                <a:gd name="T42" fmla="*/ 31 w 75"/>
                <a:gd name="T43" fmla="*/ 36 h 132"/>
                <a:gd name="T44" fmla="*/ 26 w 75"/>
                <a:gd name="T45" fmla="*/ 43 h 132"/>
                <a:gd name="T46" fmla="*/ 21 w 75"/>
                <a:gd name="T47" fmla="*/ 52 h 132"/>
                <a:gd name="T48" fmla="*/ 16 w 75"/>
                <a:gd name="T49" fmla="*/ 59 h 132"/>
                <a:gd name="T50" fmla="*/ 8 w 75"/>
                <a:gd name="T51" fmla="*/ 76 h 132"/>
                <a:gd name="T52" fmla="*/ 4 w 75"/>
                <a:gd name="T53" fmla="*/ 94 h 132"/>
                <a:gd name="T54" fmla="*/ 1 w 75"/>
                <a:gd name="T55" fmla="*/ 112 h 132"/>
                <a:gd name="T56" fmla="*/ 0 w 75"/>
                <a:gd name="T57" fmla="*/ 131 h 132"/>
                <a:gd name="T58" fmla="*/ 0 w 75"/>
                <a:gd name="T59" fmla="*/ 132 h 132"/>
                <a:gd name="T60" fmla="*/ 1 w 75"/>
                <a:gd name="T61" fmla="*/ 132 h 132"/>
                <a:gd name="T62" fmla="*/ 3 w 75"/>
                <a:gd name="T63" fmla="*/ 131 h 132"/>
                <a:gd name="T64" fmla="*/ 3 w 75"/>
                <a:gd name="T65" fmla="*/ 130 h 132"/>
                <a:gd name="T66" fmla="*/ 3 w 75"/>
                <a:gd name="T67" fmla="*/ 13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5" h="132">
                  <a:moveTo>
                    <a:pt x="3" y="130"/>
                  </a:moveTo>
                  <a:lnTo>
                    <a:pt x="7" y="109"/>
                  </a:lnTo>
                  <a:lnTo>
                    <a:pt x="11" y="89"/>
                  </a:lnTo>
                  <a:lnTo>
                    <a:pt x="20" y="71"/>
                  </a:lnTo>
                  <a:lnTo>
                    <a:pt x="31" y="52"/>
                  </a:lnTo>
                  <a:lnTo>
                    <a:pt x="37" y="46"/>
                  </a:lnTo>
                  <a:lnTo>
                    <a:pt x="43" y="40"/>
                  </a:lnTo>
                  <a:lnTo>
                    <a:pt x="49" y="3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5" y="19"/>
                  </a:lnTo>
                  <a:lnTo>
                    <a:pt x="70" y="13"/>
                  </a:lnTo>
                  <a:lnTo>
                    <a:pt x="75" y="6"/>
                  </a:lnTo>
                  <a:lnTo>
                    <a:pt x="75" y="3"/>
                  </a:lnTo>
                  <a:lnTo>
                    <a:pt x="75" y="1"/>
                  </a:lnTo>
                  <a:lnTo>
                    <a:pt x="73" y="0"/>
                  </a:lnTo>
                  <a:lnTo>
                    <a:pt x="70" y="1"/>
                  </a:lnTo>
                  <a:lnTo>
                    <a:pt x="63" y="9"/>
                  </a:lnTo>
                  <a:lnTo>
                    <a:pt x="54" y="16"/>
                  </a:lnTo>
                  <a:lnTo>
                    <a:pt x="46" y="22"/>
                  </a:lnTo>
                  <a:lnTo>
                    <a:pt x="37" y="29"/>
                  </a:lnTo>
                  <a:lnTo>
                    <a:pt x="31" y="36"/>
                  </a:lnTo>
                  <a:lnTo>
                    <a:pt x="26" y="43"/>
                  </a:lnTo>
                  <a:lnTo>
                    <a:pt x="21" y="52"/>
                  </a:lnTo>
                  <a:lnTo>
                    <a:pt x="16" y="59"/>
                  </a:lnTo>
                  <a:lnTo>
                    <a:pt x="8" y="76"/>
                  </a:lnTo>
                  <a:lnTo>
                    <a:pt x="4" y="94"/>
                  </a:lnTo>
                  <a:lnTo>
                    <a:pt x="1" y="112"/>
                  </a:lnTo>
                  <a:lnTo>
                    <a:pt x="0" y="131"/>
                  </a:lnTo>
                  <a:lnTo>
                    <a:pt x="0" y="132"/>
                  </a:lnTo>
                  <a:lnTo>
                    <a:pt x="1" y="132"/>
                  </a:lnTo>
                  <a:lnTo>
                    <a:pt x="3" y="131"/>
                  </a:lnTo>
                  <a:lnTo>
                    <a:pt x="3" y="130"/>
                  </a:lnTo>
                  <a:lnTo>
                    <a:pt x="3" y="1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67" name="Freeform 1425">
              <a:extLst>
                <a:ext uri="{FF2B5EF4-FFF2-40B4-BE49-F238E27FC236}">
                  <a16:creationId xmlns:a16="http://schemas.microsoft.com/office/drawing/2014/main" id="{79AC0E8E-584D-2FAC-13AB-A748003EEBD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93" y="8550"/>
              <a:ext cx="26" cy="140"/>
            </a:xfrm>
            <a:custGeom>
              <a:avLst/>
              <a:gdLst>
                <a:gd name="T0" fmla="*/ 26 w 26"/>
                <a:gd name="T1" fmla="*/ 140 h 140"/>
                <a:gd name="T2" fmla="*/ 14 w 26"/>
                <a:gd name="T3" fmla="*/ 107 h 140"/>
                <a:gd name="T4" fmla="*/ 7 w 26"/>
                <a:gd name="T5" fmla="*/ 72 h 140"/>
                <a:gd name="T6" fmla="*/ 10 w 26"/>
                <a:gd name="T7" fmla="*/ 39 h 140"/>
                <a:gd name="T8" fmla="*/ 23 w 26"/>
                <a:gd name="T9" fmla="*/ 7 h 140"/>
                <a:gd name="T10" fmla="*/ 25 w 26"/>
                <a:gd name="T11" fmla="*/ 5 h 140"/>
                <a:gd name="T12" fmla="*/ 23 w 26"/>
                <a:gd name="T13" fmla="*/ 2 h 140"/>
                <a:gd name="T14" fmla="*/ 22 w 26"/>
                <a:gd name="T15" fmla="*/ 0 h 140"/>
                <a:gd name="T16" fmla="*/ 19 w 26"/>
                <a:gd name="T17" fmla="*/ 2 h 140"/>
                <a:gd name="T18" fmla="*/ 7 w 26"/>
                <a:gd name="T19" fmla="*/ 17 h 140"/>
                <a:gd name="T20" fmla="*/ 1 w 26"/>
                <a:gd name="T21" fmla="*/ 33 h 140"/>
                <a:gd name="T22" fmla="*/ 0 w 26"/>
                <a:gd name="T23" fmla="*/ 52 h 140"/>
                <a:gd name="T24" fmla="*/ 3 w 26"/>
                <a:gd name="T25" fmla="*/ 69 h 140"/>
                <a:gd name="T26" fmla="*/ 6 w 26"/>
                <a:gd name="T27" fmla="*/ 88 h 140"/>
                <a:gd name="T28" fmla="*/ 13 w 26"/>
                <a:gd name="T29" fmla="*/ 107 h 140"/>
                <a:gd name="T30" fmla="*/ 19 w 26"/>
                <a:gd name="T31" fmla="*/ 124 h 140"/>
                <a:gd name="T32" fmla="*/ 25 w 26"/>
                <a:gd name="T33" fmla="*/ 140 h 140"/>
                <a:gd name="T34" fmla="*/ 25 w 26"/>
                <a:gd name="T35" fmla="*/ 140 h 140"/>
                <a:gd name="T36" fmla="*/ 26 w 26"/>
                <a:gd name="T37" fmla="*/ 140 h 140"/>
                <a:gd name="T38" fmla="*/ 26 w 26"/>
                <a:gd name="T39" fmla="*/ 140 h 140"/>
                <a:gd name="T40" fmla="*/ 26 w 26"/>
                <a:gd name="T41" fmla="*/ 140 h 140"/>
                <a:gd name="T42" fmla="*/ 26 w 26"/>
                <a:gd name="T4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" h="140">
                  <a:moveTo>
                    <a:pt x="26" y="140"/>
                  </a:moveTo>
                  <a:lnTo>
                    <a:pt x="14" y="107"/>
                  </a:lnTo>
                  <a:lnTo>
                    <a:pt x="7" y="72"/>
                  </a:lnTo>
                  <a:lnTo>
                    <a:pt x="10" y="39"/>
                  </a:lnTo>
                  <a:lnTo>
                    <a:pt x="23" y="7"/>
                  </a:lnTo>
                  <a:lnTo>
                    <a:pt x="25" y="5"/>
                  </a:lnTo>
                  <a:lnTo>
                    <a:pt x="23" y="2"/>
                  </a:lnTo>
                  <a:lnTo>
                    <a:pt x="22" y="0"/>
                  </a:lnTo>
                  <a:lnTo>
                    <a:pt x="19" y="2"/>
                  </a:lnTo>
                  <a:lnTo>
                    <a:pt x="7" y="17"/>
                  </a:lnTo>
                  <a:lnTo>
                    <a:pt x="1" y="33"/>
                  </a:lnTo>
                  <a:lnTo>
                    <a:pt x="0" y="52"/>
                  </a:lnTo>
                  <a:lnTo>
                    <a:pt x="3" y="69"/>
                  </a:lnTo>
                  <a:lnTo>
                    <a:pt x="6" y="88"/>
                  </a:lnTo>
                  <a:lnTo>
                    <a:pt x="13" y="107"/>
                  </a:lnTo>
                  <a:lnTo>
                    <a:pt x="19" y="124"/>
                  </a:lnTo>
                  <a:lnTo>
                    <a:pt x="25" y="140"/>
                  </a:lnTo>
                  <a:lnTo>
                    <a:pt x="25" y="140"/>
                  </a:lnTo>
                  <a:lnTo>
                    <a:pt x="26" y="140"/>
                  </a:lnTo>
                  <a:lnTo>
                    <a:pt x="26" y="140"/>
                  </a:lnTo>
                  <a:lnTo>
                    <a:pt x="26" y="140"/>
                  </a:lnTo>
                  <a:lnTo>
                    <a:pt x="26" y="1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68" name="Freeform 1426">
              <a:extLst>
                <a:ext uri="{FF2B5EF4-FFF2-40B4-BE49-F238E27FC236}">
                  <a16:creationId xmlns:a16="http://schemas.microsoft.com/office/drawing/2014/main" id="{80F15CA3-A568-8BBE-CFEE-B9A6B4F117E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846" y="8580"/>
              <a:ext cx="94" cy="91"/>
            </a:xfrm>
            <a:custGeom>
              <a:avLst/>
              <a:gdLst>
                <a:gd name="T0" fmla="*/ 6 w 94"/>
                <a:gd name="T1" fmla="*/ 88 h 91"/>
                <a:gd name="T2" fmla="*/ 15 w 94"/>
                <a:gd name="T3" fmla="*/ 78 h 91"/>
                <a:gd name="T4" fmla="*/ 25 w 94"/>
                <a:gd name="T5" fmla="*/ 68 h 91"/>
                <a:gd name="T6" fmla="*/ 34 w 94"/>
                <a:gd name="T7" fmla="*/ 57 h 91"/>
                <a:gd name="T8" fmla="*/ 44 w 94"/>
                <a:gd name="T9" fmla="*/ 47 h 91"/>
                <a:gd name="T10" fmla="*/ 54 w 94"/>
                <a:gd name="T11" fmla="*/ 38 h 91"/>
                <a:gd name="T12" fmla="*/ 65 w 94"/>
                <a:gd name="T13" fmla="*/ 29 h 91"/>
                <a:gd name="T14" fmla="*/ 77 w 94"/>
                <a:gd name="T15" fmla="*/ 22 h 91"/>
                <a:gd name="T16" fmla="*/ 88 w 94"/>
                <a:gd name="T17" fmla="*/ 15 h 91"/>
                <a:gd name="T18" fmla="*/ 91 w 94"/>
                <a:gd name="T19" fmla="*/ 12 h 91"/>
                <a:gd name="T20" fmla="*/ 94 w 94"/>
                <a:gd name="T21" fmla="*/ 8 h 91"/>
                <a:gd name="T22" fmla="*/ 94 w 94"/>
                <a:gd name="T23" fmla="*/ 2 h 91"/>
                <a:gd name="T24" fmla="*/ 91 w 94"/>
                <a:gd name="T25" fmla="*/ 0 h 91"/>
                <a:gd name="T26" fmla="*/ 77 w 94"/>
                <a:gd name="T27" fmla="*/ 3 h 91"/>
                <a:gd name="T28" fmla="*/ 64 w 94"/>
                <a:gd name="T29" fmla="*/ 9 h 91"/>
                <a:gd name="T30" fmla="*/ 51 w 94"/>
                <a:gd name="T31" fmla="*/ 19 h 91"/>
                <a:gd name="T32" fmla="*/ 39 w 94"/>
                <a:gd name="T33" fmla="*/ 31 h 91"/>
                <a:gd name="T34" fmla="*/ 29 w 94"/>
                <a:gd name="T35" fmla="*/ 44 h 91"/>
                <a:gd name="T36" fmla="*/ 19 w 94"/>
                <a:gd name="T37" fmla="*/ 57 h 91"/>
                <a:gd name="T38" fmla="*/ 10 w 94"/>
                <a:gd name="T39" fmla="*/ 70 h 91"/>
                <a:gd name="T40" fmla="*/ 2 w 94"/>
                <a:gd name="T41" fmla="*/ 81 h 91"/>
                <a:gd name="T42" fmla="*/ 0 w 94"/>
                <a:gd name="T43" fmla="*/ 85 h 91"/>
                <a:gd name="T44" fmla="*/ 0 w 94"/>
                <a:gd name="T45" fmla="*/ 88 h 91"/>
                <a:gd name="T46" fmla="*/ 2 w 94"/>
                <a:gd name="T47" fmla="*/ 91 h 91"/>
                <a:gd name="T48" fmla="*/ 6 w 94"/>
                <a:gd name="T49" fmla="*/ 88 h 91"/>
                <a:gd name="T50" fmla="*/ 6 w 94"/>
                <a:gd name="T51" fmla="*/ 8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4" h="91">
                  <a:moveTo>
                    <a:pt x="6" y="88"/>
                  </a:moveTo>
                  <a:lnTo>
                    <a:pt x="15" y="78"/>
                  </a:lnTo>
                  <a:lnTo>
                    <a:pt x="25" y="68"/>
                  </a:lnTo>
                  <a:lnTo>
                    <a:pt x="34" y="57"/>
                  </a:lnTo>
                  <a:lnTo>
                    <a:pt x="44" y="47"/>
                  </a:lnTo>
                  <a:lnTo>
                    <a:pt x="54" y="38"/>
                  </a:lnTo>
                  <a:lnTo>
                    <a:pt x="65" y="29"/>
                  </a:lnTo>
                  <a:lnTo>
                    <a:pt x="77" y="22"/>
                  </a:lnTo>
                  <a:lnTo>
                    <a:pt x="88" y="15"/>
                  </a:lnTo>
                  <a:lnTo>
                    <a:pt x="91" y="12"/>
                  </a:lnTo>
                  <a:lnTo>
                    <a:pt x="94" y="8"/>
                  </a:lnTo>
                  <a:lnTo>
                    <a:pt x="94" y="2"/>
                  </a:lnTo>
                  <a:lnTo>
                    <a:pt x="91" y="0"/>
                  </a:lnTo>
                  <a:lnTo>
                    <a:pt x="77" y="3"/>
                  </a:lnTo>
                  <a:lnTo>
                    <a:pt x="64" y="9"/>
                  </a:lnTo>
                  <a:lnTo>
                    <a:pt x="51" y="19"/>
                  </a:lnTo>
                  <a:lnTo>
                    <a:pt x="39" y="31"/>
                  </a:lnTo>
                  <a:lnTo>
                    <a:pt x="29" y="44"/>
                  </a:lnTo>
                  <a:lnTo>
                    <a:pt x="19" y="57"/>
                  </a:lnTo>
                  <a:lnTo>
                    <a:pt x="10" y="70"/>
                  </a:lnTo>
                  <a:lnTo>
                    <a:pt x="2" y="81"/>
                  </a:lnTo>
                  <a:lnTo>
                    <a:pt x="0" y="85"/>
                  </a:lnTo>
                  <a:lnTo>
                    <a:pt x="0" y="88"/>
                  </a:lnTo>
                  <a:lnTo>
                    <a:pt x="2" y="91"/>
                  </a:lnTo>
                  <a:lnTo>
                    <a:pt x="6" y="88"/>
                  </a:lnTo>
                  <a:lnTo>
                    <a:pt x="6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69" name="Freeform 1427">
              <a:extLst>
                <a:ext uri="{FF2B5EF4-FFF2-40B4-BE49-F238E27FC236}">
                  <a16:creationId xmlns:a16="http://schemas.microsoft.com/office/drawing/2014/main" id="{DC357FF6-FF91-36D1-C8EE-9DC9F55D99C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00" y="8653"/>
              <a:ext cx="179" cy="57"/>
            </a:xfrm>
            <a:custGeom>
              <a:avLst/>
              <a:gdLst>
                <a:gd name="T0" fmla="*/ 1 w 179"/>
                <a:gd name="T1" fmla="*/ 57 h 57"/>
                <a:gd name="T2" fmla="*/ 14 w 179"/>
                <a:gd name="T3" fmla="*/ 56 h 57"/>
                <a:gd name="T4" fmla="*/ 26 w 179"/>
                <a:gd name="T5" fmla="*/ 53 h 57"/>
                <a:gd name="T6" fmla="*/ 39 w 179"/>
                <a:gd name="T7" fmla="*/ 51 h 57"/>
                <a:gd name="T8" fmla="*/ 50 w 179"/>
                <a:gd name="T9" fmla="*/ 49 h 57"/>
                <a:gd name="T10" fmla="*/ 63 w 179"/>
                <a:gd name="T11" fmla="*/ 47 h 57"/>
                <a:gd name="T12" fmla="*/ 75 w 179"/>
                <a:gd name="T13" fmla="*/ 44 h 57"/>
                <a:gd name="T14" fmla="*/ 88 w 179"/>
                <a:gd name="T15" fmla="*/ 43 h 57"/>
                <a:gd name="T16" fmla="*/ 99 w 179"/>
                <a:gd name="T17" fmla="*/ 40 h 57"/>
                <a:gd name="T18" fmla="*/ 108 w 179"/>
                <a:gd name="T19" fmla="*/ 38 h 57"/>
                <a:gd name="T20" fmla="*/ 118 w 179"/>
                <a:gd name="T21" fmla="*/ 36 h 57"/>
                <a:gd name="T22" fmla="*/ 127 w 179"/>
                <a:gd name="T23" fmla="*/ 33 h 57"/>
                <a:gd name="T24" fmla="*/ 135 w 179"/>
                <a:gd name="T25" fmla="*/ 28 h 57"/>
                <a:gd name="T26" fmla="*/ 145 w 179"/>
                <a:gd name="T27" fmla="*/ 24 h 57"/>
                <a:gd name="T28" fmla="*/ 154 w 179"/>
                <a:gd name="T29" fmla="*/ 20 h 57"/>
                <a:gd name="T30" fmla="*/ 163 w 179"/>
                <a:gd name="T31" fmla="*/ 17 h 57"/>
                <a:gd name="T32" fmla="*/ 171 w 179"/>
                <a:gd name="T33" fmla="*/ 12 h 57"/>
                <a:gd name="T34" fmla="*/ 176 w 179"/>
                <a:gd name="T35" fmla="*/ 10 h 57"/>
                <a:gd name="T36" fmla="*/ 179 w 179"/>
                <a:gd name="T37" fmla="*/ 4 h 57"/>
                <a:gd name="T38" fmla="*/ 179 w 179"/>
                <a:gd name="T39" fmla="*/ 1 h 57"/>
                <a:gd name="T40" fmla="*/ 171 w 179"/>
                <a:gd name="T41" fmla="*/ 0 h 57"/>
                <a:gd name="T42" fmla="*/ 163 w 179"/>
                <a:gd name="T43" fmla="*/ 1 h 57"/>
                <a:gd name="T44" fmla="*/ 155 w 179"/>
                <a:gd name="T45" fmla="*/ 4 h 57"/>
                <a:gd name="T46" fmla="*/ 148 w 179"/>
                <a:gd name="T47" fmla="*/ 5 h 57"/>
                <a:gd name="T48" fmla="*/ 141 w 179"/>
                <a:gd name="T49" fmla="*/ 10 h 57"/>
                <a:gd name="T50" fmla="*/ 132 w 179"/>
                <a:gd name="T51" fmla="*/ 12 h 57"/>
                <a:gd name="T52" fmla="*/ 125 w 179"/>
                <a:gd name="T53" fmla="*/ 17 h 57"/>
                <a:gd name="T54" fmla="*/ 118 w 179"/>
                <a:gd name="T55" fmla="*/ 20 h 57"/>
                <a:gd name="T56" fmla="*/ 111 w 179"/>
                <a:gd name="T57" fmla="*/ 24 h 57"/>
                <a:gd name="T58" fmla="*/ 98 w 179"/>
                <a:gd name="T59" fmla="*/ 28 h 57"/>
                <a:gd name="T60" fmla="*/ 85 w 179"/>
                <a:gd name="T61" fmla="*/ 33 h 57"/>
                <a:gd name="T62" fmla="*/ 70 w 179"/>
                <a:gd name="T63" fmla="*/ 37 h 57"/>
                <a:gd name="T64" fmla="*/ 57 w 179"/>
                <a:gd name="T65" fmla="*/ 40 h 57"/>
                <a:gd name="T66" fmla="*/ 43 w 179"/>
                <a:gd name="T67" fmla="*/ 44 h 57"/>
                <a:gd name="T68" fmla="*/ 30 w 179"/>
                <a:gd name="T69" fmla="*/ 47 h 57"/>
                <a:gd name="T70" fmla="*/ 16 w 179"/>
                <a:gd name="T71" fmla="*/ 50 h 57"/>
                <a:gd name="T72" fmla="*/ 3 w 179"/>
                <a:gd name="T73" fmla="*/ 53 h 57"/>
                <a:gd name="T74" fmla="*/ 1 w 179"/>
                <a:gd name="T75" fmla="*/ 54 h 57"/>
                <a:gd name="T76" fmla="*/ 0 w 179"/>
                <a:gd name="T77" fmla="*/ 56 h 57"/>
                <a:gd name="T78" fmla="*/ 0 w 179"/>
                <a:gd name="T79" fmla="*/ 57 h 57"/>
                <a:gd name="T80" fmla="*/ 1 w 179"/>
                <a:gd name="T81" fmla="*/ 57 h 57"/>
                <a:gd name="T82" fmla="*/ 1 w 179"/>
                <a:gd name="T8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9" h="57">
                  <a:moveTo>
                    <a:pt x="1" y="57"/>
                  </a:moveTo>
                  <a:lnTo>
                    <a:pt x="14" y="56"/>
                  </a:lnTo>
                  <a:lnTo>
                    <a:pt x="26" y="53"/>
                  </a:lnTo>
                  <a:lnTo>
                    <a:pt x="39" y="51"/>
                  </a:lnTo>
                  <a:lnTo>
                    <a:pt x="50" y="49"/>
                  </a:lnTo>
                  <a:lnTo>
                    <a:pt x="63" y="47"/>
                  </a:lnTo>
                  <a:lnTo>
                    <a:pt x="75" y="44"/>
                  </a:lnTo>
                  <a:lnTo>
                    <a:pt x="88" y="43"/>
                  </a:lnTo>
                  <a:lnTo>
                    <a:pt x="99" y="40"/>
                  </a:lnTo>
                  <a:lnTo>
                    <a:pt x="108" y="38"/>
                  </a:lnTo>
                  <a:lnTo>
                    <a:pt x="118" y="36"/>
                  </a:lnTo>
                  <a:lnTo>
                    <a:pt x="127" y="33"/>
                  </a:lnTo>
                  <a:lnTo>
                    <a:pt x="135" y="28"/>
                  </a:lnTo>
                  <a:lnTo>
                    <a:pt x="145" y="24"/>
                  </a:lnTo>
                  <a:lnTo>
                    <a:pt x="154" y="20"/>
                  </a:lnTo>
                  <a:lnTo>
                    <a:pt x="163" y="17"/>
                  </a:lnTo>
                  <a:lnTo>
                    <a:pt x="171" y="12"/>
                  </a:lnTo>
                  <a:lnTo>
                    <a:pt x="176" y="10"/>
                  </a:lnTo>
                  <a:lnTo>
                    <a:pt x="179" y="4"/>
                  </a:lnTo>
                  <a:lnTo>
                    <a:pt x="179" y="1"/>
                  </a:lnTo>
                  <a:lnTo>
                    <a:pt x="171" y="0"/>
                  </a:lnTo>
                  <a:lnTo>
                    <a:pt x="163" y="1"/>
                  </a:lnTo>
                  <a:lnTo>
                    <a:pt x="155" y="4"/>
                  </a:lnTo>
                  <a:lnTo>
                    <a:pt x="148" y="5"/>
                  </a:lnTo>
                  <a:lnTo>
                    <a:pt x="141" y="10"/>
                  </a:lnTo>
                  <a:lnTo>
                    <a:pt x="132" y="12"/>
                  </a:lnTo>
                  <a:lnTo>
                    <a:pt x="125" y="17"/>
                  </a:lnTo>
                  <a:lnTo>
                    <a:pt x="118" y="20"/>
                  </a:lnTo>
                  <a:lnTo>
                    <a:pt x="111" y="24"/>
                  </a:lnTo>
                  <a:lnTo>
                    <a:pt x="98" y="28"/>
                  </a:lnTo>
                  <a:lnTo>
                    <a:pt x="85" y="33"/>
                  </a:lnTo>
                  <a:lnTo>
                    <a:pt x="70" y="37"/>
                  </a:lnTo>
                  <a:lnTo>
                    <a:pt x="57" y="40"/>
                  </a:lnTo>
                  <a:lnTo>
                    <a:pt x="43" y="44"/>
                  </a:lnTo>
                  <a:lnTo>
                    <a:pt x="30" y="47"/>
                  </a:lnTo>
                  <a:lnTo>
                    <a:pt x="16" y="50"/>
                  </a:lnTo>
                  <a:lnTo>
                    <a:pt x="3" y="53"/>
                  </a:lnTo>
                  <a:lnTo>
                    <a:pt x="1" y="54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1" y="57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70" name="Freeform 1428">
              <a:extLst>
                <a:ext uri="{FF2B5EF4-FFF2-40B4-BE49-F238E27FC236}">
                  <a16:creationId xmlns:a16="http://schemas.microsoft.com/office/drawing/2014/main" id="{FC47F75B-DB52-8E37-AFD3-D8330D84CF4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80" y="8753"/>
              <a:ext cx="238" cy="57"/>
            </a:xfrm>
            <a:custGeom>
              <a:avLst/>
              <a:gdLst>
                <a:gd name="T0" fmla="*/ 2 w 238"/>
                <a:gd name="T1" fmla="*/ 13 h 57"/>
                <a:gd name="T2" fmla="*/ 16 w 238"/>
                <a:gd name="T3" fmla="*/ 13 h 57"/>
                <a:gd name="T4" fmla="*/ 31 w 238"/>
                <a:gd name="T5" fmla="*/ 13 h 57"/>
                <a:gd name="T6" fmla="*/ 44 w 238"/>
                <a:gd name="T7" fmla="*/ 13 h 57"/>
                <a:gd name="T8" fmla="*/ 58 w 238"/>
                <a:gd name="T9" fmla="*/ 13 h 57"/>
                <a:gd name="T10" fmla="*/ 73 w 238"/>
                <a:gd name="T11" fmla="*/ 15 h 57"/>
                <a:gd name="T12" fmla="*/ 87 w 238"/>
                <a:gd name="T13" fmla="*/ 16 h 57"/>
                <a:gd name="T14" fmla="*/ 101 w 238"/>
                <a:gd name="T15" fmla="*/ 18 h 57"/>
                <a:gd name="T16" fmla="*/ 116 w 238"/>
                <a:gd name="T17" fmla="*/ 19 h 57"/>
                <a:gd name="T18" fmla="*/ 130 w 238"/>
                <a:gd name="T19" fmla="*/ 22 h 57"/>
                <a:gd name="T20" fmla="*/ 143 w 238"/>
                <a:gd name="T21" fmla="*/ 26 h 57"/>
                <a:gd name="T22" fmla="*/ 156 w 238"/>
                <a:gd name="T23" fmla="*/ 31 h 57"/>
                <a:gd name="T24" fmla="*/ 169 w 238"/>
                <a:gd name="T25" fmla="*/ 35 h 57"/>
                <a:gd name="T26" fmla="*/ 182 w 238"/>
                <a:gd name="T27" fmla="*/ 41 h 57"/>
                <a:gd name="T28" fmla="*/ 195 w 238"/>
                <a:gd name="T29" fmla="*/ 47 h 57"/>
                <a:gd name="T30" fmla="*/ 208 w 238"/>
                <a:gd name="T31" fmla="*/ 52 h 57"/>
                <a:gd name="T32" fmla="*/ 221 w 238"/>
                <a:gd name="T33" fmla="*/ 57 h 57"/>
                <a:gd name="T34" fmla="*/ 228 w 238"/>
                <a:gd name="T35" fmla="*/ 57 h 57"/>
                <a:gd name="T36" fmla="*/ 236 w 238"/>
                <a:gd name="T37" fmla="*/ 51 h 57"/>
                <a:gd name="T38" fmla="*/ 238 w 238"/>
                <a:gd name="T39" fmla="*/ 44 h 57"/>
                <a:gd name="T40" fmla="*/ 237 w 238"/>
                <a:gd name="T41" fmla="*/ 38 h 57"/>
                <a:gd name="T42" fmla="*/ 228 w 238"/>
                <a:gd name="T43" fmla="*/ 28 h 57"/>
                <a:gd name="T44" fmla="*/ 217 w 238"/>
                <a:gd name="T45" fmla="*/ 19 h 57"/>
                <a:gd name="T46" fmla="*/ 205 w 238"/>
                <a:gd name="T47" fmla="*/ 12 h 57"/>
                <a:gd name="T48" fmla="*/ 192 w 238"/>
                <a:gd name="T49" fmla="*/ 8 h 57"/>
                <a:gd name="T50" fmla="*/ 176 w 238"/>
                <a:gd name="T51" fmla="*/ 3 h 57"/>
                <a:gd name="T52" fmla="*/ 161 w 238"/>
                <a:gd name="T53" fmla="*/ 2 h 57"/>
                <a:gd name="T54" fmla="*/ 145 w 238"/>
                <a:gd name="T55" fmla="*/ 0 h 57"/>
                <a:gd name="T56" fmla="*/ 127 w 238"/>
                <a:gd name="T57" fmla="*/ 0 h 57"/>
                <a:gd name="T58" fmla="*/ 110 w 238"/>
                <a:gd name="T59" fmla="*/ 0 h 57"/>
                <a:gd name="T60" fmla="*/ 94 w 238"/>
                <a:gd name="T61" fmla="*/ 2 h 57"/>
                <a:gd name="T62" fmla="*/ 77 w 238"/>
                <a:gd name="T63" fmla="*/ 3 h 57"/>
                <a:gd name="T64" fmla="*/ 60 w 238"/>
                <a:gd name="T65" fmla="*/ 5 h 57"/>
                <a:gd name="T66" fmla="*/ 44 w 238"/>
                <a:gd name="T67" fmla="*/ 6 h 57"/>
                <a:gd name="T68" fmla="*/ 29 w 238"/>
                <a:gd name="T69" fmla="*/ 8 h 57"/>
                <a:gd name="T70" fmla="*/ 16 w 238"/>
                <a:gd name="T71" fmla="*/ 9 h 57"/>
                <a:gd name="T72" fmla="*/ 3 w 238"/>
                <a:gd name="T73" fmla="*/ 10 h 57"/>
                <a:gd name="T74" fmla="*/ 2 w 238"/>
                <a:gd name="T75" fmla="*/ 10 h 57"/>
                <a:gd name="T76" fmla="*/ 0 w 238"/>
                <a:gd name="T77" fmla="*/ 12 h 57"/>
                <a:gd name="T78" fmla="*/ 0 w 238"/>
                <a:gd name="T79" fmla="*/ 13 h 57"/>
                <a:gd name="T80" fmla="*/ 2 w 238"/>
                <a:gd name="T81" fmla="*/ 13 h 57"/>
                <a:gd name="T82" fmla="*/ 2 w 238"/>
                <a:gd name="T83" fmla="*/ 1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8" h="57">
                  <a:moveTo>
                    <a:pt x="2" y="13"/>
                  </a:moveTo>
                  <a:lnTo>
                    <a:pt x="16" y="13"/>
                  </a:lnTo>
                  <a:lnTo>
                    <a:pt x="31" y="13"/>
                  </a:lnTo>
                  <a:lnTo>
                    <a:pt x="44" y="13"/>
                  </a:lnTo>
                  <a:lnTo>
                    <a:pt x="58" y="13"/>
                  </a:lnTo>
                  <a:lnTo>
                    <a:pt x="73" y="15"/>
                  </a:lnTo>
                  <a:lnTo>
                    <a:pt x="87" y="16"/>
                  </a:lnTo>
                  <a:lnTo>
                    <a:pt x="101" y="18"/>
                  </a:lnTo>
                  <a:lnTo>
                    <a:pt x="116" y="19"/>
                  </a:lnTo>
                  <a:lnTo>
                    <a:pt x="130" y="22"/>
                  </a:lnTo>
                  <a:lnTo>
                    <a:pt x="143" y="26"/>
                  </a:lnTo>
                  <a:lnTo>
                    <a:pt x="156" y="31"/>
                  </a:lnTo>
                  <a:lnTo>
                    <a:pt x="169" y="35"/>
                  </a:lnTo>
                  <a:lnTo>
                    <a:pt x="182" y="41"/>
                  </a:lnTo>
                  <a:lnTo>
                    <a:pt x="195" y="47"/>
                  </a:lnTo>
                  <a:lnTo>
                    <a:pt x="208" y="52"/>
                  </a:lnTo>
                  <a:lnTo>
                    <a:pt x="221" y="57"/>
                  </a:lnTo>
                  <a:lnTo>
                    <a:pt x="228" y="57"/>
                  </a:lnTo>
                  <a:lnTo>
                    <a:pt x="236" y="51"/>
                  </a:lnTo>
                  <a:lnTo>
                    <a:pt x="238" y="44"/>
                  </a:lnTo>
                  <a:lnTo>
                    <a:pt x="237" y="38"/>
                  </a:lnTo>
                  <a:lnTo>
                    <a:pt x="228" y="28"/>
                  </a:lnTo>
                  <a:lnTo>
                    <a:pt x="217" y="19"/>
                  </a:lnTo>
                  <a:lnTo>
                    <a:pt x="205" y="12"/>
                  </a:lnTo>
                  <a:lnTo>
                    <a:pt x="192" y="8"/>
                  </a:lnTo>
                  <a:lnTo>
                    <a:pt x="176" y="3"/>
                  </a:lnTo>
                  <a:lnTo>
                    <a:pt x="161" y="2"/>
                  </a:lnTo>
                  <a:lnTo>
                    <a:pt x="145" y="0"/>
                  </a:lnTo>
                  <a:lnTo>
                    <a:pt x="127" y="0"/>
                  </a:lnTo>
                  <a:lnTo>
                    <a:pt x="110" y="0"/>
                  </a:lnTo>
                  <a:lnTo>
                    <a:pt x="94" y="2"/>
                  </a:lnTo>
                  <a:lnTo>
                    <a:pt x="77" y="3"/>
                  </a:lnTo>
                  <a:lnTo>
                    <a:pt x="60" y="5"/>
                  </a:lnTo>
                  <a:lnTo>
                    <a:pt x="44" y="6"/>
                  </a:lnTo>
                  <a:lnTo>
                    <a:pt x="29" y="8"/>
                  </a:lnTo>
                  <a:lnTo>
                    <a:pt x="16" y="9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71" name="Freeform 1429">
              <a:extLst>
                <a:ext uri="{FF2B5EF4-FFF2-40B4-BE49-F238E27FC236}">
                  <a16:creationId xmlns:a16="http://schemas.microsoft.com/office/drawing/2014/main" id="{A53F660B-C12D-5634-CB51-B34307ACF40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090" y="8834"/>
              <a:ext cx="131" cy="89"/>
            </a:xfrm>
            <a:custGeom>
              <a:avLst/>
              <a:gdLst>
                <a:gd name="T0" fmla="*/ 0 w 131"/>
                <a:gd name="T1" fmla="*/ 0 h 89"/>
                <a:gd name="T2" fmla="*/ 16 w 131"/>
                <a:gd name="T3" fmla="*/ 10 h 89"/>
                <a:gd name="T4" fmla="*/ 32 w 131"/>
                <a:gd name="T5" fmla="*/ 22 h 89"/>
                <a:gd name="T6" fmla="*/ 46 w 131"/>
                <a:gd name="T7" fmla="*/ 33 h 89"/>
                <a:gd name="T8" fmla="*/ 61 w 131"/>
                <a:gd name="T9" fmla="*/ 45 h 89"/>
                <a:gd name="T10" fmla="*/ 75 w 131"/>
                <a:gd name="T11" fmla="*/ 56 h 89"/>
                <a:gd name="T12" fmla="*/ 89 w 131"/>
                <a:gd name="T13" fmla="*/ 68 h 89"/>
                <a:gd name="T14" fmla="*/ 105 w 131"/>
                <a:gd name="T15" fmla="*/ 79 h 89"/>
                <a:gd name="T16" fmla="*/ 121 w 131"/>
                <a:gd name="T17" fmla="*/ 89 h 89"/>
                <a:gd name="T18" fmla="*/ 126 w 131"/>
                <a:gd name="T19" fmla="*/ 89 h 89"/>
                <a:gd name="T20" fmla="*/ 130 w 131"/>
                <a:gd name="T21" fmla="*/ 84 h 89"/>
                <a:gd name="T22" fmla="*/ 131 w 131"/>
                <a:gd name="T23" fmla="*/ 78 h 89"/>
                <a:gd name="T24" fmla="*/ 130 w 131"/>
                <a:gd name="T25" fmla="*/ 74 h 89"/>
                <a:gd name="T26" fmla="*/ 115 w 131"/>
                <a:gd name="T27" fmla="*/ 62 h 89"/>
                <a:gd name="T28" fmla="*/ 100 w 131"/>
                <a:gd name="T29" fmla="*/ 51 h 89"/>
                <a:gd name="T30" fmla="*/ 84 w 131"/>
                <a:gd name="T31" fmla="*/ 40 h 89"/>
                <a:gd name="T32" fmla="*/ 68 w 131"/>
                <a:gd name="T33" fmla="*/ 32 h 89"/>
                <a:gd name="T34" fmla="*/ 51 w 131"/>
                <a:gd name="T35" fmla="*/ 23 h 89"/>
                <a:gd name="T36" fmla="*/ 33 w 131"/>
                <a:gd name="T37" fmla="*/ 16 h 89"/>
                <a:gd name="T38" fmla="*/ 17 w 131"/>
                <a:gd name="T39" fmla="*/ 9 h 89"/>
                <a:gd name="T40" fmla="*/ 0 w 131"/>
                <a:gd name="T41" fmla="*/ 0 h 89"/>
                <a:gd name="T42" fmla="*/ 0 w 131"/>
                <a:gd name="T43" fmla="*/ 0 h 89"/>
                <a:gd name="T44" fmla="*/ 0 w 131"/>
                <a:gd name="T45" fmla="*/ 0 h 89"/>
                <a:gd name="T46" fmla="*/ 0 w 131"/>
                <a:gd name="T47" fmla="*/ 0 h 89"/>
                <a:gd name="T48" fmla="*/ 0 w 131"/>
                <a:gd name="T49" fmla="*/ 0 h 89"/>
                <a:gd name="T50" fmla="*/ 0 w 131"/>
                <a:gd name="T5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1" h="89">
                  <a:moveTo>
                    <a:pt x="0" y="0"/>
                  </a:moveTo>
                  <a:lnTo>
                    <a:pt x="16" y="10"/>
                  </a:lnTo>
                  <a:lnTo>
                    <a:pt x="32" y="22"/>
                  </a:lnTo>
                  <a:lnTo>
                    <a:pt x="46" y="33"/>
                  </a:lnTo>
                  <a:lnTo>
                    <a:pt x="61" y="45"/>
                  </a:lnTo>
                  <a:lnTo>
                    <a:pt x="75" y="56"/>
                  </a:lnTo>
                  <a:lnTo>
                    <a:pt x="89" y="68"/>
                  </a:lnTo>
                  <a:lnTo>
                    <a:pt x="105" y="79"/>
                  </a:lnTo>
                  <a:lnTo>
                    <a:pt x="121" y="89"/>
                  </a:lnTo>
                  <a:lnTo>
                    <a:pt x="126" y="89"/>
                  </a:lnTo>
                  <a:lnTo>
                    <a:pt x="130" y="84"/>
                  </a:lnTo>
                  <a:lnTo>
                    <a:pt x="131" y="78"/>
                  </a:lnTo>
                  <a:lnTo>
                    <a:pt x="130" y="74"/>
                  </a:lnTo>
                  <a:lnTo>
                    <a:pt x="115" y="62"/>
                  </a:lnTo>
                  <a:lnTo>
                    <a:pt x="100" y="51"/>
                  </a:lnTo>
                  <a:lnTo>
                    <a:pt x="84" y="40"/>
                  </a:lnTo>
                  <a:lnTo>
                    <a:pt x="68" y="32"/>
                  </a:lnTo>
                  <a:lnTo>
                    <a:pt x="51" y="23"/>
                  </a:lnTo>
                  <a:lnTo>
                    <a:pt x="33" y="16"/>
                  </a:lnTo>
                  <a:lnTo>
                    <a:pt x="17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72" name="Freeform 1430">
              <a:extLst>
                <a:ext uri="{FF2B5EF4-FFF2-40B4-BE49-F238E27FC236}">
                  <a16:creationId xmlns:a16="http://schemas.microsoft.com/office/drawing/2014/main" id="{DC751858-5479-FF7A-AC8A-D1C32548353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122" y="8919"/>
              <a:ext cx="151" cy="78"/>
            </a:xfrm>
            <a:custGeom>
              <a:avLst/>
              <a:gdLst>
                <a:gd name="T0" fmla="*/ 1 w 151"/>
                <a:gd name="T1" fmla="*/ 12 h 78"/>
                <a:gd name="T2" fmla="*/ 19 w 151"/>
                <a:gd name="T3" fmla="*/ 20 h 78"/>
                <a:gd name="T4" fmla="*/ 34 w 151"/>
                <a:gd name="T5" fmla="*/ 29 h 78"/>
                <a:gd name="T6" fmla="*/ 52 w 151"/>
                <a:gd name="T7" fmla="*/ 36 h 78"/>
                <a:gd name="T8" fmla="*/ 69 w 151"/>
                <a:gd name="T9" fmla="*/ 45 h 78"/>
                <a:gd name="T10" fmla="*/ 86 w 151"/>
                <a:gd name="T11" fmla="*/ 53 h 78"/>
                <a:gd name="T12" fmla="*/ 102 w 151"/>
                <a:gd name="T13" fmla="*/ 61 h 78"/>
                <a:gd name="T14" fmla="*/ 119 w 151"/>
                <a:gd name="T15" fmla="*/ 69 h 78"/>
                <a:gd name="T16" fmla="*/ 135 w 151"/>
                <a:gd name="T17" fmla="*/ 78 h 78"/>
                <a:gd name="T18" fmla="*/ 143 w 151"/>
                <a:gd name="T19" fmla="*/ 78 h 78"/>
                <a:gd name="T20" fmla="*/ 148 w 151"/>
                <a:gd name="T21" fmla="*/ 74 h 78"/>
                <a:gd name="T22" fmla="*/ 151 w 151"/>
                <a:gd name="T23" fmla="*/ 66 h 78"/>
                <a:gd name="T24" fmla="*/ 150 w 151"/>
                <a:gd name="T25" fmla="*/ 61 h 78"/>
                <a:gd name="T26" fmla="*/ 137 w 151"/>
                <a:gd name="T27" fmla="*/ 46 h 78"/>
                <a:gd name="T28" fmla="*/ 121 w 151"/>
                <a:gd name="T29" fmla="*/ 36 h 78"/>
                <a:gd name="T30" fmla="*/ 104 w 151"/>
                <a:gd name="T31" fmla="*/ 28 h 78"/>
                <a:gd name="T32" fmla="*/ 85 w 151"/>
                <a:gd name="T33" fmla="*/ 22 h 78"/>
                <a:gd name="T34" fmla="*/ 66 w 151"/>
                <a:gd name="T35" fmla="*/ 17 h 78"/>
                <a:gd name="T36" fmla="*/ 47 w 151"/>
                <a:gd name="T37" fmla="*/ 13 h 78"/>
                <a:gd name="T38" fmla="*/ 27 w 151"/>
                <a:gd name="T39" fmla="*/ 7 h 78"/>
                <a:gd name="T40" fmla="*/ 10 w 151"/>
                <a:gd name="T41" fmla="*/ 0 h 78"/>
                <a:gd name="T42" fmla="*/ 6 w 151"/>
                <a:gd name="T43" fmla="*/ 2 h 78"/>
                <a:gd name="T44" fmla="*/ 1 w 151"/>
                <a:gd name="T45" fmla="*/ 4 h 78"/>
                <a:gd name="T46" fmla="*/ 0 w 151"/>
                <a:gd name="T47" fmla="*/ 9 h 78"/>
                <a:gd name="T48" fmla="*/ 1 w 151"/>
                <a:gd name="T49" fmla="*/ 12 h 78"/>
                <a:gd name="T50" fmla="*/ 1 w 151"/>
                <a:gd name="T51" fmla="*/ 1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78">
                  <a:moveTo>
                    <a:pt x="1" y="12"/>
                  </a:moveTo>
                  <a:lnTo>
                    <a:pt x="19" y="20"/>
                  </a:lnTo>
                  <a:lnTo>
                    <a:pt x="34" y="29"/>
                  </a:lnTo>
                  <a:lnTo>
                    <a:pt x="52" y="36"/>
                  </a:lnTo>
                  <a:lnTo>
                    <a:pt x="69" y="45"/>
                  </a:lnTo>
                  <a:lnTo>
                    <a:pt x="86" y="53"/>
                  </a:lnTo>
                  <a:lnTo>
                    <a:pt x="102" y="61"/>
                  </a:lnTo>
                  <a:lnTo>
                    <a:pt x="119" y="69"/>
                  </a:lnTo>
                  <a:lnTo>
                    <a:pt x="135" y="78"/>
                  </a:lnTo>
                  <a:lnTo>
                    <a:pt x="143" y="78"/>
                  </a:lnTo>
                  <a:lnTo>
                    <a:pt x="148" y="74"/>
                  </a:lnTo>
                  <a:lnTo>
                    <a:pt x="151" y="66"/>
                  </a:lnTo>
                  <a:lnTo>
                    <a:pt x="150" y="61"/>
                  </a:lnTo>
                  <a:lnTo>
                    <a:pt x="137" y="46"/>
                  </a:lnTo>
                  <a:lnTo>
                    <a:pt x="121" y="36"/>
                  </a:lnTo>
                  <a:lnTo>
                    <a:pt x="104" y="28"/>
                  </a:lnTo>
                  <a:lnTo>
                    <a:pt x="85" y="22"/>
                  </a:lnTo>
                  <a:lnTo>
                    <a:pt x="66" y="17"/>
                  </a:lnTo>
                  <a:lnTo>
                    <a:pt x="47" y="13"/>
                  </a:lnTo>
                  <a:lnTo>
                    <a:pt x="27" y="7"/>
                  </a:lnTo>
                  <a:lnTo>
                    <a:pt x="10" y="0"/>
                  </a:lnTo>
                  <a:lnTo>
                    <a:pt x="6" y="2"/>
                  </a:lnTo>
                  <a:lnTo>
                    <a:pt x="1" y="4"/>
                  </a:lnTo>
                  <a:lnTo>
                    <a:pt x="0" y="9"/>
                  </a:lnTo>
                  <a:lnTo>
                    <a:pt x="1" y="12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73" name="Freeform 1431">
              <a:extLst>
                <a:ext uri="{FF2B5EF4-FFF2-40B4-BE49-F238E27FC236}">
                  <a16:creationId xmlns:a16="http://schemas.microsoft.com/office/drawing/2014/main" id="{2D543BBE-C8C1-3EBD-4D16-D79680D349D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136" y="8991"/>
              <a:ext cx="139" cy="136"/>
            </a:xfrm>
            <a:custGeom>
              <a:avLst/>
              <a:gdLst>
                <a:gd name="T0" fmla="*/ 2 w 139"/>
                <a:gd name="T1" fmla="*/ 3 h 136"/>
                <a:gd name="T2" fmla="*/ 20 w 139"/>
                <a:gd name="T3" fmla="*/ 16 h 136"/>
                <a:gd name="T4" fmla="*/ 39 w 139"/>
                <a:gd name="T5" fmla="*/ 29 h 136"/>
                <a:gd name="T6" fmla="*/ 58 w 139"/>
                <a:gd name="T7" fmla="*/ 43 h 136"/>
                <a:gd name="T8" fmla="*/ 75 w 139"/>
                <a:gd name="T9" fmla="*/ 59 h 136"/>
                <a:gd name="T10" fmla="*/ 91 w 139"/>
                <a:gd name="T11" fmla="*/ 77 h 136"/>
                <a:gd name="T12" fmla="*/ 105 w 139"/>
                <a:gd name="T13" fmla="*/ 94 h 136"/>
                <a:gd name="T14" fmla="*/ 117 w 139"/>
                <a:gd name="T15" fmla="*/ 114 h 136"/>
                <a:gd name="T16" fmla="*/ 127 w 139"/>
                <a:gd name="T17" fmla="*/ 134 h 136"/>
                <a:gd name="T18" fmla="*/ 130 w 139"/>
                <a:gd name="T19" fmla="*/ 136 h 136"/>
                <a:gd name="T20" fmla="*/ 134 w 139"/>
                <a:gd name="T21" fmla="*/ 136 h 136"/>
                <a:gd name="T22" fmla="*/ 137 w 139"/>
                <a:gd name="T23" fmla="*/ 131 h 136"/>
                <a:gd name="T24" fmla="*/ 139 w 139"/>
                <a:gd name="T25" fmla="*/ 128 h 136"/>
                <a:gd name="T26" fmla="*/ 133 w 139"/>
                <a:gd name="T27" fmla="*/ 105 h 136"/>
                <a:gd name="T28" fmla="*/ 123 w 139"/>
                <a:gd name="T29" fmla="*/ 84 h 136"/>
                <a:gd name="T30" fmla="*/ 107 w 139"/>
                <a:gd name="T31" fmla="*/ 65 h 136"/>
                <a:gd name="T32" fmla="*/ 90 w 139"/>
                <a:gd name="T33" fmla="*/ 49 h 136"/>
                <a:gd name="T34" fmla="*/ 69 w 139"/>
                <a:gd name="T35" fmla="*/ 35 h 136"/>
                <a:gd name="T36" fmla="*/ 48 w 139"/>
                <a:gd name="T37" fmla="*/ 22 h 136"/>
                <a:gd name="T38" fmla="*/ 26 w 139"/>
                <a:gd name="T39" fmla="*/ 10 h 136"/>
                <a:gd name="T40" fmla="*/ 5 w 139"/>
                <a:gd name="T41" fmla="*/ 0 h 136"/>
                <a:gd name="T42" fmla="*/ 3 w 139"/>
                <a:gd name="T43" fmla="*/ 0 h 136"/>
                <a:gd name="T44" fmla="*/ 2 w 139"/>
                <a:gd name="T45" fmla="*/ 2 h 136"/>
                <a:gd name="T46" fmla="*/ 0 w 139"/>
                <a:gd name="T47" fmla="*/ 3 h 136"/>
                <a:gd name="T48" fmla="*/ 2 w 139"/>
                <a:gd name="T49" fmla="*/ 3 h 136"/>
                <a:gd name="T50" fmla="*/ 2 w 139"/>
                <a:gd name="T51" fmla="*/ 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9" h="136">
                  <a:moveTo>
                    <a:pt x="2" y="3"/>
                  </a:moveTo>
                  <a:lnTo>
                    <a:pt x="20" y="16"/>
                  </a:lnTo>
                  <a:lnTo>
                    <a:pt x="39" y="29"/>
                  </a:lnTo>
                  <a:lnTo>
                    <a:pt x="58" y="43"/>
                  </a:lnTo>
                  <a:lnTo>
                    <a:pt x="75" y="59"/>
                  </a:lnTo>
                  <a:lnTo>
                    <a:pt x="91" y="77"/>
                  </a:lnTo>
                  <a:lnTo>
                    <a:pt x="105" y="94"/>
                  </a:lnTo>
                  <a:lnTo>
                    <a:pt x="117" y="114"/>
                  </a:lnTo>
                  <a:lnTo>
                    <a:pt x="127" y="134"/>
                  </a:lnTo>
                  <a:lnTo>
                    <a:pt x="130" y="136"/>
                  </a:lnTo>
                  <a:lnTo>
                    <a:pt x="134" y="136"/>
                  </a:lnTo>
                  <a:lnTo>
                    <a:pt x="137" y="131"/>
                  </a:lnTo>
                  <a:lnTo>
                    <a:pt x="139" y="128"/>
                  </a:lnTo>
                  <a:lnTo>
                    <a:pt x="133" y="105"/>
                  </a:lnTo>
                  <a:lnTo>
                    <a:pt x="123" y="84"/>
                  </a:lnTo>
                  <a:lnTo>
                    <a:pt x="107" y="65"/>
                  </a:lnTo>
                  <a:lnTo>
                    <a:pt x="90" y="49"/>
                  </a:lnTo>
                  <a:lnTo>
                    <a:pt x="69" y="35"/>
                  </a:lnTo>
                  <a:lnTo>
                    <a:pt x="48" y="22"/>
                  </a:lnTo>
                  <a:lnTo>
                    <a:pt x="26" y="1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74" name="Freeform 1432">
              <a:extLst>
                <a:ext uri="{FF2B5EF4-FFF2-40B4-BE49-F238E27FC236}">
                  <a16:creationId xmlns:a16="http://schemas.microsoft.com/office/drawing/2014/main" id="{6320EF90-1980-27E0-68C3-66CE9BD3C1C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112" y="9066"/>
              <a:ext cx="137" cy="81"/>
            </a:xfrm>
            <a:custGeom>
              <a:avLst/>
              <a:gdLst>
                <a:gd name="T0" fmla="*/ 0 w 137"/>
                <a:gd name="T1" fmla="*/ 2 h 81"/>
                <a:gd name="T2" fmla="*/ 16 w 137"/>
                <a:gd name="T3" fmla="*/ 9 h 81"/>
                <a:gd name="T4" fmla="*/ 31 w 137"/>
                <a:gd name="T5" fmla="*/ 19 h 81"/>
                <a:gd name="T6" fmla="*/ 46 w 137"/>
                <a:gd name="T7" fmla="*/ 29 h 81"/>
                <a:gd name="T8" fmla="*/ 60 w 137"/>
                <a:gd name="T9" fmla="*/ 39 h 81"/>
                <a:gd name="T10" fmla="*/ 73 w 137"/>
                <a:gd name="T11" fmla="*/ 51 h 81"/>
                <a:gd name="T12" fmla="*/ 88 w 137"/>
                <a:gd name="T13" fmla="*/ 61 h 81"/>
                <a:gd name="T14" fmla="*/ 102 w 137"/>
                <a:gd name="T15" fmla="*/ 71 h 81"/>
                <a:gd name="T16" fmla="*/ 118 w 137"/>
                <a:gd name="T17" fmla="*/ 81 h 81"/>
                <a:gd name="T18" fmla="*/ 125 w 137"/>
                <a:gd name="T19" fmla="*/ 81 h 81"/>
                <a:gd name="T20" fmla="*/ 132 w 137"/>
                <a:gd name="T21" fmla="*/ 77 h 81"/>
                <a:gd name="T22" fmla="*/ 137 w 137"/>
                <a:gd name="T23" fmla="*/ 71 h 81"/>
                <a:gd name="T24" fmla="*/ 137 w 137"/>
                <a:gd name="T25" fmla="*/ 65 h 81"/>
                <a:gd name="T26" fmla="*/ 124 w 137"/>
                <a:gd name="T27" fmla="*/ 49 h 81"/>
                <a:gd name="T28" fmla="*/ 109 w 137"/>
                <a:gd name="T29" fmla="*/ 38 h 81"/>
                <a:gd name="T30" fmla="*/ 93 w 137"/>
                <a:gd name="T31" fmla="*/ 28 h 81"/>
                <a:gd name="T32" fmla="*/ 76 w 137"/>
                <a:gd name="T33" fmla="*/ 20 h 81"/>
                <a:gd name="T34" fmla="*/ 57 w 137"/>
                <a:gd name="T35" fmla="*/ 15 h 81"/>
                <a:gd name="T36" fmla="*/ 39 w 137"/>
                <a:gd name="T37" fmla="*/ 9 h 81"/>
                <a:gd name="T38" fmla="*/ 18 w 137"/>
                <a:gd name="T39" fmla="*/ 4 h 81"/>
                <a:gd name="T40" fmla="*/ 0 w 137"/>
                <a:gd name="T41" fmla="*/ 0 h 81"/>
                <a:gd name="T42" fmla="*/ 0 w 137"/>
                <a:gd name="T43" fmla="*/ 0 h 81"/>
                <a:gd name="T44" fmla="*/ 0 w 137"/>
                <a:gd name="T45" fmla="*/ 0 h 81"/>
                <a:gd name="T46" fmla="*/ 0 w 137"/>
                <a:gd name="T47" fmla="*/ 0 h 81"/>
                <a:gd name="T48" fmla="*/ 0 w 137"/>
                <a:gd name="T49" fmla="*/ 2 h 81"/>
                <a:gd name="T50" fmla="*/ 0 w 137"/>
                <a:gd name="T51" fmla="*/ 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7" h="81">
                  <a:moveTo>
                    <a:pt x="0" y="2"/>
                  </a:moveTo>
                  <a:lnTo>
                    <a:pt x="16" y="9"/>
                  </a:lnTo>
                  <a:lnTo>
                    <a:pt x="31" y="19"/>
                  </a:lnTo>
                  <a:lnTo>
                    <a:pt x="46" y="29"/>
                  </a:lnTo>
                  <a:lnTo>
                    <a:pt x="60" y="39"/>
                  </a:lnTo>
                  <a:lnTo>
                    <a:pt x="73" y="51"/>
                  </a:lnTo>
                  <a:lnTo>
                    <a:pt x="88" y="61"/>
                  </a:lnTo>
                  <a:lnTo>
                    <a:pt x="102" y="71"/>
                  </a:lnTo>
                  <a:lnTo>
                    <a:pt x="118" y="81"/>
                  </a:lnTo>
                  <a:lnTo>
                    <a:pt x="125" y="81"/>
                  </a:lnTo>
                  <a:lnTo>
                    <a:pt x="132" y="77"/>
                  </a:lnTo>
                  <a:lnTo>
                    <a:pt x="137" y="71"/>
                  </a:lnTo>
                  <a:lnTo>
                    <a:pt x="137" y="65"/>
                  </a:lnTo>
                  <a:lnTo>
                    <a:pt x="124" y="49"/>
                  </a:lnTo>
                  <a:lnTo>
                    <a:pt x="109" y="38"/>
                  </a:lnTo>
                  <a:lnTo>
                    <a:pt x="93" y="28"/>
                  </a:lnTo>
                  <a:lnTo>
                    <a:pt x="76" y="20"/>
                  </a:lnTo>
                  <a:lnTo>
                    <a:pt x="57" y="15"/>
                  </a:lnTo>
                  <a:lnTo>
                    <a:pt x="39" y="9"/>
                  </a:lnTo>
                  <a:lnTo>
                    <a:pt x="18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75" name="Freeform 1433">
              <a:extLst>
                <a:ext uri="{FF2B5EF4-FFF2-40B4-BE49-F238E27FC236}">
                  <a16:creationId xmlns:a16="http://schemas.microsoft.com/office/drawing/2014/main" id="{3136AE3F-0433-E974-E5D2-1DBAD0C035F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04" y="9269"/>
              <a:ext cx="60" cy="149"/>
            </a:xfrm>
            <a:custGeom>
              <a:avLst/>
              <a:gdLst>
                <a:gd name="T0" fmla="*/ 0 w 60"/>
                <a:gd name="T1" fmla="*/ 5 h 149"/>
                <a:gd name="T2" fmla="*/ 8 w 60"/>
                <a:gd name="T3" fmla="*/ 19 h 149"/>
                <a:gd name="T4" fmla="*/ 15 w 60"/>
                <a:gd name="T5" fmla="*/ 35 h 149"/>
                <a:gd name="T6" fmla="*/ 23 w 60"/>
                <a:gd name="T7" fmla="*/ 49 h 149"/>
                <a:gd name="T8" fmla="*/ 30 w 60"/>
                <a:gd name="T9" fmla="*/ 65 h 149"/>
                <a:gd name="T10" fmla="*/ 36 w 60"/>
                <a:gd name="T11" fmla="*/ 85 h 149"/>
                <a:gd name="T12" fmla="*/ 40 w 60"/>
                <a:gd name="T13" fmla="*/ 106 h 149"/>
                <a:gd name="T14" fmla="*/ 43 w 60"/>
                <a:gd name="T15" fmla="*/ 126 h 149"/>
                <a:gd name="T16" fmla="*/ 47 w 60"/>
                <a:gd name="T17" fmla="*/ 146 h 149"/>
                <a:gd name="T18" fmla="*/ 50 w 60"/>
                <a:gd name="T19" fmla="*/ 149 h 149"/>
                <a:gd name="T20" fmla="*/ 54 w 60"/>
                <a:gd name="T21" fmla="*/ 147 h 149"/>
                <a:gd name="T22" fmla="*/ 59 w 60"/>
                <a:gd name="T23" fmla="*/ 143 h 149"/>
                <a:gd name="T24" fmla="*/ 60 w 60"/>
                <a:gd name="T25" fmla="*/ 139 h 149"/>
                <a:gd name="T26" fmla="*/ 60 w 60"/>
                <a:gd name="T27" fmla="*/ 120 h 149"/>
                <a:gd name="T28" fmla="*/ 56 w 60"/>
                <a:gd name="T29" fmla="*/ 101 h 149"/>
                <a:gd name="T30" fmla="*/ 52 w 60"/>
                <a:gd name="T31" fmla="*/ 84 h 149"/>
                <a:gd name="T32" fmla="*/ 43 w 60"/>
                <a:gd name="T33" fmla="*/ 65 h 149"/>
                <a:gd name="T34" fmla="*/ 34 w 60"/>
                <a:gd name="T35" fmla="*/ 48 h 149"/>
                <a:gd name="T36" fmla="*/ 24 w 60"/>
                <a:gd name="T37" fmla="*/ 32 h 149"/>
                <a:gd name="T38" fmla="*/ 14 w 60"/>
                <a:gd name="T39" fmla="*/ 16 h 149"/>
                <a:gd name="T40" fmla="*/ 4 w 60"/>
                <a:gd name="T41" fmla="*/ 0 h 149"/>
                <a:gd name="T42" fmla="*/ 3 w 60"/>
                <a:gd name="T43" fmla="*/ 0 h 149"/>
                <a:gd name="T44" fmla="*/ 1 w 60"/>
                <a:gd name="T45" fmla="*/ 0 h 149"/>
                <a:gd name="T46" fmla="*/ 0 w 60"/>
                <a:gd name="T47" fmla="*/ 3 h 149"/>
                <a:gd name="T48" fmla="*/ 0 w 60"/>
                <a:gd name="T49" fmla="*/ 5 h 149"/>
                <a:gd name="T50" fmla="*/ 0 w 60"/>
                <a:gd name="T51" fmla="*/ 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149">
                  <a:moveTo>
                    <a:pt x="0" y="5"/>
                  </a:moveTo>
                  <a:lnTo>
                    <a:pt x="8" y="19"/>
                  </a:lnTo>
                  <a:lnTo>
                    <a:pt x="15" y="35"/>
                  </a:lnTo>
                  <a:lnTo>
                    <a:pt x="23" y="49"/>
                  </a:lnTo>
                  <a:lnTo>
                    <a:pt x="30" y="65"/>
                  </a:lnTo>
                  <a:lnTo>
                    <a:pt x="36" y="85"/>
                  </a:lnTo>
                  <a:lnTo>
                    <a:pt x="40" y="106"/>
                  </a:lnTo>
                  <a:lnTo>
                    <a:pt x="43" y="126"/>
                  </a:lnTo>
                  <a:lnTo>
                    <a:pt x="47" y="146"/>
                  </a:lnTo>
                  <a:lnTo>
                    <a:pt x="50" y="149"/>
                  </a:lnTo>
                  <a:lnTo>
                    <a:pt x="54" y="147"/>
                  </a:lnTo>
                  <a:lnTo>
                    <a:pt x="59" y="143"/>
                  </a:lnTo>
                  <a:lnTo>
                    <a:pt x="60" y="139"/>
                  </a:lnTo>
                  <a:lnTo>
                    <a:pt x="60" y="120"/>
                  </a:lnTo>
                  <a:lnTo>
                    <a:pt x="56" y="101"/>
                  </a:lnTo>
                  <a:lnTo>
                    <a:pt x="52" y="84"/>
                  </a:lnTo>
                  <a:lnTo>
                    <a:pt x="43" y="65"/>
                  </a:lnTo>
                  <a:lnTo>
                    <a:pt x="34" y="48"/>
                  </a:lnTo>
                  <a:lnTo>
                    <a:pt x="24" y="32"/>
                  </a:lnTo>
                  <a:lnTo>
                    <a:pt x="14" y="16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76" name="Freeform 1434">
              <a:extLst>
                <a:ext uri="{FF2B5EF4-FFF2-40B4-BE49-F238E27FC236}">
                  <a16:creationId xmlns:a16="http://schemas.microsoft.com/office/drawing/2014/main" id="{72E8CC48-43E7-066D-D549-7C51601CA1B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711" y="9298"/>
              <a:ext cx="114" cy="175"/>
            </a:xfrm>
            <a:custGeom>
              <a:avLst/>
              <a:gdLst>
                <a:gd name="T0" fmla="*/ 0 w 114"/>
                <a:gd name="T1" fmla="*/ 5 h 175"/>
                <a:gd name="T2" fmla="*/ 16 w 114"/>
                <a:gd name="T3" fmla="*/ 23 h 175"/>
                <a:gd name="T4" fmla="*/ 32 w 114"/>
                <a:gd name="T5" fmla="*/ 43 h 175"/>
                <a:gd name="T6" fmla="*/ 46 w 114"/>
                <a:gd name="T7" fmla="*/ 62 h 175"/>
                <a:gd name="T8" fmla="*/ 60 w 114"/>
                <a:gd name="T9" fmla="*/ 84 h 175"/>
                <a:gd name="T10" fmla="*/ 73 w 114"/>
                <a:gd name="T11" fmla="*/ 104 h 175"/>
                <a:gd name="T12" fmla="*/ 85 w 114"/>
                <a:gd name="T13" fmla="*/ 126 h 175"/>
                <a:gd name="T14" fmla="*/ 95 w 114"/>
                <a:gd name="T15" fmla="*/ 149 h 175"/>
                <a:gd name="T16" fmla="*/ 102 w 114"/>
                <a:gd name="T17" fmla="*/ 172 h 175"/>
                <a:gd name="T18" fmla="*/ 105 w 114"/>
                <a:gd name="T19" fmla="*/ 175 h 175"/>
                <a:gd name="T20" fmla="*/ 109 w 114"/>
                <a:gd name="T21" fmla="*/ 173 h 175"/>
                <a:gd name="T22" fmla="*/ 112 w 114"/>
                <a:gd name="T23" fmla="*/ 167 h 175"/>
                <a:gd name="T24" fmla="*/ 114 w 114"/>
                <a:gd name="T25" fmla="*/ 163 h 175"/>
                <a:gd name="T26" fmla="*/ 108 w 114"/>
                <a:gd name="T27" fmla="*/ 137 h 175"/>
                <a:gd name="T28" fmla="*/ 99 w 114"/>
                <a:gd name="T29" fmla="*/ 113 h 175"/>
                <a:gd name="T30" fmla="*/ 88 w 114"/>
                <a:gd name="T31" fmla="*/ 92 h 175"/>
                <a:gd name="T32" fmla="*/ 75 w 114"/>
                <a:gd name="T33" fmla="*/ 72 h 175"/>
                <a:gd name="T34" fmla="*/ 59 w 114"/>
                <a:gd name="T35" fmla="*/ 54 h 175"/>
                <a:gd name="T36" fmla="*/ 42 w 114"/>
                <a:gd name="T37" fmla="*/ 35 h 175"/>
                <a:gd name="T38" fmla="*/ 23 w 114"/>
                <a:gd name="T39" fmla="*/ 18 h 175"/>
                <a:gd name="T40" fmla="*/ 3 w 114"/>
                <a:gd name="T41" fmla="*/ 0 h 175"/>
                <a:gd name="T42" fmla="*/ 1 w 114"/>
                <a:gd name="T43" fmla="*/ 0 h 175"/>
                <a:gd name="T44" fmla="*/ 1 w 114"/>
                <a:gd name="T45" fmla="*/ 2 h 175"/>
                <a:gd name="T46" fmla="*/ 0 w 114"/>
                <a:gd name="T47" fmla="*/ 3 h 175"/>
                <a:gd name="T48" fmla="*/ 0 w 114"/>
                <a:gd name="T49" fmla="*/ 5 h 175"/>
                <a:gd name="T50" fmla="*/ 0 w 114"/>
                <a:gd name="T51" fmla="*/ 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4" h="175">
                  <a:moveTo>
                    <a:pt x="0" y="5"/>
                  </a:moveTo>
                  <a:lnTo>
                    <a:pt x="16" y="23"/>
                  </a:lnTo>
                  <a:lnTo>
                    <a:pt x="32" y="43"/>
                  </a:lnTo>
                  <a:lnTo>
                    <a:pt x="46" y="62"/>
                  </a:lnTo>
                  <a:lnTo>
                    <a:pt x="60" y="84"/>
                  </a:lnTo>
                  <a:lnTo>
                    <a:pt x="73" y="104"/>
                  </a:lnTo>
                  <a:lnTo>
                    <a:pt x="85" y="126"/>
                  </a:lnTo>
                  <a:lnTo>
                    <a:pt x="95" y="149"/>
                  </a:lnTo>
                  <a:lnTo>
                    <a:pt x="102" y="172"/>
                  </a:lnTo>
                  <a:lnTo>
                    <a:pt x="105" y="175"/>
                  </a:lnTo>
                  <a:lnTo>
                    <a:pt x="109" y="173"/>
                  </a:lnTo>
                  <a:lnTo>
                    <a:pt x="112" y="167"/>
                  </a:lnTo>
                  <a:lnTo>
                    <a:pt x="114" y="163"/>
                  </a:lnTo>
                  <a:lnTo>
                    <a:pt x="108" y="137"/>
                  </a:lnTo>
                  <a:lnTo>
                    <a:pt x="99" y="113"/>
                  </a:lnTo>
                  <a:lnTo>
                    <a:pt x="88" y="92"/>
                  </a:lnTo>
                  <a:lnTo>
                    <a:pt x="75" y="72"/>
                  </a:lnTo>
                  <a:lnTo>
                    <a:pt x="59" y="54"/>
                  </a:lnTo>
                  <a:lnTo>
                    <a:pt x="42" y="35"/>
                  </a:lnTo>
                  <a:lnTo>
                    <a:pt x="23" y="18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77" name="Freeform 1435">
              <a:extLst>
                <a:ext uri="{FF2B5EF4-FFF2-40B4-BE49-F238E27FC236}">
                  <a16:creationId xmlns:a16="http://schemas.microsoft.com/office/drawing/2014/main" id="{BCB34F28-DAD8-EC6B-D54A-5D3B89F2E79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50" y="9331"/>
              <a:ext cx="155" cy="443"/>
            </a:xfrm>
            <a:custGeom>
              <a:avLst/>
              <a:gdLst>
                <a:gd name="T0" fmla="*/ 0 w 155"/>
                <a:gd name="T1" fmla="*/ 2 h 443"/>
                <a:gd name="T2" fmla="*/ 15 w 155"/>
                <a:gd name="T3" fmla="*/ 29 h 443"/>
                <a:gd name="T4" fmla="*/ 28 w 155"/>
                <a:gd name="T5" fmla="*/ 58 h 443"/>
                <a:gd name="T6" fmla="*/ 39 w 155"/>
                <a:gd name="T7" fmla="*/ 85 h 443"/>
                <a:gd name="T8" fmla="*/ 51 w 155"/>
                <a:gd name="T9" fmla="*/ 114 h 443"/>
                <a:gd name="T10" fmla="*/ 61 w 155"/>
                <a:gd name="T11" fmla="*/ 142 h 443"/>
                <a:gd name="T12" fmla="*/ 71 w 155"/>
                <a:gd name="T13" fmla="*/ 170 h 443"/>
                <a:gd name="T14" fmla="*/ 78 w 155"/>
                <a:gd name="T15" fmla="*/ 201 h 443"/>
                <a:gd name="T16" fmla="*/ 85 w 155"/>
                <a:gd name="T17" fmla="*/ 231 h 443"/>
                <a:gd name="T18" fmla="*/ 94 w 155"/>
                <a:gd name="T19" fmla="*/ 283 h 443"/>
                <a:gd name="T20" fmla="*/ 101 w 155"/>
                <a:gd name="T21" fmla="*/ 335 h 443"/>
                <a:gd name="T22" fmla="*/ 111 w 155"/>
                <a:gd name="T23" fmla="*/ 387 h 443"/>
                <a:gd name="T24" fmla="*/ 124 w 155"/>
                <a:gd name="T25" fmla="*/ 437 h 443"/>
                <a:gd name="T26" fmla="*/ 130 w 155"/>
                <a:gd name="T27" fmla="*/ 443 h 443"/>
                <a:gd name="T28" fmla="*/ 139 w 155"/>
                <a:gd name="T29" fmla="*/ 440 h 443"/>
                <a:gd name="T30" fmla="*/ 146 w 155"/>
                <a:gd name="T31" fmla="*/ 433 h 443"/>
                <a:gd name="T32" fmla="*/ 150 w 155"/>
                <a:gd name="T33" fmla="*/ 426 h 443"/>
                <a:gd name="T34" fmla="*/ 155 w 155"/>
                <a:gd name="T35" fmla="*/ 368 h 443"/>
                <a:gd name="T36" fmla="*/ 149 w 155"/>
                <a:gd name="T37" fmla="*/ 312 h 443"/>
                <a:gd name="T38" fmla="*/ 136 w 155"/>
                <a:gd name="T39" fmla="*/ 255 h 443"/>
                <a:gd name="T40" fmla="*/ 116 w 155"/>
                <a:gd name="T41" fmla="*/ 202 h 443"/>
                <a:gd name="T42" fmla="*/ 91 w 155"/>
                <a:gd name="T43" fmla="*/ 149 h 443"/>
                <a:gd name="T44" fmla="*/ 62 w 155"/>
                <a:gd name="T45" fmla="*/ 98 h 443"/>
                <a:gd name="T46" fmla="*/ 33 w 155"/>
                <a:gd name="T47" fmla="*/ 48 h 443"/>
                <a:gd name="T48" fmla="*/ 3 w 155"/>
                <a:gd name="T49" fmla="*/ 0 h 443"/>
                <a:gd name="T50" fmla="*/ 2 w 155"/>
                <a:gd name="T51" fmla="*/ 0 h 443"/>
                <a:gd name="T52" fmla="*/ 2 w 155"/>
                <a:gd name="T53" fmla="*/ 0 h 443"/>
                <a:gd name="T54" fmla="*/ 0 w 155"/>
                <a:gd name="T55" fmla="*/ 2 h 443"/>
                <a:gd name="T56" fmla="*/ 0 w 155"/>
                <a:gd name="T57" fmla="*/ 2 h 443"/>
                <a:gd name="T58" fmla="*/ 0 w 155"/>
                <a:gd name="T59" fmla="*/ 2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5" h="443">
                  <a:moveTo>
                    <a:pt x="0" y="2"/>
                  </a:moveTo>
                  <a:lnTo>
                    <a:pt x="15" y="29"/>
                  </a:lnTo>
                  <a:lnTo>
                    <a:pt x="28" y="58"/>
                  </a:lnTo>
                  <a:lnTo>
                    <a:pt x="39" y="85"/>
                  </a:lnTo>
                  <a:lnTo>
                    <a:pt x="51" y="114"/>
                  </a:lnTo>
                  <a:lnTo>
                    <a:pt x="61" y="142"/>
                  </a:lnTo>
                  <a:lnTo>
                    <a:pt x="71" y="170"/>
                  </a:lnTo>
                  <a:lnTo>
                    <a:pt x="78" y="201"/>
                  </a:lnTo>
                  <a:lnTo>
                    <a:pt x="85" y="231"/>
                  </a:lnTo>
                  <a:lnTo>
                    <a:pt x="94" y="283"/>
                  </a:lnTo>
                  <a:lnTo>
                    <a:pt x="101" y="335"/>
                  </a:lnTo>
                  <a:lnTo>
                    <a:pt x="111" y="387"/>
                  </a:lnTo>
                  <a:lnTo>
                    <a:pt x="124" y="437"/>
                  </a:lnTo>
                  <a:lnTo>
                    <a:pt x="130" y="443"/>
                  </a:lnTo>
                  <a:lnTo>
                    <a:pt x="139" y="440"/>
                  </a:lnTo>
                  <a:lnTo>
                    <a:pt x="146" y="433"/>
                  </a:lnTo>
                  <a:lnTo>
                    <a:pt x="150" y="426"/>
                  </a:lnTo>
                  <a:lnTo>
                    <a:pt x="155" y="368"/>
                  </a:lnTo>
                  <a:lnTo>
                    <a:pt x="149" y="312"/>
                  </a:lnTo>
                  <a:lnTo>
                    <a:pt x="136" y="255"/>
                  </a:lnTo>
                  <a:lnTo>
                    <a:pt x="116" y="202"/>
                  </a:lnTo>
                  <a:lnTo>
                    <a:pt x="91" y="149"/>
                  </a:lnTo>
                  <a:lnTo>
                    <a:pt x="62" y="98"/>
                  </a:lnTo>
                  <a:lnTo>
                    <a:pt x="33" y="48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78" name="Freeform 1436">
              <a:extLst>
                <a:ext uri="{FF2B5EF4-FFF2-40B4-BE49-F238E27FC236}">
                  <a16:creationId xmlns:a16="http://schemas.microsoft.com/office/drawing/2014/main" id="{185D70EE-FA4B-C2A6-7134-B7DDD8F0F9D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836" y="10303"/>
              <a:ext cx="227" cy="514"/>
            </a:xfrm>
            <a:custGeom>
              <a:avLst/>
              <a:gdLst>
                <a:gd name="T0" fmla="*/ 25 w 227"/>
                <a:gd name="T1" fmla="*/ 0 h 514"/>
                <a:gd name="T2" fmla="*/ 19 w 227"/>
                <a:gd name="T3" fmla="*/ 40 h 514"/>
                <a:gd name="T4" fmla="*/ 13 w 227"/>
                <a:gd name="T5" fmla="*/ 82 h 514"/>
                <a:gd name="T6" fmla="*/ 7 w 227"/>
                <a:gd name="T7" fmla="*/ 122 h 514"/>
                <a:gd name="T8" fmla="*/ 3 w 227"/>
                <a:gd name="T9" fmla="*/ 163 h 514"/>
                <a:gd name="T10" fmla="*/ 0 w 227"/>
                <a:gd name="T11" fmla="*/ 203 h 514"/>
                <a:gd name="T12" fmla="*/ 0 w 227"/>
                <a:gd name="T13" fmla="*/ 243 h 514"/>
                <a:gd name="T14" fmla="*/ 5 w 227"/>
                <a:gd name="T15" fmla="*/ 284 h 514"/>
                <a:gd name="T16" fmla="*/ 15 w 227"/>
                <a:gd name="T17" fmla="*/ 324 h 514"/>
                <a:gd name="T18" fmla="*/ 26 w 227"/>
                <a:gd name="T19" fmla="*/ 356 h 514"/>
                <a:gd name="T20" fmla="*/ 44 w 227"/>
                <a:gd name="T21" fmla="*/ 386 h 514"/>
                <a:gd name="T22" fmla="*/ 62 w 227"/>
                <a:gd name="T23" fmla="*/ 416 h 514"/>
                <a:gd name="T24" fmla="*/ 85 w 227"/>
                <a:gd name="T25" fmla="*/ 444 h 514"/>
                <a:gd name="T26" fmla="*/ 111 w 227"/>
                <a:gd name="T27" fmla="*/ 468 h 514"/>
                <a:gd name="T28" fmla="*/ 139 w 227"/>
                <a:gd name="T29" fmla="*/ 488 h 514"/>
                <a:gd name="T30" fmla="*/ 169 w 227"/>
                <a:gd name="T31" fmla="*/ 504 h 514"/>
                <a:gd name="T32" fmla="*/ 202 w 227"/>
                <a:gd name="T33" fmla="*/ 514 h 514"/>
                <a:gd name="T34" fmla="*/ 212 w 227"/>
                <a:gd name="T35" fmla="*/ 511 h 514"/>
                <a:gd name="T36" fmla="*/ 222 w 227"/>
                <a:gd name="T37" fmla="*/ 504 h 514"/>
                <a:gd name="T38" fmla="*/ 227 w 227"/>
                <a:gd name="T39" fmla="*/ 494 h 514"/>
                <a:gd name="T40" fmla="*/ 224 w 227"/>
                <a:gd name="T41" fmla="*/ 486 h 514"/>
                <a:gd name="T42" fmla="*/ 199 w 227"/>
                <a:gd name="T43" fmla="*/ 462 h 514"/>
                <a:gd name="T44" fmla="*/ 173 w 227"/>
                <a:gd name="T45" fmla="*/ 439 h 514"/>
                <a:gd name="T46" fmla="*/ 149 w 227"/>
                <a:gd name="T47" fmla="*/ 418 h 514"/>
                <a:gd name="T48" fmla="*/ 126 w 227"/>
                <a:gd name="T49" fmla="*/ 396 h 514"/>
                <a:gd name="T50" fmla="*/ 103 w 227"/>
                <a:gd name="T51" fmla="*/ 372 h 514"/>
                <a:gd name="T52" fmla="*/ 81 w 227"/>
                <a:gd name="T53" fmla="*/ 347 h 514"/>
                <a:gd name="T54" fmla="*/ 61 w 227"/>
                <a:gd name="T55" fmla="*/ 320 h 514"/>
                <a:gd name="T56" fmla="*/ 44 w 227"/>
                <a:gd name="T57" fmla="*/ 290 h 514"/>
                <a:gd name="T58" fmla="*/ 31 w 227"/>
                <a:gd name="T59" fmla="*/ 255 h 514"/>
                <a:gd name="T60" fmla="*/ 20 w 227"/>
                <a:gd name="T61" fmla="*/ 220 h 514"/>
                <a:gd name="T62" fmla="*/ 16 w 227"/>
                <a:gd name="T63" fmla="*/ 183 h 514"/>
                <a:gd name="T64" fmla="*/ 15 w 227"/>
                <a:gd name="T65" fmla="*/ 147 h 514"/>
                <a:gd name="T66" fmla="*/ 16 w 227"/>
                <a:gd name="T67" fmla="*/ 109 h 514"/>
                <a:gd name="T68" fmla="*/ 19 w 227"/>
                <a:gd name="T69" fmla="*/ 72 h 514"/>
                <a:gd name="T70" fmla="*/ 22 w 227"/>
                <a:gd name="T71" fmla="*/ 36 h 514"/>
                <a:gd name="T72" fmla="*/ 26 w 227"/>
                <a:gd name="T73" fmla="*/ 0 h 514"/>
                <a:gd name="T74" fmla="*/ 26 w 227"/>
                <a:gd name="T75" fmla="*/ 0 h 514"/>
                <a:gd name="T76" fmla="*/ 26 w 227"/>
                <a:gd name="T77" fmla="*/ 0 h 514"/>
                <a:gd name="T78" fmla="*/ 25 w 227"/>
                <a:gd name="T79" fmla="*/ 0 h 514"/>
                <a:gd name="T80" fmla="*/ 25 w 227"/>
                <a:gd name="T81" fmla="*/ 0 h 514"/>
                <a:gd name="T82" fmla="*/ 25 w 227"/>
                <a:gd name="T83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7" h="514">
                  <a:moveTo>
                    <a:pt x="25" y="0"/>
                  </a:moveTo>
                  <a:lnTo>
                    <a:pt x="19" y="40"/>
                  </a:lnTo>
                  <a:lnTo>
                    <a:pt x="13" y="82"/>
                  </a:lnTo>
                  <a:lnTo>
                    <a:pt x="7" y="122"/>
                  </a:lnTo>
                  <a:lnTo>
                    <a:pt x="3" y="163"/>
                  </a:lnTo>
                  <a:lnTo>
                    <a:pt x="0" y="203"/>
                  </a:lnTo>
                  <a:lnTo>
                    <a:pt x="0" y="243"/>
                  </a:lnTo>
                  <a:lnTo>
                    <a:pt x="5" y="284"/>
                  </a:lnTo>
                  <a:lnTo>
                    <a:pt x="15" y="324"/>
                  </a:lnTo>
                  <a:lnTo>
                    <a:pt x="26" y="356"/>
                  </a:lnTo>
                  <a:lnTo>
                    <a:pt x="44" y="386"/>
                  </a:lnTo>
                  <a:lnTo>
                    <a:pt x="62" y="416"/>
                  </a:lnTo>
                  <a:lnTo>
                    <a:pt x="85" y="444"/>
                  </a:lnTo>
                  <a:lnTo>
                    <a:pt x="111" y="468"/>
                  </a:lnTo>
                  <a:lnTo>
                    <a:pt x="139" y="488"/>
                  </a:lnTo>
                  <a:lnTo>
                    <a:pt x="169" y="504"/>
                  </a:lnTo>
                  <a:lnTo>
                    <a:pt x="202" y="514"/>
                  </a:lnTo>
                  <a:lnTo>
                    <a:pt x="212" y="511"/>
                  </a:lnTo>
                  <a:lnTo>
                    <a:pt x="222" y="504"/>
                  </a:lnTo>
                  <a:lnTo>
                    <a:pt x="227" y="494"/>
                  </a:lnTo>
                  <a:lnTo>
                    <a:pt x="224" y="486"/>
                  </a:lnTo>
                  <a:lnTo>
                    <a:pt x="199" y="462"/>
                  </a:lnTo>
                  <a:lnTo>
                    <a:pt x="173" y="439"/>
                  </a:lnTo>
                  <a:lnTo>
                    <a:pt x="149" y="418"/>
                  </a:lnTo>
                  <a:lnTo>
                    <a:pt x="126" y="396"/>
                  </a:lnTo>
                  <a:lnTo>
                    <a:pt x="103" y="372"/>
                  </a:lnTo>
                  <a:lnTo>
                    <a:pt x="81" y="347"/>
                  </a:lnTo>
                  <a:lnTo>
                    <a:pt x="61" y="320"/>
                  </a:lnTo>
                  <a:lnTo>
                    <a:pt x="44" y="290"/>
                  </a:lnTo>
                  <a:lnTo>
                    <a:pt x="31" y="255"/>
                  </a:lnTo>
                  <a:lnTo>
                    <a:pt x="20" y="220"/>
                  </a:lnTo>
                  <a:lnTo>
                    <a:pt x="16" y="183"/>
                  </a:lnTo>
                  <a:lnTo>
                    <a:pt x="15" y="147"/>
                  </a:lnTo>
                  <a:lnTo>
                    <a:pt x="16" y="109"/>
                  </a:lnTo>
                  <a:lnTo>
                    <a:pt x="19" y="72"/>
                  </a:lnTo>
                  <a:lnTo>
                    <a:pt x="22" y="36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79" name="Freeform 1437">
              <a:extLst>
                <a:ext uri="{FF2B5EF4-FFF2-40B4-BE49-F238E27FC236}">
                  <a16:creationId xmlns:a16="http://schemas.microsoft.com/office/drawing/2014/main" id="{40B37155-500B-90D9-D28F-915173C6241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001" y="9589"/>
              <a:ext cx="255" cy="320"/>
            </a:xfrm>
            <a:custGeom>
              <a:avLst/>
              <a:gdLst>
                <a:gd name="T0" fmla="*/ 255 w 255"/>
                <a:gd name="T1" fmla="*/ 9 h 320"/>
                <a:gd name="T2" fmla="*/ 235 w 255"/>
                <a:gd name="T3" fmla="*/ 2 h 320"/>
                <a:gd name="T4" fmla="*/ 216 w 255"/>
                <a:gd name="T5" fmla="*/ 0 h 320"/>
                <a:gd name="T6" fmla="*/ 200 w 255"/>
                <a:gd name="T7" fmla="*/ 3 h 320"/>
                <a:gd name="T8" fmla="*/ 184 w 255"/>
                <a:gd name="T9" fmla="*/ 10 h 320"/>
                <a:gd name="T10" fmla="*/ 168 w 255"/>
                <a:gd name="T11" fmla="*/ 19 h 320"/>
                <a:gd name="T12" fmla="*/ 155 w 255"/>
                <a:gd name="T13" fmla="*/ 32 h 320"/>
                <a:gd name="T14" fmla="*/ 142 w 255"/>
                <a:gd name="T15" fmla="*/ 46 h 320"/>
                <a:gd name="T16" fmla="*/ 131 w 255"/>
                <a:gd name="T17" fmla="*/ 64 h 320"/>
                <a:gd name="T18" fmla="*/ 121 w 255"/>
                <a:gd name="T19" fmla="*/ 78 h 320"/>
                <a:gd name="T20" fmla="*/ 112 w 255"/>
                <a:gd name="T21" fmla="*/ 93 h 320"/>
                <a:gd name="T22" fmla="*/ 103 w 255"/>
                <a:gd name="T23" fmla="*/ 107 h 320"/>
                <a:gd name="T24" fmla="*/ 95 w 255"/>
                <a:gd name="T25" fmla="*/ 121 h 320"/>
                <a:gd name="T26" fmla="*/ 86 w 255"/>
                <a:gd name="T27" fmla="*/ 137 h 320"/>
                <a:gd name="T28" fmla="*/ 78 w 255"/>
                <a:gd name="T29" fmla="*/ 152 h 320"/>
                <a:gd name="T30" fmla="*/ 70 w 255"/>
                <a:gd name="T31" fmla="*/ 168 h 320"/>
                <a:gd name="T32" fmla="*/ 62 w 255"/>
                <a:gd name="T33" fmla="*/ 182 h 320"/>
                <a:gd name="T34" fmla="*/ 54 w 255"/>
                <a:gd name="T35" fmla="*/ 196 h 320"/>
                <a:gd name="T36" fmla="*/ 46 w 255"/>
                <a:gd name="T37" fmla="*/ 212 h 320"/>
                <a:gd name="T38" fmla="*/ 37 w 255"/>
                <a:gd name="T39" fmla="*/ 227 h 320"/>
                <a:gd name="T40" fmla="*/ 28 w 255"/>
                <a:gd name="T41" fmla="*/ 243 h 320"/>
                <a:gd name="T42" fmla="*/ 20 w 255"/>
                <a:gd name="T43" fmla="*/ 257 h 320"/>
                <a:gd name="T44" fmla="*/ 13 w 255"/>
                <a:gd name="T45" fmla="*/ 273 h 320"/>
                <a:gd name="T46" fmla="*/ 5 w 255"/>
                <a:gd name="T47" fmla="*/ 287 h 320"/>
                <a:gd name="T48" fmla="*/ 0 w 255"/>
                <a:gd name="T49" fmla="*/ 303 h 320"/>
                <a:gd name="T50" fmla="*/ 1 w 255"/>
                <a:gd name="T51" fmla="*/ 316 h 320"/>
                <a:gd name="T52" fmla="*/ 10 w 255"/>
                <a:gd name="T53" fmla="*/ 320 h 320"/>
                <a:gd name="T54" fmla="*/ 21 w 255"/>
                <a:gd name="T55" fmla="*/ 320 h 320"/>
                <a:gd name="T56" fmla="*/ 31 w 255"/>
                <a:gd name="T57" fmla="*/ 315 h 320"/>
                <a:gd name="T58" fmla="*/ 44 w 255"/>
                <a:gd name="T59" fmla="*/ 299 h 320"/>
                <a:gd name="T60" fmla="*/ 57 w 255"/>
                <a:gd name="T61" fmla="*/ 283 h 320"/>
                <a:gd name="T62" fmla="*/ 67 w 255"/>
                <a:gd name="T63" fmla="*/ 264 h 320"/>
                <a:gd name="T64" fmla="*/ 76 w 255"/>
                <a:gd name="T65" fmla="*/ 245 h 320"/>
                <a:gd name="T66" fmla="*/ 85 w 255"/>
                <a:gd name="T67" fmla="*/ 227 h 320"/>
                <a:gd name="T68" fmla="*/ 93 w 255"/>
                <a:gd name="T69" fmla="*/ 208 h 320"/>
                <a:gd name="T70" fmla="*/ 101 w 255"/>
                <a:gd name="T71" fmla="*/ 188 h 320"/>
                <a:gd name="T72" fmla="*/ 108 w 255"/>
                <a:gd name="T73" fmla="*/ 169 h 320"/>
                <a:gd name="T74" fmla="*/ 118 w 255"/>
                <a:gd name="T75" fmla="*/ 143 h 320"/>
                <a:gd name="T76" fmla="*/ 129 w 255"/>
                <a:gd name="T77" fmla="*/ 114 h 320"/>
                <a:gd name="T78" fmla="*/ 142 w 255"/>
                <a:gd name="T79" fmla="*/ 85 h 320"/>
                <a:gd name="T80" fmla="*/ 157 w 255"/>
                <a:gd name="T81" fmla="*/ 57 h 320"/>
                <a:gd name="T82" fmla="*/ 176 w 255"/>
                <a:gd name="T83" fmla="*/ 32 h 320"/>
                <a:gd name="T84" fmla="*/ 197 w 255"/>
                <a:gd name="T85" fmla="*/ 15 h 320"/>
                <a:gd name="T86" fmla="*/ 223 w 255"/>
                <a:gd name="T87" fmla="*/ 8 h 320"/>
                <a:gd name="T88" fmla="*/ 253 w 255"/>
                <a:gd name="T89" fmla="*/ 12 h 320"/>
                <a:gd name="T90" fmla="*/ 253 w 255"/>
                <a:gd name="T91" fmla="*/ 12 h 320"/>
                <a:gd name="T92" fmla="*/ 255 w 255"/>
                <a:gd name="T93" fmla="*/ 10 h 320"/>
                <a:gd name="T94" fmla="*/ 255 w 255"/>
                <a:gd name="T95" fmla="*/ 10 h 320"/>
                <a:gd name="T96" fmla="*/ 255 w 255"/>
                <a:gd name="T97" fmla="*/ 9 h 320"/>
                <a:gd name="T98" fmla="*/ 255 w 255"/>
                <a:gd name="T99" fmla="*/ 9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5" h="320">
                  <a:moveTo>
                    <a:pt x="255" y="9"/>
                  </a:moveTo>
                  <a:lnTo>
                    <a:pt x="235" y="2"/>
                  </a:lnTo>
                  <a:lnTo>
                    <a:pt x="216" y="0"/>
                  </a:lnTo>
                  <a:lnTo>
                    <a:pt x="200" y="3"/>
                  </a:lnTo>
                  <a:lnTo>
                    <a:pt x="184" y="10"/>
                  </a:lnTo>
                  <a:lnTo>
                    <a:pt x="168" y="19"/>
                  </a:lnTo>
                  <a:lnTo>
                    <a:pt x="155" y="32"/>
                  </a:lnTo>
                  <a:lnTo>
                    <a:pt x="142" y="46"/>
                  </a:lnTo>
                  <a:lnTo>
                    <a:pt x="131" y="64"/>
                  </a:lnTo>
                  <a:lnTo>
                    <a:pt x="121" y="78"/>
                  </a:lnTo>
                  <a:lnTo>
                    <a:pt x="112" y="93"/>
                  </a:lnTo>
                  <a:lnTo>
                    <a:pt x="103" y="107"/>
                  </a:lnTo>
                  <a:lnTo>
                    <a:pt x="95" y="121"/>
                  </a:lnTo>
                  <a:lnTo>
                    <a:pt x="86" y="137"/>
                  </a:lnTo>
                  <a:lnTo>
                    <a:pt x="78" y="152"/>
                  </a:lnTo>
                  <a:lnTo>
                    <a:pt x="70" y="168"/>
                  </a:lnTo>
                  <a:lnTo>
                    <a:pt x="62" y="182"/>
                  </a:lnTo>
                  <a:lnTo>
                    <a:pt x="54" y="196"/>
                  </a:lnTo>
                  <a:lnTo>
                    <a:pt x="46" y="212"/>
                  </a:lnTo>
                  <a:lnTo>
                    <a:pt x="37" y="227"/>
                  </a:lnTo>
                  <a:lnTo>
                    <a:pt x="28" y="243"/>
                  </a:lnTo>
                  <a:lnTo>
                    <a:pt x="20" y="257"/>
                  </a:lnTo>
                  <a:lnTo>
                    <a:pt x="13" y="273"/>
                  </a:lnTo>
                  <a:lnTo>
                    <a:pt x="5" y="287"/>
                  </a:lnTo>
                  <a:lnTo>
                    <a:pt x="0" y="303"/>
                  </a:lnTo>
                  <a:lnTo>
                    <a:pt x="1" y="316"/>
                  </a:lnTo>
                  <a:lnTo>
                    <a:pt x="10" y="320"/>
                  </a:lnTo>
                  <a:lnTo>
                    <a:pt x="21" y="320"/>
                  </a:lnTo>
                  <a:lnTo>
                    <a:pt x="31" y="315"/>
                  </a:lnTo>
                  <a:lnTo>
                    <a:pt x="44" y="299"/>
                  </a:lnTo>
                  <a:lnTo>
                    <a:pt x="57" y="283"/>
                  </a:lnTo>
                  <a:lnTo>
                    <a:pt x="67" y="264"/>
                  </a:lnTo>
                  <a:lnTo>
                    <a:pt x="76" y="245"/>
                  </a:lnTo>
                  <a:lnTo>
                    <a:pt x="85" y="227"/>
                  </a:lnTo>
                  <a:lnTo>
                    <a:pt x="93" y="208"/>
                  </a:lnTo>
                  <a:lnTo>
                    <a:pt x="101" y="188"/>
                  </a:lnTo>
                  <a:lnTo>
                    <a:pt x="108" y="169"/>
                  </a:lnTo>
                  <a:lnTo>
                    <a:pt x="118" y="143"/>
                  </a:lnTo>
                  <a:lnTo>
                    <a:pt x="129" y="114"/>
                  </a:lnTo>
                  <a:lnTo>
                    <a:pt x="142" y="85"/>
                  </a:lnTo>
                  <a:lnTo>
                    <a:pt x="157" y="57"/>
                  </a:lnTo>
                  <a:lnTo>
                    <a:pt x="176" y="32"/>
                  </a:lnTo>
                  <a:lnTo>
                    <a:pt x="197" y="15"/>
                  </a:lnTo>
                  <a:lnTo>
                    <a:pt x="223" y="8"/>
                  </a:lnTo>
                  <a:lnTo>
                    <a:pt x="253" y="12"/>
                  </a:lnTo>
                  <a:lnTo>
                    <a:pt x="253" y="12"/>
                  </a:lnTo>
                  <a:lnTo>
                    <a:pt x="255" y="10"/>
                  </a:lnTo>
                  <a:lnTo>
                    <a:pt x="255" y="10"/>
                  </a:lnTo>
                  <a:lnTo>
                    <a:pt x="255" y="9"/>
                  </a:lnTo>
                  <a:lnTo>
                    <a:pt x="255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80" name="Freeform 1438">
              <a:extLst>
                <a:ext uri="{FF2B5EF4-FFF2-40B4-BE49-F238E27FC236}">
                  <a16:creationId xmlns:a16="http://schemas.microsoft.com/office/drawing/2014/main" id="{11A2CCCA-1A9D-93FF-AAD8-557F4AA8062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279" y="10862"/>
              <a:ext cx="336" cy="89"/>
            </a:xfrm>
            <a:custGeom>
              <a:avLst/>
              <a:gdLst>
                <a:gd name="T0" fmla="*/ 0 w 336"/>
                <a:gd name="T1" fmla="*/ 89 h 89"/>
                <a:gd name="T2" fmla="*/ 14 w 336"/>
                <a:gd name="T3" fmla="*/ 85 h 89"/>
                <a:gd name="T4" fmla="*/ 30 w 336"/>
                <a:gd name="T5" fmla="*/ 81 h 89"/>
                <a:gd name="T6" fmla="*/ 45 w 336"/>
                <a:gd name="T7" fmla="*/ 76 h 89"/>
                <a:gd name="T8" fmla="*/ 61 w 336"/>
                <a:gd name="T9" fmla="*/ 72 h 89"/>
                <a:gd name="T10" fmla="*/ 75 w 336"/>
                <a:gd name="T11" fmla="*/ 69 h 89"/>
                <a:gd name="T12" fmla="*/ 91 w 336"/>
                <a:gd name="T13" fmla="*/ 65 h 89"/>
                <a:gd name="T14" fmla="*/ 105 w 336"/>
                <a:gd name="T15" fmla="*/ 62 h 89"/>
                <a:gd name="T16" fmla="*/ 121 w 336"/>
                <a:gd name="T17" fmla="*/ 61 h 89"/>
                <a:gd name="T18" fmla="*/ 135 w 336"/>
                <a:gd name="T19" fmla="*/ 61 h 89"/>
                <a:gd name="T20" fmla="*/ 148 w 336"/>
                <a:gd name="T21" fmla="*/ 61 h 89"/>
                <a:gd name="T22" fmla="*/ 163 w 336"/>
                <a:gd name="T23" fmla="*/ 63 h 89"/>
                <a:gd name="T24" fmla="*/ 176 w 336"/>
                <a:gd name="T25" fmla="*/ 65 h 89"/>
                <a:gd name="T26" fmla="*/ 189 w 336"/>
                <a:gd name="T27" fmla="*/ 68 h 89"/>
                <a:gd name="T28" fmla="*/ 203 w 336"/>
                <a:gd name="T29" fmla="*/ 69 h 89"/>
                <a:gd name="T30" fmla="*/ 216 w 336"/>
                <a:gd name="T31" fmla="*/ 72 h 89"/>
                <a:gd name="T32" fmla="*/ 231 w 336"/>
                <a:gd name="T33" fmla="*/ 72 h 89"/>
                <a:gd name="T34" fmla="*/ 247 w 336"/>
                <a:gd name="T35" fmla="*/ 71 h 89"/>
                <a:gd name="T36" fmla="*/ 261 w 336"/>
                <a:gd name="T37" fmla="*/ 68 h 89"/>
                <a:gd name="T38" fmla="*/ 275 w 336"/>
                <a:gd name="T39" fmla="*/ 63 h 89"/>
                <a:gd name="T40" fmla="*/ 288 w 336"/>
                <a:gd name="T41" fmla="*/ 56 h 89"/>
                <a:gd name="T42" fmla="*/ 300 w 336"/>
                <a:gd name="T43" fmla="*/ 48 h 89"/>
                <a:gd name="T44" fmla="*/ 311 w 336"/>
                <a:gd name="T45" fmla="*/ 38 h 89"/>
                <a:gd name="T46" fmla="*/ 322 w 336"/>
                <a:gd name="T47" fmla="*/ 26 h 89"/>
                <a:gd name="T48" fmla="*/ 332 w 336"/>
                <a:gd name="T49" fmla="*/ 14 h 89"/>
                <a:gd name="T50" fmla="*/ 336 w 336"/>
                <a:gd name="T51" fmla="*/ 6 h 89"/>
                <a:gd name="T52" fmla="*/ 333 w 336"/>
                <a:gd name="T53" fmla="*/ 1 h 89"/>
                <a:gd name="T54" fmla="*/ 326 w 336"/>
                <a:gd name="T55" fmla="*/ 0 h 89"/>
                <a:gd name="T56" fmla="*/ 319 w 336"/>
                <a:gd name="T57" fmla="*/ 4 h 89"/>
                <a:gd name="T58" fmla="*/ 301 w 336"/>
                <a:gd name="T59" fmla="*/ 16 h 89"/>
                <a:gd name="T60" fmla="*/ 284 w 336"/>
                <a:gd name="T61" fmla="*/ 23 h 89"/>
                <a:gd name="T62" fmla="*/ 267 w 336"/>
                <a:gd name="T63" fmla="*/ 29 h 89"/>
                <a:gd name="T64" fmla="*/ 249 w 336"/>
                <a:gd name="T65" fmla="*/ 33 h 89"/>
                <a:gd name="T66" fmla="*/ 231 w 336"/>
                <a:gd name="T67" fmla="*/ 36 h 89"/>
                <a:gd name="T68" fmla="*/ 212 w 336"/>
                <a:gd name="T69" fmla="*/ 38 h 89"/>
                <a:gd name="T70" fmla="*/ 193 w 336"/>
                <a:gd name="T71" fmla="*/ 39 h 89"/>
                <a:gd name="T72" fmla="*/ 173 w 336"/>
                <a:gd name="T73" fmla="*/ 40 h 89"/>
                <a:gd name="T74" fmla="*/ 151 w 336"/>
                <a:gd name="T75" fmla="*/ 42 h 89"/>
                <a:gd name="T76" fmla="*/ 128 w 336"/>
                <a:gd name="T77" fmla="*/ 46 h 89"/>
                <a:gd name="T78" fmla="*/ 107 w 336"/>
                <a:gd name="T79" fmla="*/ 52 h 89"/>
                <a:gd name="T80" fmla="*/ 85 w 336"/>
                <a:gd name="T81" fmla="*/ 58 h 89"/>
                <a:gd name="T82" fmla="*/ 63 w 336"/>
                <a:gd name="T83" fmla="*/ 66 h 89"/>
                <a:gd name="T84" fmla="*/ 42 w 336"/>
                <a:gd name="T85" fmla="*/ 74 h 89"/>
                <a:gd name="T86" fmla="*/ 22 w 336"/>
                <a:gd name="T87" fmla="*/ 82 h 89"/>
                <a:gd name="T88" fmla="*/ 0 w 336"/>
                <a:gd name="T89" fmla="*/ 89 h 89"/>
                <a:gd name="T90" fmla="*/ 0 w 336"/>
                <a:gd name="T91" fmla="*/ 89 h 89"/>
                <a:gd name="T92" fmla="*/ 0 w 336"/>
                <a:gd name="T93" fmla="*/ 89 h 89"/>
                <a:gd name="T94" fmla="*/ 0 w 336"/>
                <a:gd name="T95" fmla="*/ 89 h 89"/>
                <a:gd name="T96" fmla="*/ 0 w 336"/>
                <a:gd name="T97" fmla="*/ 89 h 89"/>
                <a:gd name="T98" fmla="*/ 0 w 336"/>
                <a:gd name="T99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6" h="89">
                  <a:moveTo>
                    <a:pt x="0" y="89"/>
                  </a:moveTo>
                  <a:lnTo>
                    <a:pt x="14" y="85"/>
                  </a:lnTo>
                  <a:lnTo>
                    <a:pt x="30" y="81"/>
                  </a:lnTo>
                  <a:lnTo>
                    <a:pt x="45" y="76"/>
                  </a:lnTo>
                  <a:lnTo>
                    <a:pt x="61" y="72"/>
                  </a:lnTo>
                  <a:lnTo>
                    <a:pt x="75" y="69"/>
                  </a:lnTo>
                  <a:lnTo>
                    <a:pt x="91" y="65"/>
                  </a:lnTo>
                  <a:lnTo>
                    <a:pt x="105" y="62"/>
                  </a:lnTo>
                  <a:lnTo>
                    <a:pt x="121" y="61"/>
                  </a:lnTo>
                  <a:lnTo>
                    <a:pt x="135" y="61"/>
                  </a:lnTo>
                  <a:lnTo>
                    <a:pt x="148" y="61"/>
                  </a:lnTo>
                  <a:lnTo>
                    <a:pt x="163" y="63"/>
                  </a:lnTo>
                  <a:lnTo>
                    <a:pt x="176" y="65"/>
                  </a:lnTo>
                  <a:lnTo>
                    <a:pt x="189" y="68"/>
                  </a:lnTo>
                  <a:lnTo>
                    <a:pt x="203" y="69"/>
                  </a:lnTo>
                  <a:lnTo>
                    <a:pt x="216" y="72"/>
                  </a:lnTo>
                  <a:lnTo>
                    <a:pt x="231" y="72"/>
                  </a:lnTo>
                  <a:lnTo>
                    <a:pt x="247" y="71"/>
                  </a:lnTo>
                  <a:lnTo>
                    <a:pt x="261" y="68"/>
                  </a:lnTo>
                  <a:lnTo>
                    <a:pt x="275" y="63"/>
                  </a:lnTo>
                  <a:lnTo>
                    <a:pt x="288" y="56"/>
                  </a:lnTo>
                  <a:lnTo>
                    <a:pt x="300" y="48"/>
                  </a:lnTo>
                  <a:lnTo>
                    <a:pt x="311" y="38"/>
                  </a:lnTo>
                  <a:lnTo>
                    <a:pt x="322" y="26"/>
                  </a:lnTo>
                  <a:lnTo>
                    <a:pt x="332" y="14"/>
                  </a:lnTo>
                  <a:lnTo>
                    <a:pt x="336" y="6"/>
                  </a:lnTo>
                  <a:lnTo>
                    <a:pt x="333" y="1"/>
                  </a:lnTo>
                  <a:lnTo>
                    <a:pt x="326" y="0"/>
                  </a:lnTo>
                  <a:lnTo>
                    <a:pt x="319" y="4"/>
                  </a:lnTo>
                  <a:lnTo>
                    <a:pt x="301" y="16"/>
                  </a:lnTo>
                  <a:lnTo>
                    <a:pt x="284" y="23"/>
                  </a:lnTo>
                  <a:lnTo>
                    <a:pt x="267" y="29"/>
                  </a:lnTo>
                  <a:lnTo>
                    <a:pt x="249" y="33"/>
                  </a:lnTo>
                  <a:lnTo>
                    <a:pt x="231" y="36"/>
                  </a:lnTo>
                  <a:lnTo>
                    <a:pt x="212" y="38"/>
                  </a:lnTo>
                  <a:lnTo>
                    <a:pt x="193" y="39"/>
                  </a:lnTo>
                  <a:lnTo>
                    <a:pt x="173" y="40"/>
                  </a:lnTo>
                  <a:lnTo>
                    <a:pt x="151" y="42"/>
                  </a:lnTo>
                  <a:lnTo>
                    <a:pt x="128" y="46"/>
                  </a:lnTo>
                  <a:lnTo>
                    <a:pt x="107" y="52"/>
                  </a:lnTo>
                  <a:lnTo>
                    <a:pt x="85" y="58"/>
                  </a:lnTo>
                  <a:lnTo>
                    <a:pt x="63" y="66"/>
                  </a:lnTo>
                  <a:lnTo>
                    <a:pt x="42" y="74"/>
                  </a:lnTo>
                  <a:lnTo>
                    <a:pt x="22" y="82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81" name="Freeform 1439">
              <a:extLst>
                <a:ext uri="{FF2B5EF4-FFF2-40B4-BE49-F238E27FC236}">
                  <a16:creationId xmlns:a16="http://schemas.microsoft.com/office/drawing/2014/main" id="{CC4833B1-D83D-1B17-F201-C99CC58CF5C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191" y="9132"/>
              <a:ext cx="170" cy="220"/>
            </a:xfrm>
            <a:custGeom>
              <a:avLst/>
              <a:gdLst>
                <a:gd name="T0" fmla="*/ 0 w 170"/>
                <a:gd name="T1" fmla="*/ 0 h 220"/>
                <a:gd name="T2" fmla="*/ 13 w 170"/>
                <a:gd name="T3" fmla="*/ 11 h 220"/>
                <a:gd name="T4" fmla="*/ 26 w 170"/>
                <a:gd name="T5" fmla="*/ 21 h 220"/>
                <a:gd name="T6" fmla="*/ 39 w 170"/>
                <a:gd name="T7" fmla="*/ 31 h 220"/>
                <a:gd name="T8" fmla="*/ 52 w 170"/>
                <a:gd name="T9" fmla="*/ 41 h 220"/>
                <a:gd name="T10" fmla="*/ 63 w 170"/>
                <a:gd name="T11" fmla="*/ 51 h 220"/>
                <a:gd name="T12" fmla="*/ 75 w 170"/>
                <a:gd name="T13" fmla="*/ 62 h 220"/>
                <a:gd name="T14" fmla="*/ 85 w 170"/>
                <a:gd name="T15" fmla="*/ 74 h 220"/>
                <a:gd name="T16" fmla="*/ 95 w 170"/>
                <a:gd name="T17" fmla="*/ 87 h 220"/>
                <a:gd name="T18" fmla="*/ 105 w 170"/>
                <a:gd name="T19" fmla="*/ 103 h 220"/>
                <a:gd name="T20" fmla="*/ 114 w 170"/>
                <a:gd name="T21" fmla="*/ 117 h 220"/>
                <a:gd name="T22" fmla="*/ 121 w 170"/>
                <a:gd name="T23" fmla="*/ 133 h 220"/>
                <a:gd name="T24" fmla="*/ 127 w 170"/>
                <a:gd name="T25" fmla="*/ 149 h 220"/>
                <a:gd name="T26" fmla="*/ 133 w 170"/>
                <a:gd name="T27" fmla="*/ 165 h 220"/>
                <a:gd name="T28" fmla="*/ 138 w 170"/>
                <a:gd name="T29" fmla="*/ 182 h 220"/>
                <a:gd name="T30" fmla="*/ 143 w 170"/>
                <a:gd name="T31" fmla="*/ 198 h 220"/>
                <a:gd name="T32" fmla="*/ 149 w 170"/>
                <a:gd name="T33" fmla="*/ 215 h 220"/>
                <a:gd name="T34" fmla="*/ 153 w 170"/>
                <a:gd name="T35" fmla="*/ 220 h 220"/>
                <a:gd name="T36" fmla="*/ 160 w 170"/>
                <a:gd name="T37" fmla="*/ 218 h 220"/>
                <a:gd name="T38" fmla="*/ 167 w 170"/>
                <a:gd name="T39" fmla="*/ 212 h 220"/>
                <a:gd name="T40" fmla="*/ 170 w 170"/>
                <a:gd name="T41" fmla="*/ 207 h 220"/>
                <a:gd name="T42" fmla="*/ 169 w 170"/>
                <a:gd name="T43" fmla="*/ 168 h 220"/>
                <a:gd name="T44" fmla="*/ 160 w 170"/>
                <a:gd name="T45" fmla="*/ 133 h 220"/>
                <a:gd name="T46" fmla="*/ 144 w 170"/>
                <a:gd name="T47" fmla="*/ 104 h 220"/>
                <a:gd name="T48" fmla="*/ 121 w 170"/>
                <a:gd name="T49" fmla="*/ 78 h 220"/>
                <a:gd name="T50" fmla="*/ 95 w 170"/>
                <a:gd name="T51" fmla="*/ 57 h 220"/>
                <a:gd name="T52" fmla="*/ 65 w 170"/>
                <a:gd name="T53" fmla="*/ 37 h 220"/>
                <a:gd name="T54" fmla="*/ 33 w 170"/>
                <a:gd name="T55" fmla="*/ 18 h 220"/>
                <a:gd name="T56" fmla="*/ 0 w 170"/>
                <a:gd name="T57" fmla="*/ 0 h 220"/>
                <a:gd name="T58" fmla="*/ 0 w 170"/>
                <a:gd name="T59" fmla="*/ 0 h 220"/>
                <a:gd name="T60" fmla="*/ 0 w 170"/>
                <a:gd name="T61" fmla="*/ 0 h 220"/>
                <a:gd name="T62" fmla="*/ 0 w 170"/>
                <a:gd name="T63" fmla="*/ 0 h 220"/>
                <a:gd name="T64" fmla="*/ 0 w 170"/>
                <a:gd name="T65" fmla="*/ 0 h 220"/>
                <a:gd name="T66" fmla="*/ 0 w 170"/>
                <a:gd name="T67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220">
                  <a:moveTo>
                    <a:pt x="0" y="0"/>
                  </a:moveTo>
                  <a:lnTo>
                    <a:pt x="13" y="11"/>
                  </a:lnTo>
                  <a:lnTo>
                    <a:pt x="26" y="21"/>
                  </a:lnTo>
                  <a:lnTo>
                    <a:pt x="39" y="31"/>
                  </a:lnTo>
                  <a:lnTo>
                    <a:pt x="52" y="41"/>
                  </a:lnTo>
                  <a:lnTo>
                    <a:pt x="63" y="51"/>
                  </a:lnTo>
                  <a:lnTo>
                    <a:pt x="75" y="62"/>
                  </a:lnTo>
                  <a:lnTo>
                    <a:pt x="85" y="74"/>
                  </a:lnTo>
                  <a:lnTo>
                    <a:pt x="95" y="87"/>
                  </a:lnTo>
                  <a:lnTo>
                    <a:pt x="105" y="103"/>
                  </a:lnTo>
                  <a:lnTo>
                    <a:pt x="114" y="117"/>
                  </a:lnTo>
                  <a:lnTo>
                    <a:pt x="121" y="133"/>
                  </a:lnTo>
                  <a:lnTo>
                    <a:pt x="127" y="149"/>
                  </a:lnTo>
                  <a:lnTo>
                    <a:pt x="133" y="165"/>
                  </a:lnTo>
                  <a:lnTo>
                    <a:pt x="138" y="182"/>
                  </a:lnTo>
                  <a:lnTo>
                    <a:pt x="143" y="198"/>
                  </a:lnTo>
                  <a:lnTo>
                    <a:pt x="149" y="215"/>
                  </a:lnTo>
                  <a:lnTo>
                    <a:pt x="153" y="220"/>
                  </a:lnTo>
                  <a:lnTo>
                    <a:pt x="160" y="218"/>
                  </a:lnTo>
                  <a:lnTo>
                    <a:pt x="167" y="212"/>
                  </a:lnTo>
                  <a:lnTo>
                    <a:pt x="170" y="207"/>
                  </a:lnTo>
                  <a:lnTo>
                    <a:pt x="169" y="168"/>
                  </a:lnTo>
                  <a:lnTo>
                    <a:pt x="160" y="133"/>
                  </a:lnTo>
                  <a:lnTo>
                    <a:pt x="144" y="104"/>
                  </a:lnTo>
                  <a:lnTo>
                    <a:pt x="121" y="78"/>
                  </a:lnTo>
                  <a:lnTo>
                    <a:pt x="95" y="57"/>
                  </a:lnTo>
                  <a:lnTo>
                    <a:pt x="65" y="37"/>
                  </a:lnTo>
                  <a:lnTo>
                    <a:pt x="33" y="1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82" name="Freeform 1440">
              <a:extLst>
                <a:ext uri="{FF2B5EF4-FFF2-40B4-BE49-F238E27FC236}">
                  <a16:creationId xmlns:a16="http://schemas.microsoft.com/office/drawing/2014/main" id="{7CE74240-53CA-69A0-91CE-B98615752D0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40" y="10411"/>
              <a:ext cx="387" cy="578"/>
            </a:xfrm>
            <a:custGeom>
              <a:avLst/>
              <a:gdLst>
                <a:gd name="T0" fmla="*/ 374 w 387"/>
                <a:gd name="T1" fmla="*/ 23 h 578"/>
                <a:gd name="T2" fmla="*/ 354 w 387"/>
                <a:gd name="T3" fmla="*/ 65 h 578"/>
                <a:gd name="T4" fmla="*/ 333 w 387"/>
                <a:gd name="T5" fmla="*/ 107 h 578"/>
                <a:gd name="T6" fmla="*/ 310 w 387"/>
                <a:gd name="T7" fmla="*/ 148 h 578"/>
                <a:gd name="T8" fmla="*/ 287 w 387"/>
                <a:gd name="T9" fmla="*/ 187 h 578"/>
                <a:gd name="T10" fmla="*/ 261 w 387"/>
                <a:gd name="T11" fmla="*/ 223 h 578"/>
                <a:gd name="T12" fmla="*/ 234 w 387"/>
                <a:gd name="T13" fmla="*/ 258 h 578"/>
                <a:gd name="T14" fmla="*/ 206 w 387"/>
                <a:gd name="T15" fmla="*/ 291 h 578"/>
                <a:gd name="T16" fmla="*/ 178 w 387"/>
                <a:gd name="T17" fmla="*/ 324 h 578"/>
                <a:gd name="T18" fmla="*/ 150 w 387"/>
                <a:gd name="T19" fmla="*/ 359 h 578"/>
                <a:gd name="T20" fmla="*/ 126 w 387"/>
                <a:gd name="T21" fmla="*/ 395 h 578"/>
                <a:gd name="T22" fmla="*/ 100 w 387"/>
                <a:gd name="T23" fmla="*/ 432 h 578"/>
                <a:gd name="T24" fmla="*/ 75 w 387"/>
                <a:gd name="T25" fmla="*/ 464 h 578"/>
                <a:gd name="T26" fmla="*/ 51 w 387"/>
                <a:gd name="T27" fmla="*/ 494 h 578"/>
                <a:gd name="T28" fmla="*/ 28 w 387"/>
                <a:gd name="T29" fmla="*/ 523 h 578"/>
                <a:gd name="T30" fmla="*/ 7 w 387"/>
                <a:gd name="T31" fmla="*/ 556 h 578"/>
                <a:gd name="T32" fmla="*/ 0 w 387"/>
                <a:gd name="T33" fmla="*/ 578 h 578"/>
                <a:gd name="T34" fmla="*/ 7 w 387"/>
                <a:gd name="T35" fmla="*/ 576 h 578"/>
                <a:gd name="T36" fmla="*/ 20 w 387"/>
                <a:gd name="T37" fmla="*/ 558 h 578"/>
                <a:gd name="T38" fmla="*/ 42 w 387"/>
                <a:gd name="T39" fmla="*/ 529 h 578"/>
                <a:gd name="T40" fmla="*/ 67 w 387"/>
                <a:gd name="T41" fmla="*/ 500 h 578"/>
                <a:gd name="T42" fmla="*/ 90 w 387"/>
                <a:gd name="T43" fmla="*/ 473 h 578"/>
                <a:gd name="T44" fmla="*/ 116 w 387"/>
                <a:gd name="T45" fmla="*/ 435 h 578"/>
                <a:gd name="T46" fmla="*/ 144 w 387"/>
                <a:gd name="T47" fmla="*/ 393 h 578"/>
                <a:gd name="T48" fmla="*/ 175 w 387"/>
                <a:gd name="T49" fmla="*/ 352 h 578"/>
                <a:gd name="T50" fmla="*/ 205 w 387"/>
                <a:gd name="T51" fmla="*/ 311 h 578"/>
                <a:gd name="T52" fmla="*/ 247 w 387"/>
                <a:gd name="T53" fmla="*/ 258 h 578"/>
                <a:gd name="T54" fmla="*/ 293 w 387"/>
                <a:gd name="T55" fmla="*/ 187 h 578"/>
                <a:gd name="T56" fmla="*/ 332 w 387"/>
                <a:gd name="T57" fmla="*/ 115 h 578"/>
                <a:gd name="T58" fmla="*/ 369 w 387"/>
                <a:gd name="T59" fmla="*/ 40 h 578"/>
                <a:gd name="T60" fmla="*/ 387 w 387"/>
                <a:gd name="T61" fmla="*/ 0 h 578"/>
                <a:gd name="T62" fmla="*/ 384 w 387"/>
                <a:gd name="T63" fmla="*/ 0 h 578"/>
                <a:gd name="T64" fmla="*/ 384 w 387"/>
                <a:gd name="T65" fmla="*/ 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7" h="578">
                  <a:moveTo>
                    <a:pt x="384" y="1"/>
                  </a:moveTo>
                  <a:lnTo>
                    <a:pt x="374" y="23"/>
                  </a:lnTo>
                  <a:lnTo>
                    <a:pt x="364" y="43"/>
                  </a:lnTo>
                  <a:lnTo>
                    <a:pt x="354" y="65"/>
                  </a:lnTo>
                  <a:lnTo>
                    <a:pt x="343" y="86"/>
                  </a:lnTo>
                  <a:lnTo>
                    <a:pt x="333" y="107"/>
                  </a:lnTo>
                  <a:lnTo>
                    <a:pt x="322" y="128"/>
                  </a:lnTo>
                  <a:lnTo>
                    <a:pt x="310" y="148"/>
                  </a:lnTo>
                  <a:lnTo>
                    <a:pt x="299" y="169"/>
                  </a:lnTo>
                  <a:lnTo>
                    <a:pt x="287" y="187"/>
                  </a:lnTo>
                  <a:lnTo>
                    <a:pt x="274" y="206"/>
                  </a:lnTo>
                  <a:lnTo>
                    <a:pt x="261" y="223"/>
                  </a:lnTo>
                  <a:lnTo>
                    <a:pt x="248" y="241"/>
                  </a:lnTo>
                  <a:lnTo>
                    <a:pt x="234" y="258"/>
                  </a:lnTo>
                  <a:lnTo>
                    <a:pt x="221" y="275"/>
                  </a:lnTo>
                  <a:lnTo>
                    <a:pt x="206" y="291"/>
                  </a:lnTo>
                  <a:lnTo>
                    <a:pt x="192" y="308"/>
                  </a:lnTo>
                  <a:lnTo>
                    <a:pt x="178" y="324"/>
                  </a:lnTo>
                  <a:lnTo>
                    <a:pt x="165" y="341"/>
                  </a:lnTo>
                  <a:lnTo>
                    <a:pt x="150" y="359"/>
                  </a:lnTo>
                  <a:lnTo>
                    <a:pt x="137" y="378"/>
                  </a:lnTo>
                  <a:lnTo>
                    <a:pt x="126" y="395"/>
                  </a:lnTo>
                  <a:lnTo>
                    <a:pt x="113" y="414"/>
                  </a:lnTo>
                  <a:lnTo>
                    <a:pt x="100" y="432"/>
                  </a:lnTo>
                  <a:lnTo>
                    <a:pt x="87" y="450"/>
                  </a:lnTo>
                  <a:lnTo>
                    <a:pt x="75" y="464"/>
                  </a:lnTo>
                  <a:lnTo>
                    <a:pt x="62" y="478"/>
                  </a:lnTo>
                  <a:lnTo>
                    <a:pt x="51" y="494"/>
                  </a:lnTo>
                  <a:lnTo>
                    <a:pt x="39" y="509"/>
                  </a:lnTo>
                  <a:lnTo>
                    <a:pt x="28" y="523"/>
                  </a:lnTo>
                  <a:lnTo>
                    <a:pt x="16" y="539"/>
                  </a:lnTo>
                  <a:lnTo>
                    <a:pt x="7" y="556"/>
                  </a:lnTo>
                  <a:lnTo>
                    <a:pt x="0" y="574"/>
                  </a:lnTo>
                  <a:lnTo>
                    <a:pt x="0" y="578"/>
                  </a:lnTo>
                  <a:lnTo>
                    <a:pt x="3" y="578"/>
                  </a:lnTo>
                  <a:lnTo>
                    <a:pt x="7" y="576"/>
                  </a:lnTo>
                  <a:lnTo>
                    <a:pt x="10" y="574"/>
                  </a:lnTo>
                  <a:lnTo>
                    <a:pt x="20" y="558"/>
                  </a:lnTo>
                  <a:lnTo>
                    <a:pt x="31" y="543"/>
                  </a:lnTo>
                  <a:lnTo>
                    <a:pt x="42" y="529"/>
                  </a:lnTo>
                  <a:lnTo>
                    <a:pt x="54" y="514"/>
                  </a:lnTo>
                  <a:lnTo>
                    <a:pt x="67" y="500"/>
                  </a:lnTo>
                  <a:lnTo>
                    <a:pt x="78" y="487"/>
                  </a:lnTo>
                  <a:lnTo>
                    <a:pt x="90" y="473"/>
                  </a:lnTo>
                  <a:lnTo>
                    <a:pt x="101" y="457"/>
                  </a:lnTo>
                  <a:lnTo>
                    <a:pt x="116" y="435"/>
                  </a:lnTo>
                  <a:lnTo>
                    <a:pt x="130" y="415"/>
                  </a:lnTo>
                  <a:lnTo>
                    <a:pt x="144" y="393"/>
                  </a:lnTo>
                  <a:lnTo>
                    <a:pt x="160" y="373"/>
                  </a:lnTo>
                  <a:lnTo>
                    <a:pt x="175" y="352"/>
                  </a:lnTo>
                  <a:lnTo>
                    <a:pt x="191" y="331"/>
                  </a:lnTo>
                  <a:lnTo>
                    <a:pt x="205" y="311"/>
                  </a:lnTo>
                  <a:lnTo>
                    <a:pt x="221" y="291"/>
                  </a:lnTo>
                  <a:lnTo>
                    <a:pt x="247" y="258"/>
                  </a:lnTo>
                  <a:lnTo>
                    <a:pt x="270" y="223"/>
                  </a:lnTo>
                  <a:lnTo>
                    <a:pt x="293" y="187"/>
                  </a:lnTo>
                  <a:lnTo>
                    <a:pt x="313" y="151"/>
                  </a:lnTo>
                  <a:lnTo>
                    <a:pt x="332" y="115"/>
                  </a:lnTo>
                  <a:lnTo>
                    <a:pt x="351" y="78"/>
                  </a:lnTo>
                  <a:lnTo>
                    <a:pt x="369" y="40"/>
                  </a:lnTo>
                  <a:lnTo>
                    <a:pt x="387" y="1"/>
                  </a:lnTo>
                  <a:lnTo>
                    <a:pt x="387" y="0"/>
                  </a:lnTo>
                  <a:lnTo>
                    <a:pt x="385" y="0"/>
                  </a:lnTo>
                  <a:lnTo>
                    <a:pt x="384" y="0"/>
                  </a:lnTo>
                  <a:lnTo>
                    <a:pt x="384" y="1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83" name="Freeform 1441">
              <a:extLst>
                <a:ext uri="{FF2B5EF4-FFF2-40B4-BE49-F238E27FC236}">
                  <a16:creationId xmlns:a16="http://schemas.microsoft.com/office/drawing/2014/main" id="{2DE251B6-8443-EB26-1888-38C759A5234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264" y="10774"/>
              <a:ext cx="182" cy="226"/>
            </a:xfrm>
            <a:custGeom>
              <a:avLst/>
              <a:gdLst>
                <a:gd name="T0" fmla="*/ 182 w 182"/>
                <a:gd name="T1" fmla="*/ 0 h 226"/>
                <a:gd name="T2" fmla="*/ 169 w 182"/>
                <a:gd name="T3" fmla="*/ 35 h 226"/>
                <a:gd name="T4" fmla="*/ 154 w 182"/>
                <a:gd name="T5" fmla="*/ 66 h 226"/>
                <a:gd name="T6" fmla="*/ 137 w 182"/>
                <a:gd name="T7" fmla="*/ 98 h 226"/>
                <a:gd name="T8" fmla="*/ 117 w 182"/>
                <a:gd name="T9" fmla="*/ 127 h 226"/>
                <a:gd name="T10" fmla="*/ 94 w 182"/>
                <a:gd name="T11" fmla="*/ 153 h 226"/>
                <a:gd name="T12" fmla="*/ 68 w 182"/>
                <a:gd name="T13" fmla="*/ 176 h 226"/>
                <a:gd name="T14" fmla="*/ 39 w 182"/>
                <a:gd name="T15" fmla="*/ 198 h 226"/>
                <a:gd name="T16" fmla="*/ 6 w 182"/>
                <a:gd name="T17" fmla="*/ 213 h 226"/>
                <a:gd name="T18" fmla="*/ 3 w 182"/>
                <a:gd name="T19" fmla="*/ 216 h 226"/>
                <a:gd name="T20" fmla="*/ 0 w 182"/>
                <a:gd name="T21" fmla="*/ 221 h 226"/>
                <a:gd name="T22" fmla="*/ 0 w 182"/>
                <a:gd name="T23" fmla="*/ 225 h 226"/>
                <a:gd name="T24" fmla="*/ 4 w 182"/>
                <a:gd name="T25" fmla="*/ 226 h 226"/>
                <a:gd name="T26" fmla="*/ 42 w 182"/>
                <a:gd name="T27" fmla="*/ 215 h 226"/>
                <a:gd name="T28" fmla="*/ 73 w 182"/>
                <a:gd name="T29" fmla="*/ 195 h 226"/>
                <a:gd name="T30" fmla="*/ 99 w 182"/>
                <a:gd name="T31" fmla="*/ 170 h 226"/>
                <a:gd name="T32" fmla="*/ 122 w 182"/>
                <a:gd name="T33" fmla="*/ 140 h 226"/>
                <a:gd name="T34" fmla="*/ 141 w 182"/>
                <a:gd name="T35" fmla="*/ 107 h 226"/>
                <a:gd name="T36" fmla="*/ 157 w 182"/>
                <a:gd name="T37" fmla="*/ 72 h 226"/>
                <a:gd name="T38" fmla="*/ 170 w 182"/>
                <a:gd name="T39" fmla="*/ 36 h 226"/>
                <a:gd name="T40" fmla="*/ 182 w 182"/>
                <a:gd name="T41" fmla="*/ 0 h 226"/>
                <a:gd name="T42" fmla="*/ 182 w 182"/>
                <a:gd name="T43" fmla="*/ 0 h 226"/>
                <a:gd name="T44" fmla="*/ 182 w 182"/>
                <a:gd name="T45" fmla="*/ 0 h 226"/>
                <a:gd name="T46" fmla="*/ 182 w 182"/>
                <a:gd name="T47" fmla="*/ 0 h 226"/>
                <a:gd name="T48" fmla="*/ 182 w 182"/>
                <a:gd name="T49" fmla="*/ 0 h 226"/>
                <a:gd name="T50" fmla="*/ 182 w 182"/>
                <a:gd name="T5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2" h="226">
                  <a:moveTo>
                    <a:pt x="182" y="0"/>
                  </a:moveTo>
                  <a:lnTo>
                    <a:pt x="169" y="35"/>
                  </a:lnTo>
                  <a:lnTo>
                    <a:pt x="154" y="66"/>
                  </a:lnTo>
                  <a:lnTo>
                    <a:pt x="137" y="98"/>
                  </a:lnTo>
                  <a:lnTo>
                    <a:pt x="117" y="127"/>
                  </a:lnTo>
                  <a:lnTo>
                    <a:pt x="94" y="153"/>
                  </a:lnTo>
                  <a:lnTo>
                    <a:pt x="68" y="176"/>
                  </a:lnTo>
                  <a:lnTo>
                    <a:pt x="39" y="198"/>
                  </a:lnTo>
                  <a:lnTo>
                    <a:pt x="6" y="213"/>
                  </a:lnTo>
                  <a:lnTo>
                    <a:pt x="3" y="216"/>
                  </a:lnTo>
                  <a:lnTo>
                    <a:pt x="0" y="221"/>
                  </a:lnTo>
                  <a:lnTo>
                    <a:pt x="0" y="225"/>
                  </a:lnTo>
                  <a:lnTo>
                    <a:pt x="4" y="226"/>
                  </a:lnTo>
                  <a:lnTo>
                    <a:pt x="42" y="215"/>
                  </a:lnTo>
                  <a:lnTo>
                    <a:pt x="73" y="195"/>
                  </a:lnTo>
                  <a:lnTo>
                    <a:pt x="99" y="170"/>
                  </a:lnTo>
                  <a:lnTo>
                    <a:pt x="122" y="140"/>
                  </a:lnTo>
                  <a:lnTo>
                    <a:pt x="141" y="107"/>
                  </a:lnTo>
                  <a:lnTo>
                    <a:pt x="157" y="72"/>
                  </a:lnTo>
                  <a:lnTo>
                    <a:pt x="170" y="36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84" name="Freeform 1442">
              <a:extLst>
                <a:ext uri="{FF2B5EF4-FFF2-40B4-BE49-F238E27FC236}">
                  <a16:creationId xmlns:a16="http://schemas.microsoft.com/office/drawing/2014/main" id="{5536D8C1-EFC7-EB03-7B07-32BF5A7CEBA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66" y="10833"/>
              <a:ext cx="216" cy="121"/>
            </a:xfrm>
            <a:custGeom>
              <a:avLst/>
              <a:gdLst>
                <a:gd name="T0" fmla="*/ 216 w 216"/>
                <a:gd name="T1" fmla="*/ 0 h 121"/>
                <a:gd name="T2" fmla="*/ 206 w 216"/>
                <a:gd name="T3" fmla="*/ 13 h 121"/>
                <a:gd name="T4" fmla="*/ 194 w 216"/>
                <a:gd name="T5" fmla="*/ 25 h 121"/>
                <a:gd name="T6" fmla="*/ 184 w 216"/>
                <a:gd name="T7" fmla="*/ 35 h 121"/>
                <a:gd name="T8" fmla="*/ 173 w 216"/>
                <a:gd name="T9" fmla="*/ 43 h 121"/>
                <a:gd name="T10" fmla="*/ 161 w 216"/>
                <a:gd name="T11" fmla="*/ 52 h 121"/>
                <a:gd name="T12" fmla="*/ 148 w 216"/>
                <a:gd name="T13" fmla="*/ 58 h 121"/>
                <a:gd name="T14" fmla="*/ 135 w 216"/>
                <a:gd name="T15" fmla="*/ 64 h 121"/>
                <a:gd name="T16" fmla="*/ 119 w 216"/>
                <a:gd name="T17" fmla="*/ 68 h 121"/>
                <a:gd name="T18" fmla="*/ 106 w 216"/>
                <a:gd name="T19" fmla="*/ 71 h 121"/>
                <a:gd name="T20" fmla="*/ 93 w 216"/>
                <a:gd name="T21" fmla="*/ 72 h 121"/>
                <a:gd name="T22" fmla="*/ 81 w 216"/>
                <a:gd name="T23" fmla="*/ 74 h 121"/>
                <a:gd name="T24" fmla="*/ 68 w 216"/>
                <a:gd name="T25" fmla="*/ 74 h 121"/>
                <a:gd name="T26" fmla="*/ 55 w 216"/>
                <a:gd name="T27" fmla="*/ 75 h 121"/>
                <a:gd name="T28" fmla="*/ 42 w 216"/>
                <a:gd name="T29" fmla="*/ 75 h 121"/>
                <a:gd name="T30" fmla="*/ 29 w 216"/>
                <a:gd name="T31" fmla="*/ 77 h 121"/>
                <a:gd name="T32" fmla="*/ 16 w 216"/>
                <a:gd name="T33" fmla="*/ 78 h 121"/>
                <a:gd name="T34" fmla="*/ 8 w 216"/>
                <a:gd name="T35" fmla="*/ 82 h 121"/>
                <a:gd name="T36" fmla="*/ 3 w 216"/>
                <a:gd name="T37" fmla="*/ 92 h 121"/>
                <a:gd name="T38" fmla="*/ 0 w 216"/>
                <a:gd name="T39" fmla="*/ 103 h 121"/>
                <a:gd name="T40" fmla="*/ 6 w 216"/>
                <a:gd name="T41" fmla="*/ 110 h 121"/>
                <a:gd name="T42" fmla="*/ 21 w 216"/>
                <a:gd name="T43" fmla="*/ 116 h 121"/>
                <a:gd name="T44" fmla="*/ 37 w 216"/>
                <a:gd name="T45" fmla="*/ 120 h 121"/>
                <a:gd name="T46" fmla="*/ 53 w 216"/>
                <a:gd name="T47" fmla="*/ 121 h 121"/>
                <a:gd name="T48" fmla="*/ 69 w 216"/>
                <a:gd name="T49" fmla="*/ 121 h 121"/>
                <a:gd name="T50" fmla="*/ 83 w 216"/>
                <a:gd name="T51" fmla="*/ 121 h 121"/>
                <a:gd name="T52" fmla="*/ 99 w 216"/>
                <a:gd name="T53" fmla="*/ 117 h 121"/>
                <a:gd name="T54" fmla="*/ 115 w 216"/>
                <a:gd name="T55" fmla="*/ 113 h 121"/>
                <a:gd name="T56" fmla="*/ 131 w 216"/>
                <a:gd name="T57" fmla="*/ 107 h 121"/>
                <a:gd name="T58" fmla="*/ 145 w 216"/>
                <a:gd name="T59" fmla="*/ 98 h 121"/>
                <a:gd name="T60" fmla="*/ 160 w 216"/>
                <a:gd name="T61" fmla="*/ 88 h 121"/>
                <a:gd name="T62" fmla="*/ 171 w 216"/>
                <a:gd name="T63" fmla="*/ 75 h 121"/>
                <a:gd name="T64" fmla="*/ 183 w 216"/>
                <a:gd name="T65" fmla="*/ 62 h 121"/>
                <a:gd name="T66" fmla="*/ 192 w 216"/>
                <a:gd name="T67" fmla="*/ 46 h 121"/>
                <a:gd name="T68" fmla="*/ 200 w 216"/>
                <a:gd name="T69" fmla="*/ 32 h 121"/>
                <a:gd name="T70" fmla="*/ 209 w 216"/>
                <a:gd name="T71" fmla="*/ 16 h 121"/>
                <a:gd name="T72" fmla="*/ 216 w 216"/>
                <a:gd name="T73" fmla="*/ 2 h 121"/>
                <a:gd name="T74" fmla="*/ 216 w 216"/>
                <a:gd name="T75" fmla="*/ 0 h 121"/>
                <a:gd name="T76" fmla="*/ 216 w 216"/>
                <a:gd name="T77" fmla="*/ 0 h 121"/>
                <a:gd name="T78" fmla="*/ 216 w 216"/>
                <a:gd name="T79" fmla="*/ 0 h 121"/>
                <a:gd name="T80" fmla="*/ 216 w 216"/>
                <a:gd name="T81" fmla="*/ 0 h 121"/>
                <a:gd name="T82" fmla="*/ 216 w 216"/>
                <a:gd name="T8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6" h="121">
                  <a:moveTo>
                    <a:pt x="216" y="0"/>
                  </a:moveTo>
                  <a:lnTo>
                    <a:pt x="206" y="13"/>
                  </a:lnTo>
                  <a:lnTo>
                    <a:pt x="194" y="25"/>
                  </a:lnTo>
                  <a:lnTo>
                    <a:pt x="184" y="35"/>
                  </a:lnTo>
                  <a:lnTo>
                    <a:pt x="173" y="43"/>
                  </a:lnTo>
                  <a:lnTo>
                    <a:pt x="161" y="52"/>
                  </a:lnTo>
                  <a:lnTo>
                    <a:pt x="148" y="58"/>
                  </a:lnTo>
                  <a:lnTo>
                    <a:pt x="135" y="64"/>
                  </a:lnTo>
                  <a:lnTo>
                    <a:pt x="119" y="68"/>
                  </a:lnTo>
                  <a:lnTo>
                    <a:pt x="106" y="71"/>
                  </a:lnTo>
                  <a:lnTo>
                    <a:pt x="93" y="72"/>
                  </a:lnTo>
                  <a:lnTo>
                    <a:pt x="81" y="74"/>
                  </a:lnTo>
                  <a:lnTo>
                    <a:pt x="68" y="74"/>
                  </a:lnTo>
                  <a:lnTo>
                    <a:pt x="55" y="75"/>
                  </a:lnTo>
                  <a:lnTo>
                    <a:pt x="42" y="75"/>
                  </a:lnTo>
                  <a:lnTo>
                    <a:pt x="29" y="77"/>
                  </a:lnTo>
                  <a:lnTo>
                    <a:pt x="16" y="78"/>
                  </a:lnTo>
                  <a:lnTo>
                    <a:pt x="8" y="82"/>
                  </a:lnTo>
                  <a:lnTo>
                    <a:pt x="3" y="92"/>
                  </a:lnTo>
                  <a:lnTo>
                    <a:pt x="0" y="103"/>
                  </a:lnTo>
                  <a:lnTo>
                    <a:pt x="6" y="110"/>
                  </a:lnTo>
                  <a:lnTo>
                    <a:pt x="21" y="116"/>
                  </a:lnTo>
                  <a:lnTo>
                    <a:pt x="37" y="120"/>
                  </a:lnTo>
                  <a:lnTo>
                    <a:pt x="53" y="121"/>
                  </a:lnTo>
                  <a:lnTo>
                    <a:pt x="69" y="121"/>
                  </a:lnTo>
                  <a:lnTo>
                    <a:pt x="83" y="121"/>
                  </a:lnTo>
                  <a:lnTo>
                    <a:pt x="99" y="117"/>
                  </a:lnTo>
                  <a:lnTo>
                    <a:pt x="115" y="113"/>
                  </a:lnTo>
                  <a:lnTo>
                    <a:pt x="131" y="107"/>
                  </a:lnTo>
                  <a:lnTo>
                    <a:pt x="145" y="98"/>
                  </a:lnTo>
                  <a:lnTo>
                    <a:pt x="160" y="88"/>
                  </a:lnTo>
                  <a:lnTo>
                    <a:pt x="171" y="75"/>
                  </a:lnTo>
                  <a:lnTo>
                    <a:pt x="183" y="62"/>
                  </a:lnTo>
                  <a:lnTo>
                    <a:pt x="192" y="46"/>
                  </a:lnTo>
                  <a:lnTo>
                    <a:pt x="200" y="32"/>
                  </a:lnTo>
                  <a:lnTo>
                    <a:pt x="209" y="16"/>
                  </a:lnTo>
                  <a:lnTo>
                    <a:pt x="216" y="2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85" name="Freeform 1443">
              <a:extLst>
                <a:ext uri="{FF2B5EF4-FFF2-40B4-BE49-F238E27FC236}">
                  <a16:creationId xmlns:a16="http://schemas.microsoft.com/office/drawing/2014/main" id="{AF158480-F304-9226-97F3-F4DBCC51223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20" y="9373"/>
              <a:ext cx="245" cy="843"/>
            </a:xfrm>
            <a:custGeom>
              <a:avLst/>
              <a:gdLst>
                <a:gd name="T0" fmla="*/ 1 w 245"/>
                <a:gd name="T1" fmla="*/ 843 h 843"/>
                <a:gd name="T2" fmla="*/ 28 w 245"/>
                <a:gd name="T3" fmla="*/ 797 h 843"/>
                <a:gd name="T4" fmla="*/ 51 w 245"/>
                <a:gd name="T5" fmla="*/ 748 h 843"/>
                <a:gd name="T6" fmla="*/ 72 w 245"/>
                <a:gd name="T7" fmla="*/ 696 h 843"/>
                <a:gd name="T8" fmla="*/ 88 w 245"/>
                <a:gd name="T9" fmla="*/ 644 h 843"/>
                <a:gd name="T10" fmla="*/ 102 w 245"/>
                <a:gd name="T11" fmla="*/ 591 h 843"/>
                <a:gd name="T12" fmla="*/ 113 w 245"/>
                <a:gd name="T13" fmla="*/ 536 h 843"/>
                <a:gd name="T14" fmla="*/ 124 w 245"/>
                <a:gd name="T15" fmla="*/ 483 h 843"/>
                <a:gd name="T16" fmla="*/ 134 w 245"/>
                <a:gd name="T17" fmla="*/ 428 h 843"/>
                <a:gd name="T18" fmla="*/ 142 w 245"/>
                <a:gd name="T19" fmla="*/ 375 h 843"/>
                <a:gd name="T20" fmla="*/ 151 w 245"/>
                <a:gd name="T21" fmla="*/ 320 h 843"/>
                <a:gd name="T22" fmla="*/ 158 w 245"/>
                <a:gd name="T23" fmla="*/ 267 h 843"/>
                <a:gd name="T24" fmla="*/ 168 w 245"/>
                <a:gd name="T25" fmla="*/ 213 h 843"/>
                <a:gd name="T26" fmla="*/ 174 w 245"/>
                <a:gd name="T27" fmla="*/ 183 h 843"/>
                <a:gd name="T28" fmla="*/ 181 w 245"/>
                <a:gd name="T29" fmla="*/ 153 h 843"/>
                <a:gd name="T30" fmla="*/ 188 w 245"/>
                <a:gd name="T31" fmla="*/ 124 h 843"/>
                <a:gd name="T32" fmla="*/ 196 w 245"/>
                <a:gd name="T33" fmla="*/ 94 h 843"/>
                <a:gd name="T34" fmla="*/ 200 w 245"/>
                <a:gd name="T35" fmla="*/ 81 h 843"/>
                <a:gd name="T36" fmla="*/ 206 w 245"/>
                <a:gd name="T37" fmla="*/ 71 h 843"/>
                <a:gd name="T38" fmla="*/ 213 w 245"/>
                <a:gd name="T39" fmla="*/ 59 h 843"/>
                <a:gd name="T40" fmla="*/ 220 w 245"/>
                <a:gd name="T41" fmla="*/ 49 h 843"/>
                <a:gd name="T42" fmla="*/ 227 w 245"/>
                <a:gd name="T43" fmla="*/ 39 h 843"/>
                <a:gd name="T44" fmla="*/ 235 w 245"/>
                <a:gd name="T45" fmla="*/ 29 h 843"/>
                <a:gd name="T46" fmla="*/ 240 w 245"/>
                <a:gd name="T47" fmla="*/ 17 h 843"/>
                <a:gd name="T48" fmla="*/ 245 w 245"/>
                <a:gd name="T49" fmla="*/ 6 h 843"/>
                <a:gd name="T50" fmla="*/ 245 w 245"/>
                <a:gd name="T51" fmla="*/ 0 h 843"/>
                <a:gd name="T52" fmla="*/ 240 w 245"/>
                <a:gd name="T53" fmla="*/ 0 h 843"/>
                <a:gd name="T54" fmla="*/ 235 w 245"/>
                <a:gd name="T55" fmla="*/ 3 h 843"/>
                <a:gd name="T56" fmla="*/ 230 w 245"/>
                <a:gd name="T57" fmla="*/ 6 h 843"/>
                <a:gd name="T58" fmla="*/ 224 w 245"/>
                <a:gd name="T59" fmla="*/ 13 h 843"/>
                <a:gd name="T60" fmla="*/ 219 w 245"/>
                <a:gd name="T61" fmla="*/ 20 h 843"/>
                <a:gd name="T62" fmla="*/ 213 w 245"/>
                <a:gd name="T63" fmla="*/ 28 h 843"/>
                <a:gd name="T64" fmla="*/ 207 w 245"/>
                <a:gd name="T65" fmla="*/ 35 h 843"/>
                <a:gd name="T66" fmla="*/ 201 w 245"/>
                <a:gd name="T67" fmla="*/ 43 h 843"/>
                <a:gd name="T68" fmla="*/ 197 w 245"/>
                <a:gd name="T69" fmla="*/ 51 h 843"/>
                <a:gd name="T70" fmla="*/ 191 w 245"/>
                <a:gd name="T71" fmla="*/ 58 h 843"/>
                <a:gd name="T72" fmla="*/ 187 w 245"/>
                <a:gd name="T73" fmla="*/ 66 h 843"/>
                <a:gd name="T74" fmla="*/ 177 w 245"/>
                <a:gd name="T75" fmla="*/ 91 h 843"/>
                <a:gd name="T76" fmla="*/ 171 w 245"/>
                <a:gd name="T77" fmla="*/ 115 h 843"/>
                <a:gd name="T78" fmla="*/ 165 w 245"/>
                <a:gd name="T79" fmla="*/ 141 h 843"/>
                <a:gd name="T80" fmla="*/ 161 w 245"/>
                <a:gd name="T81" fmla="*/ 167 h 843"/>
                <a:gd name="T82" fmla="*/ 151 w 245"/>
                <a:gd name="T83" fmla="*/ 225 h 843"/>
                <a:gd name="T84" fmla="*/ 142 w 245"/>
                <a:gd name="T85" fmla="*/ 281 h 843"/>
                <a:gd name="T86" fmla="*/ 135 w 245"/>
                <a:gd name="T87" fmla="*/ 339 h 843"/>
                <a:gd name="T88" fmla="*/ 128 w 245"/>
                <a:gd name="T89" fmla="*/ 397 h 843"/>
                <a:gd name="T90" fmla="*/ 119 w 245"/>
                <a:gd name="T91" fmla="*/ 454 h 843"/>
                <a:gd name="T92" fmla="*/ 109 w 245"/>
                <a:gd name="T93" fmla="*/ 512 h 843"/>
                <a:gd name="T94" fmla="*/ 98 w 245"/>
                <a:gd name="T95" fmla="*/ 569 h 843"/>
                <a:gd name="T96" fmla="*/ 83 w 245"/>
                <a:gd name="T97" fmla="*/ 626 h 843"/>
                <a:gd name="T98" fmla="*/ 66 w 245"/>
                <a:gd name="T99" fmla="*/ 682 h 843"/>
                <a:gd name="T100" fmla="*/ 47 w 245"/>
                <a:gd name="T101" fmla="*/ 737 h 843"/>
                <a:gd name="T102" fmla="*/ 26 w 245"/>
                <a:gd name="T103" fmla="*/ 791 h 843"/>
                <a:gd name="T104" fmla="*/ 0 w 245"/>
                <a:gd name="T105" fmla="*/ 843 h 843"/>
                <a:gd name="T106" fmla="*/ 0 w 245"/>
                <a:gd name="T107" fmla="*/ 843 h 843"/>
                <a:gd name="T108" fmla="*/ 1 w 245"/>
                <a:gd name="T109" fmla="*/ 843 h 843"/>
                <a:gd name="T110" fmla="*/ 1 w 245"/>
                <a:gd name="T111" fmla="*/ 843 h 843"/>
                <a:gd name="T112" fmla="*/ 1 w 245"/>
                <a:gd name="T113" fmla="*/ 843 h 843"/>
                <a:gd name="T114" fmla="*/ 1 w 245"/>
                <a:gd name="T115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5" h="843">
                  <a:moveTo>
                    <a:pt x="1" y="843"/>
                  </a:moveTo>
                  <a:lnTo>
                    <a:pt x="28" y="797"/>
                  </a:lnTo>
                  <a:lnTo>
                    <a:pt x="51" y="748"/>
                  </a:lnTo>
                  <a:lnTo>
                    <a:pt x="72" y="696"/>
                  </a:lnTo>
                  <a:lnTo>
                    <a:pt x="88" y="644"/>
                  </a:lnTo>
                  <a:lnTo>
                    <a:pt x="102" y="591"/>
                  </a:lnTo>
                  <a:lnTo>
                    <a:pt x="113" y="536"/>
                  </a:lnTo>
                  <a:lnTo>
                    <a:pt x="124" y="483"/>
                  </a:lnTo>
                  <a:lnTo>
                    <a:pt x="134" y="428"/>
                  </a:lnTo>
                  <a:lnTo>
                    <a:pt x="142" y="375"/>
                  </a:lnTo>
                  <a:lnTo>
                    <a:pt x="151" y="320"/>
                  </a:lnTo>
                  <a:lnTo>
                    <a:pt x="158" y="267"/>
                  </a:lnTo>
                  <a:lnTo>
                    <a:pt x="168" y="213"/>
                  </a:lnTo>
                  <a:lnTo>
                    <a:pt x="174" y="183"/>
                  </a:lnTo>
                  <a:lnTo>
                    <a:pt x="181" y="153"/>
                  </a:lnTo>
                  <a:lnTo>
                    <a:pt x="188" y="124"/>
                  </a:lnTo>
                  <a:lnTo>
                    <a:pt x="196" y="94"/>
                  </a:lnTo>
                  <a:lnTo>
                    <a:pt x="200" y="81"/>
                  </a:lnTo>
                  <a:lnTo>
                    <a:pt x="206" y="71"/>
                  </a:lnTo>
                  <a:lnTo>
                    <a:pt x="213" y="59"/>
                  </a:lnTo>
                  <a:lnTo>
                    <a:pt x="220" y="49"/>
                  </a:lnTo>
                  <a:lnTo>
                    <a:pt x="227" y="39"/>
                  </a:lnTo>
                  <a:lnTo>
                    <a:pt x="235" y="29"/>
                  </a:lnTo>
                  <a:lnTo>
                    <a:pt x="240" y="17"/>
                  </a:lnTo>
                  <a:lnTo>
                    <a:pt x="245" y="6"/>
                  </a:lnTo>
                  <a:lnTo>
                    <a:pt x="245" y="0"/>
                  </a:lnTo>
                  <a:lnTo>
                    <a:pt x="240" y="0"/>
                  </a:lnTo>
                  <a:lnTo>
                    <a:pt x="235" y="3"/>
                  </a:lnTo>
                  <a:lnTo>
                    <a:pt x="230" y="6"/>
                  </a:lnTo>
                  <a:lnTo>
                    <a:pt x="224" y="13"/>
                  </a:lnTo>
                  <a:lnTo>
                    <a:pt x="219" y="20"/>
                  </a:lnTo>
                  <a:lnTo>
                    <a:pt x="213" y="28"/>
                  </a:lnTo>
                  <a:lnTo>
                    <a:pt x="207" y="35"/>
                  </a:lnTo>
                  <a:lnTo>
                    <a:pt x="201" y="43"/>
                  </a:lnTo>
                  <a:lnTo>
                    <a:pt x="197" y="51"/>
                  </a:lnTo>
                  <a:lnTo>
                    <a:pt x="191" y="58"/>
                  </a:lnTo>
                  <a:lnTo>
                    <a:pt x="187" y="66"/>
                  </a:lnTo>
                  <a:lnTo>
                    <a:pt x="177" y="91"/>
                  </a:lnTo>
                  <a:lnTo>
                    <a:pt x="171" y="115"/>
                  </a:lnTo>
                  <a:lnTo>
                    <a:pt x="165" y="141"/>
                  </a:lnTo>
                  <a:lnTo>
                    <a:pt x="161" y="167"/>
                  </a:lnTo>
                  <a:lnTo>
                    <a:pt x="151" y="225"/>
                  </a:lnTo>
                  <a:lnTo>
                    <a:pt x="142" y="281"/>
                  </a:lnTo>
                  <a:lnTo>
                    <a:pt x="135" y="339"/>
                  </a:lnTo>
                  <a:lnTo>
                    <a:pt x="128" y="397"/>
                  </a:lnTo>
                  <a:lnTo>
                    <a:pt x="119" y="454"/>
                  </a:lnTo>
                  <a:lnTo>
                    <a:pt x="109" y="512"/>
                  </a:lnTo>
                  <a:lnTo>
                    <a:pt x="98" y="569"/>
                  </a:lnTo>
                  <a:lnTo>
                    <a:pt x="83" y="626"/>
                  </a:lnTo>
                  <a:lnTo>
                    <a:pt x="66" y="682"/>
                  </a:lnTo>
                  <a:lnTo>
                    <a:pt x="47" y="737"/>
                  </a:lnTo>
                  <a:lnTo>
                    <a:pt x="26" y="791"/>
                  </a:lnTo>
                  <a:lnTo>
                    <a:pt x="0" y="843"/>
                  </a:lnTo>
                  <a:lnTo>
                    <a:pt x="0" y="843"/>
                  </a:lnTo>
                  <a:lnTo>
                    <a:pt x="1" y="843"/>
                  </a:lnTo>
                  <a:lnTo>
                    <a:pt x="1" y="843"/>
                  </a:lnTo>
                  <a:lnTo>
                    <a:pt x="1" y="843"/>
                  </a:lnTo>
                  <a:lnTo>
                    <a:pt x="1" y="8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86" name="Freeform 1444">
              <a:extLst>
                <a:ext uri="{FF2B5EF4-FFF2-40B4-BE49-F238E27FC236}">
                  <a16:creationId xmlns:a16="http://schemas.microsoft.com/office/drawing/2014/main" id="{6785C9F3-8EDF-7932-2193-71B3E0211C9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113" y="10136"/>
              <a:ext cx="332" cy="824"/>
            </a:xfrm>
            <a:custGeom>
              <a:avLst/>
              <a:gdLst>
                <a:gd name="T0" fmla="*/ 13 w 332"/>
                <a:gd name="T1" fmla="*/ 26 h 824"/>
                <a:gd name="T2" fmla="*/ 32 w 332"/>
                <a:gd name="T3" fmla="*/ 79 h 824"/>
                <a:gd name="T4" fmla="*/ 43 w 332"/>
                <a:gd name="T5" fmla="*/ 131 h 824"/>
                <a:gd name="T6" fmla="*/ 56 w 332"/>
                <a:gd name="T7" fmla="*/ 177 h 824"/>
                <a:gd name="T8" fmla="*/ 66 w 332"/>
                <a:gd name="T9" fmla="*/ 226 h 824"/>
                <a:gd name="T10" fmla="*/ 88 w 332"/>
                <a:gd name="T11" fmla="*/ 275 h 824"/>
                <a:gd name="T12" fmla="*/ 115 w 332"/>
                <a:gd name="T13" fmla="*/ 320 h 824"/>
                <a:gd name="T14" fmla="*/ 146 w 332"/>
                <a:gd name="T15" fmla="*/ 364 h 824"/>
                <a:gd name="T16" fmla="*/ 175 w 332"/>
                <a:gd name="T17" fmla="*/ 410 h 824"/>
                <a:gd name="T18" fmla="*/ 199 w 332"/>
                <a:gd name="T19" fmla="*/ 464 h 824"/>
                <a:gd name="T20" fmla="*/ 216 w 332"/>
                <a:gd name="T21" fmla="*/ 518 h 824"/>
                <a:gd name="T22" fmla="*/ 231 w 332"/>
                <a:gd name="T23" fmla="*/ 575 h 824"/>
                <a:gd name="T24" fmla="*/ 241 w 332"/>
                <a:gd name="T25" fmla="*/ 631 h 824"/>
                <a:gd name="T26" fmla="*/ 250 w 332"/>
                <a:gd name="T27" fmla="*/ 684 h 824"/>
                <a:gd name="T28" fmla="*/ 260 w 332"/>
                <a:gd name="T29" fmla="*/ 736 h 824"/>
                <a:gd name="T30" fmla="*/ 268 w 332"/>
                <a:gd name="T31" fmla="*/ 787 h 824"/>
                <a:gd name="T32" fmla="*/ 268 w 332"/>
                <a:gd name="T33" fmla="*/ 820 h 824"/>
                <a:gd name="T34" fmla="*/ 283 w 332"/>
                <a:gd name="T35" fmla="*/ 824 h 824"/>
                <a:gd name="T36" fmla="*/ 310 w 332"/>
                <a:gd name="T37" fmla="*/ 807 h 824"/>
                <a:gd name="T38" fmla="*/ 330 w 332"/>
                <a:gd name="T39" fmla="*/ 772 h 824"/>
                <a:gd name="T40" fmla="*/ 330 w 332"/>
                <a:gd name="T41" fmla="*/ 733 h 824"/>
                <a:gd name="T42" fmla="*/ 317 w 332"/>
                <a:gd name="T43" fmla="*/ 691 h 824"/>
                <a:gd name="T44" fmla="*/ 299 w 332"/>
                <a:gd name="T45" fmla="*/ 637 h 824"/>
                <a:gd name="T46" fmla="*/ 278 w 332"/>
                <a:gd name="T47" fmla="*/ 572 h 824"/>
                <a:gd name="T48" fmla="*/ 258 w 332"/>
                <a:gd name="T49" fmla="*/ 508 h 824"/>
                <a:gd name="T50" fmla="*/ 232 w 332"/>
                <a:gd name="T51" fmla="*/ 448 h 824"/>
                <a:gd name="T52" fmla="*/ 199 w 332"/>
                <a:gd name="T53" fmla="*/ 390 h 824"/>
                <a:gd name="T54" fmla="*/ 162 w 332"/>
                <a:gd name="T55" fmla="*/ 340 h 824"/>
                <a:gd name="T56" fmla="*/ 123 w 332"/>
                <a:gd name="T57" fmla="*/ 291 h 824"/>
                <a:gd name="T58" fmla="*/ 88 w 332"/>
                <a:gd name="T59" fmla="*/ 239 h 824"/>
                <a:gd name="T60" fmla="*/ 65 w 332"/>
                <a:gd name="T61" fmla="*/ 183 h 824"/>
                <a:gd name="T62" fmla="*/ 53 w 332"/>
                <a:gd name="T63" fmla="*/ 128 h 824"/>
                <a:gd name="T64" fmla="*/ 45 w 332"/>
                <a:gd name="T65" fmla="*/ 86 h 824"/>
                <a:gd name="T66" fmla="*/ 35 w 332"/>
                <a:gd name="T67" fmla="*/ 60 h 824"/>
                <a:gd name="T68" fmla="*/ 22 w 332"/>
                <a:gd name="T69" fmla="*/ 36 h 824"/>
                <a:gd name="T70" fmla="*/ 9 w 332"/>
                <a:gd name="T71" fmla="*/ 13 h 824"/>
                <a:gd name="T72" fmla="*/ 2 w 332"/>
                <a:gd name="T73" fmla="*/ 0 h 824"/>
                <a:gd name="T74" fmla="*/ 0 w 332"/>
                <a:gd name="T75" fmla="*/ 0 h 824"/>
                <a:gd name="T76" fmla="*/ 0 w 332"/>
                <a:gd name="T77" fmla="*/ 0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2" h="824">
                  <a:moveTo>
                    <a:pt x="0" y="0"/>
                  </a:moveTo>
                  <a:lnTo>
                    <a:pt x="13" y="26"/>
                  </a:lnTo>
                  <a:lnTo>
                    <a:pt x="23" y="52"/>
                  </a:lnTo>
                  <a:lnTo>
                    <a:pt x="32" y="79"/>
                  </a:lnTo>
                  <a:lnTo>
                    <a:pt x="38" y="106"/>
                  </a:lnTo>
                  <a:lnTo>
                    <a:pt x="43" y="131"/>
                  </a:lnTo>
                  <a:lnTo>
                    <a:pt x="49" y="154"/>
                  </a:lnTo>
                  <a:lnTo>
                    <a:pt x="56" y="177"/>
                  </a:lnTo>
                  <a:lnTo>
                    <a:pt x="61" y="201"/>
                  </a:lnTo>
                  <a:lnTo>
                    <a:pt x="66" y="226"/>
                  </a:lnTo>
                  <a:lnTo>
                    <a:pt x="77" y="250"/>
                  </a:lnTo>
                  <a:lnTo>
                    <a:pt x="88" y="275"/>
                  </a:lnTo>
                  <a:lnTo>
                    <a:pt x="101" y="298"/>
                  </a:lnTo>
                  <a:lnTo>
                    <a:pt x="115" y="320"/>
                  </a:lnTo>
                  <a:lnTo>
                    <a:pt x="131" y="343"/>
                  </a:lnTo>
                  <a:lnTo>
                    <a:pt x="146" y="364"/>
                  </a:lnTo>
                  <a:lnTo>
                    <a:pt x="160" y="386"/>
                  </a:lnTo>
                  <a:lnTo>
                    <a:pt x="175" y="410"/>
                  </a:lnTo>
                  <a:lnTo>
                    <a:pt x="188" y="436"/>
                  </a:lnTo>
                  <a:lnTo>
                    <a:pt x="199" y="464"/>
                  </a:lnTo>
                  <a:lnTo>
                    <a:pt x="209" y="490"/>
                  </a:lnTo>
                  <a:lnTo>
                    <a:pt x="216" y="518"/>
                  </a:lnTo>
                  <a:lnTo>
                    <a:pt x="225" y="546"/>
                  </a:lnTo>
                  <a:lnTo>
                    <a:pt x="231" y="575"/>
                  </a:lnTo>
                  <a:lnTo>
                    <a:pt x="237" y="604"/>
                  </a:lnTo>
                  <a:lnTo>
                    <a:pt x="241" y="631"/>
                  </a:lnTo>
                  <a:lnTo>
                    <a:pt x="245" y="657"/>
                  </a:lnTo>
                  <a:lnTo>
                    <a:pt x="250" y="684"/>
                  </a:lnTo>
                  <a:lnTo>
                    <a:pt x="254" y="710"/>
                  </a:lnTo>
                  <a:lnTo>
                    <a:pt x="260" y="736"/>
                  </a:lnTo>
                  <a:lnTo>
                    <a:pt x="265" y="761"/>
                  </a:lnTo>
                  <a:lnTo>
                    <a:pt x="268" y="787"/>
                  </a:lnTo>
                  <a:lnTo>
                    <a:pt x="265" y="813"/>
                  </a:lnTo>
                  <a:lnTo>
                    <a:pt x="268" y="820"/>
                  </a:lnTo>
                  <a:lnTo>
                    <a:pt x="274" y="824"/>
                  </a:lnTo>
                  <a:lnTo>
                    <a:pt x="283" y="824"/>
                  </a:lnTo>
                  <a:lnTo>
                    <a:pt x="290" y="823"/>
                  </a:lnTo>
                  <a:lnTo>
                    <a:pt x="310" y="807"/>
                  </a:lnTo>
                  <a:lnTo>
                    <a:pt x="325" y="791"/>
                  </a:lnTo>
                  <a:lnTo>
                    <a:pt x="330" y="772"/>
                  </a:lnTo>
                  <a:lnTo>
                    <a:pt x="332" y="753"/>
                  </a:lnTo>
                  <a:lnTo>
                    <a:pt x="330" y="733"/>
                  </a:lnTo>
                  <a:lnTo>
                    <a:pt x="325" y="713"/>
                  </a:lnTo>
                  <a:lnTo>
                    <a:pt x="317" y="691"/>
                  </a:lnTo>
                  <a:lnTo>
                    <a:pt x="309" y="668"/>
                  </a:lnTo>
                  <a:lnTo>
                    <a:pt x="299" y="637"/>
                  </a:lnTo>
                  <a:lnTo>
                    <a:pt x="289" y="604"/>
                  </a:lnTo>
                  <a:lnTo>
                    <a:pt x="278" y="572"/>
                  </a:lnTo>
                  <a:lnTo>
                    <a:pt x="270" y="540"/>
                  </a:lnTo>
                  <a:lnTo>
                    <a:pt x="258" y="508"/>
                  </a:lnTo>
                  <a:lnTo>
                    <a:pt x="247" y="478"/>
                  </a:lnTo>
                  <a:lnTo>
                    <a:pt x="232" y="448"/>
                  </a:lnTo>
                  <a:lnTo>
                    <a:pt x="216" y="418"/>
                  </a:lnTo>
                  <a:lnTo>
                    <a:pt x="199" y="390"/>
                  </a:lnTo>
                  <a:lnTo>
                    <a:pt x="180" y="366"/>
                  </a:lnTo>
                  <a:lnTo>
                    <a:pt x="162" y="340"/>
                  </a:lnTo>
                  <a:lnTo>
                    <a:pt x="141" y="315"/>
                  </a:lnTo>
                  <a:lnTo>
                    <a:pt x="123" y="291"/>
                  </a:lnTo>
                  <a:lnTo>
                    <a:pt x="104" y="265"/>
                  </a:lnTo>
                  <a:lnTo>
                    <a:pt x="88" y="239"/>
                  </a:lnTo>
                  <a:lnTo>
                    <a:pt x="74" y="210"/>
                  </a:lnTo>
                  <a:lnTo>
                    <a:pt x="65" y="183"/>
                  </a:lnTo>
                  <a:lnTo>
                    <a:pt x="59" y="155"/>
                  </a:lnTo>
                  <a:lnTo>
                    <a:pt x="53" y="128"/>
                  </a:lnTo>
                  <a:lnTo>
                    <a:pt x="49" y="101"/>
                  </a:lnTo>
                  <a:lnTo>
                    <a:pt x="45" y="86"/>
                  </a:lnTo>
                  <a:lnTo>
                    <a:pt x="41" y="73"/>
                  </a:lnTo>
                  <a:lnTo>
                    <a:pt x="35" y="60"/>
                  </a:lnTo>
                  <a:lnTo>
                    <a:pt x="29" y="47"/>
                  </a:lnTo>
                  <a:lnTo>
                    <a:pt x="22" y="36"/>
                  </a:lnTo>
                  <a:lnTo>
                    <a:pt x="15" y="24"/>
                  </a:lnTo>
                  <a:lnTo>
                    <a:pt x="9" y="1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87" name="Freeform 1445">
              <a:extLst>
                <a:ext uri="{FF2B5EF4-FFF2-40B4-BE49-F238E27FC236}">
                  <a16:creationId xmlns:a16="http://schemas.microsoft.com/office/drawing/2014/main" id="{5269B3E6-072C-60BB-8167-BE435A9FAE3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842" y="9243"/>
              <a:ext cx="293" cy="113"/>
            </a:xfrm>
            <a:custGeom>
              <a:avLst/>
              <a:gdLst>
                <a:gd name="T0" fmla="*/ 0 w 293"/>
                <a:gd name="T1" fmla="*/ 113 h 113"/>
                <a:gd name="T2" fmla="*/ 14 w 293"/>
                <a:gd name="T3" fmla="*/ 98 h 113"/>
                <a:gd name="T4" fmla="*/ 29 w 293"/>
                <a:gd name="T5" fmla="*/ 85 h 113"/>
                <a:gd name="T6" fmla="*/ 43 w 293"/>
                <a:gd name="T7" fmla="*/ 74 h 113"/>
                <a:gd name="T8" fmla="*/ 59 w 293"/>
                <a:gd name="T9" fmla="*/ 64 h 113"/>
                <a:gd name="T10" fmla="*/ 75 w 293"/>
                <a:gd name="T11" fmla="*/ 55 h 113"/>
                <a:gd name="T12" fmla="*/ 92 w 293"/>
                <a:gd name="T13" fmla="*/ 48 h 113"/>
                <a:gd name="T14" fmla="*/ 110 w 293"/>
                <a:gd name="T15" fmla="*/ 42 h 113"/>
                <a:gd name="T16" fmla="*/ 127 w 293"/>
                <a:gd name="T17" fmla="*/ 36 h 113"/>
                <a:gd name="T18" fmla="*/ 144 w 293"/>
                <a:gd name="T19" fmla="*/ 34 h 113"/>
                <a:gd name="T20" fmla="*/ 163 w 293"/>
                <a:gd name="T21" fmla="*/ 32 h 113"/>
                <a:gd name="T22" fmla="*/ 180 w 293"/>
                <a:gd name="T23" fmla="*/ 32 h 113"/>
                <a:gd name="T24" fmla="*/ 199 w 293"/>
                <a:gd name="T25" fmla="*/ 32 h 113"/>
                <a:gd name="T26" fmla="*/ 218 w 293"/>
                <a:gd name="T27" fmla="*/ 35 h 113"/>
                <a:gd name="T28" fmla="*/ 235 w 293"/>
                <a:gd name="T29" fmla="*/ 39 h 113"/>
                <a:gd name="T30" fmla="*/ 254 w 293"/>
                <a:gd name="T31" fmla="*/ 44 h 113"/>
                <a:gd name="T32" fmla="*/ 273 w 293"/>
                <a:gd name="T33" fmla="*/ 51 h 113"/>
                <a:gd name="T34" fmla="*/ 280 w 293"/>
                <a:gd name="T35" fmla="*/ 51 h 113"/>
                <a:gd name="T36" fmla="*/ 287 w 293"/>
                <a:gd name="T37" fmla="*/ 47 h 113"/>
                <a:gd name="T38" fmla="*/ 293 w 293"/>
                <a:gd name="T39" fmla="*/ 39 h 113"/>
                <a:gd name="T40" fmla="*/ 291 w 293"/>
                <a:gd name="T41" fmla="*/ 34 h 113"/>
                <a:gd name="T42" fmla="*/ 274 w 293"/>
                <a:gd name="T43" fmla="*/ 21 h 113"/>
                <a:gd name="T44" fmla="*/ 254 w 293"/>
                <a:gd name="T45" fmla="*/ 11 h 113"/>
                <a:gd name="T46" fmla="*/ 232 w 293"/>
                <a:gd name="T47" fmla="*/ 5 h 113"/>
                <a:gd name="T48" fmla="*/ 211 w 293"/>
                <a:gd name="T49" fmla="*/ 2 h 113"/>
                <a:gd name="T50" fmla="*/ 187 w 293"/>
                <a:gd name="T51" fmla="*/ 0 h 113"/>
                <a:gd name="T52" fmla="*/ 164 w 293"/>
                <a:gd name="T53" fmla="*/ 3 h 113"/>
                <a:gd name="T54" fmla="*/ 141 w 293"/>
                <a:gd name="T55" fmla="*/ 8 h 113"/>
                <a:gd name="T56" fmla="*/ 120 w 293"/>
                <a:gd name="T57" fmla="*/ 15 h 113"/>
                <a:gd name="T58" fmla="*/ 98 w 293"/>
                <a:gd name="T59" fmla="*/ 24 h 113"/>
                <a:gd name="T60" fmla="*/ 76 w 293"/>
                <a:gd name="T61" fmla="*/ 34 h 113"/>
                <a:gd name="T62" fmla="*/ 58 w 293"/>
                <a:gd name="T63" fmla="*/ 45 h 113"/>
                <a:gd name="T64" fmla="*/ 40 w 293"/>
                <a:gd name="T65" fmla="*/ 58 h 113"/>
                <a:gd name="T66" fmla="*/ 26 w 293"/>
                <a:gd name="T67" fmla="*/ 71 h 113"/>
                <a:gd name="T68" fmla="*/ 14 w 293"/>
                <a:gd name="T69" fmla="*/ 84 h 113"/>
                <a:gd name="T70" fmla="*/ 6 w 293"/>
                <a:gd name="T71" fmla="*/ 98 h 113"/>
                <a:gd name="T72" fmla="*/ 0 w 293"/>
                <a:gd name="T73" fmla="*/ 113 h 113"/>
                <a:gd name="T74" fmla="*/ 0 w 293"/>
                <a:gd name="T75" fmla="*/ 113 h 113"/>
                <a:gd name="T76" fmla="*/ 0 w 293"/>
                <a:gd name="T77" fmla="*/ 113 h 113"/>
                <a:gd name="T78" fmla="*/ 0 w 293"/>
                <a:gd name="T79" fmla="*/ 113 h 113"/>
                <a:gd name="T80" fmla="*/ 0 w 293"/>
                <a:gd name="T81" fmla="*/ 113 h 113"/>
                <a:gd name="T82" fmla="*/ 0 w 293"/>
                <a:gd name="T8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3" h="113">
                  <a:moveTo>
                    <a:pt x="0" y="113"/>
                  </a:moveTo>
                  <a:lnTo>
                    <a:pt x="14" y="98"/>
                  </a:lnTo>
                  <a:lnTo>
                    <a:pt x="29" y="85"/>
                  </a:lnTo>
                  <a:lnTo>
                    <a:pt x="43" y="74"/>
                  </a:lnTo>
                  <a:lnTo>
                    <a:pt x="59" y="64"/>
                  </a:lnTo>
                  <a:lnTo>
                    <a:pt x="75" y="55"/>
                  </a:lnTo>
                  <a:lnTo>
                    <a:pt x="92" y="48"/>
                  </a:lnTo>
                  <a:lnTo>
                    <a:pt x="110" y="42"/>
                  </a:lnTo>
                  <a:lnTo>
                    <a:pt x="127" y="36"/>
                  </a:lnTo>
                  <a:lnTo>
                    <a:pt x="144" y="34"/>
                  </a:lnTo>
                  <a:lnTo>
                    <a:pt x="163" y="32"/>
                  </a:lnTo>
                  <a:lnTo>
                    <a:pt x="180" y="32"/>
                  </a:lnTo>
                  <a:lnTo>
                    <a:pt x="199" y="32"/>
                  </a:lnTo>
                  <a:lnTo>
                    <a:pt x="218" y="35"/>
                  </a:lnTo>
                  <a:lnTo>
                    <a:pt x="235" y="39"/>
                  </a:lnTo>
                  <a:lnTo>
                    <a:pt x="254" y="44"/>
                  </a:lnTo>
                  <a:lnTo>
                    <a:pt x="273" y="51"/>
                  </a:lnTo>
                  <a:lnTo>
                    <a:pt x="280" y="51"/>
                  </a:lnTo>
                  <a:lnTo>
                    <a:pt x="287" y="47"/>
                  </a:lnTo>
                  <a:lnTo>
                    <a:pt x="293" y="39"/>
                  </a:lnTo>
                  <a:lnTo>
                    <a:pt x="291" y="34"/>
                  </a:lnTo>
                  <a:lnTo>
                    <a:pt x="274" y="21"/>
                  </a:lnTo>
                  <a:lnTo>
                    <a:pt x="254" y="11"/>
                  </a:lnTo>
                  <a:lnTo>
                    <a:pt x="232" y="5"/>
                  </a:lnTo>
                  <a:lnTo>
                    <a:pt x="211" y="2"/>
                  </a:lnTo>
                  <a:lnTo>
                    <a:pt x="187" y="0"/>
                  </a:lnTo>
                  <a:lnTo>
                    <a:pt x="164" y="3"/>
                  </a:lnTo>
                  <a:lnTo>
                    <a:pt x="141" y="8"/>
                  </a:lnTo>
                  <a:lnTo>
                    <a:pt x="120" y="15"/>
                  </a:lnTo>
                  <a:lnTo>
                    <a:pt x="98" y="24"/>
                  </a:lnTo>
                  <a:lnTo>
                    <a:pt x="76" y="34"/>
                  </a:lnTo>
                  <a:lnTo>
                    <a:pt x="58" y="45"/>
                  </a:lnTo>
                  <a:lnTo>
                    <a:pt x="40" y="58"/>
                  </a:lnTo>
                  <a:lnTo>
                    <a:pt x="26" y="71"/>
                  </a:lnTo>
                  <a:lnTo>
                    <a:pt x="14" y="84"/>
                  </a:lnTo>
                  <a:lnTo>
                    <a:pt x="6" y="98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88" name="Freeform 1446">
              <a:extLst>
                <a:ext uri="{FF2B5EF4-FFF2-40B4-BE49-F238E27FC236}">
                  <a16:creationId xmlns:a16="http://schemas.microsoft.com/office/drawing/2014/main" id="{2213E3BA-E00F-9F3C-D4FB-13F0F31DA9B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934" y="9186"/>
              <a:ext cx="183" cy="104"/>
            </a:xfrm>
            <a:custGeom>
              <a:avLst/>
              <a:gdLst>
                <a:gd name="T0" fmla="*/ 2 w 183"/>
                <a:gd name="T1" fmla="*/ 6 h 104"/>
                <a:gd name="T2" fmla="*/ 28 w 183"/>
                <a:gd name="T3" fmla="*/ 10 h 104"/>
                <a:gd name="T4" fmla="*/ 51 w 183"/>
                <a:gd name="T5" fmla="*/ 19 h 104"/>
                <a:gd name="T6" fmla="*/ 74 w 183"/>
                <a:gd name="T7" fmla="*/ 29 h 104"/>
                <a:gd name="T8" fmla="*/ 95 w 183"/>
                <a:gd name="T9" fmla="*/ 40 h 104"/>
                <a:gd name="T10" fmla="*/ 117 w 183"/>
                <a:gd name="T11" fmla="*/ 55 h 104"/>
                <a:gd name="T12" fmla="*/ 137 w 183"/>
                <a:gd name="T13" fmla="*/ 69 h 104"/>
                <a:gd name="T14" fmla="*/ 156 w 183"/>
                <a:gd name="T15" fmla="*/ 85 h 104"/>
                <a:gd name="T16" fmla="*/ 175 w 183"/>
                <a:gd name="T17" fmla="*/ 102 h 104"/>
                <a:gd name="T18" fmla="*/ 178 w 183"/>
                <a:gd name="T19" fmla="*/ 104 h 104"/>
                <a:gd name="T20" fmla="*/ 182 w 183"/>
                <a:gd name="T21" fmla="*/ 101 h 104"/>
                <a:gd name="T22" fmla="*/ 183 w 183"/>
                <a:gd name="T23" fmla="*/ 98 h 104"/>
                <a:gd name="T24" fmla="*/ 183 w 183"/>
                <a:gd name="T25" fmla="*/ 93 h 104"/>
                <a:gd name="T26" fmla="*/ 166 w 183"/>
                <a:gd name="T27" fmla="*/ 73 h 104"/>
                <a:gd name="T28" fmla="*/ 147 w 183"/>
                <a:gd name="T29" fmla="*/ 56 h 104"/>
                <a:gd name="T30" fmla="*/ 127 w 183"/>
                <a:gd name="T31" fmla="*/ 40 h 104"/>
                <a:gd name="T32" fmla="*/ 104 w 183"/>
                <a:gd name="T33" fmla="*/ 27 h 104"/>
                <a:gd name="T34" fmla="*/ 81 w 183"/>
                <a:gd name="T35" fmla="*/ 17 h 104"/>
                <a:gd name="T36" fmla="*/ 57 w 183"/>
                <a:gd name="T37" fmla="*/ 8 h 104"/>
                <a:gd name="T38" fmla="*/ 31 w 183"/>
                <a:gd name="T39" fmla="*/ 3 h 104"/>
                <a:gd name="T40" fmla="*/ 5 w 183"/>
                <a:gd name="T41" fmla="*/ 0 h 104"/>
                <a:gd name="T42" fmla="*/ 3 w 183"/>
                <a:gd name="T43" fmla="*/ 1 h 104"/>
                <a:gd name="T44" fmla="*/ 2 w 183"/>
                <a:gd name="T45" fmla="*/ 3 h 104"/>
                <a:gd name="T46" fmla="*/ 0 w 183"/>
                <a:gd name="T47" fmla="*/ 4 h 104"/>
                <a:gd name="T48" fmla="*/ 2 w 183"/>
                <a:gd name="T49" fmla="*/ 6 h 104"/>
                <a:gd name="T50" fmla="*/ 2 w 183"/>
                <a:gd name="T51" fmla="*/ 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104">
                  <a:moveTo>
                    <a:pt x="2" y="6"/>
                  </a:moveTo>
                  <a:lnTo>
                    <a:pt x="28" y="10"/>
                  </a:lnTo>
                  <a:lnTo>
                    <a:pt x="51" y="19"/>
                  </a:lnTo>
                  <a:lnTo>
                    <a:pt x="74" y="29"/>
                  </a:lnTo>
                  <a:lnTo>
                    <a:pt x="95" y="40"/>
                  </a:lnTo>
                  <a:lnTo>
                    <a:pt x="117" y="55"/>
                  </a:lnTo>
                  <a:lnTo>
                    <a:pt x="137" y="69"/>
                  </a:lnTo>
                  <a:lnTo>
                    <a:pt x="156" y="85"/>
                  </a:lnTo>
                  <a:lnTo>
                    <a:pt x="175" y="102"/>
                  </a:lnTo>
                  <a:lnTo>
                    <a:pt x="178" y="104"/>
                  </a:lnTo>
                  <a:lnTo>
                    <a:pt x="182" y="101"/>
                  </a:lnTo>
                  <a:lnTo>
                    <a:pt x="183" y="98"/>
                  </a:lnTo>
                  <a:lnTo>
                    <a:pt x="183" y="93"/>
                  </a:lnTo>
                  <a:lnTo>
                    <a:pt x="166" y="73"/>
                  </a:lnTo>
                  <a:lnTo>
                    <a:pt x="147" y="56"/>
                  </a:lnTo>
                  <a:lnTo>
                    <a:pt x="127" y="40"/>
                  </a:lnTo>
                  <a:lnTo>
                    <a:pt x="104" y="27"/>
                  </a:lnTo>
                  <a:lnTo>
                    <a:pt x="81" y="17"/>
                  </a:lnTo>
                  <a:lnTo>
                    <a:pt x="57" y="8"/>
                  </a:lnTo>
                  <a:lnTo>
                    <a:pt x="31" y="3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89" name="Freeform 1447">
              <a:extLst>
                <a:ext uri="{FF2B5EF4-FFF2-40B4-BE49-F238E27FC236}">
                  <a16:creationId xmlns:a16="http://schemas.microsoft.com/office/drawing/2014/main" id="{E329319D-E725-326F-6E94-729D78B5242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17" y="10812"/>
              <a:ext cx="314" cy="105"/>
            </a:xfrm>
            <a:custGeom>
              <a:avLst/>
              <a:gdLst>
                <a:gd name="T0" fmla="*/ 0 w 314"/>
                <a:gd name="T1" fmla="*/ 83 h 105"/>
                <a:gd name="T2" fmla="*/ 20 w 314"/>
                <a:gd name="T3" fmla="*/ 98 h 105"/>
                <a:gd name="T4" fmla="*/ 39 w 314"/>
                <a:gd name="T5" fmla="*/ 105 h 105"/>
                <a:gd name="T6" fmla="*/ 57 w 314"/>
                <a:gd name="T7" fmla="*/ 105 h 105"/>
                <a:gd name="T8" fmla="*/ 76 w 314"/>
                <a:gd name="T9" fmla="*/ 100 h 105"/>
                <a:gd name="T10" fmla="*/ 93 w 314"/>
                <a:gd name="T11" fmla="*/ 92 h 105"/>
                <a:gd name="T12" fmla="*/ 112 w 314"/>
                <a:gd name="T13" fmla="*/ 83 h 105"/>
                <a:gd name="T14" fmla="*/ 132 w 314"/>
                <a:gd name="T15" fmla="*/ 75 h 105"/>
                <a:gd name="T16" fmla="*/ 154 w 314"/>
                <a:gd name="T17" fmla="*/ 67 h 105"/>
                <a:gd name="T18" fmla="*/ 173 w 314"/>
                <a:gd name="T19" fmla="*/ 60 h 105"/>
                <a:gd name="T20" fmla="*/ 191 w 314"/>
                <a:gd name="T21" fmla="*/ 51 h 105"/>
                <a:gd name="T22" fmla="*/ 210 w 314"/>
                <a:gd name="T23" fmla="*/ 43 h 105"/>
                <a:gd name="T24" fmla="*/ 227 w 314"/>
                <a:gd name="T25" fmla="*/ 33 h 105"/>
                <a:gd name="T26" fmla="*/ 246 w 314"/>
                <a:gd name="T27" fmla="*/ 24 h 105"/>
                <a:gd name="T28" fmla="*/ 265 w 314"/>
                <a:gd name="T29" fmla="*/ 20 h 105"/>
                <a:gd name="T30" fmla="*/ 285 w 314"/>
                <a:gd name="T31" fmla="*/ 17 h 105"/>
                <a:gd name="T32" fmla="*/ 307 w 314"/>
                <a:gd name="T33" fmla="*/ 20 h 105"/>
                <a:gd name="T34" fmla="*/ 310 w 314"/>
                <a:gd name="T35" fmla="*/ 20 h 105"/>
                <a:gd name="T36" fmla="*/ 313 w 314"/>
                <a:gd name="T37" fmla="*/ 15 h 105"/>
                <a:gd name="T38" fmla="*/ 314 w 314"/>
                <a:gd name="T39" fmla="*/ 13 h 105"/>
                <a:gd name="T40" fmla="*/ 314 w 314"/>
                <a:gd name="T41" fmla="*/ 8 h 105"/>
                <a:gd name="T42" fmla="*/ 304 w 314"/>
                <a:gd name="T43" fmla="*/ 1 h 105"/>
                <a:gd name="T44" fmla="*/ 292 w 314"/>
                <a:gd name="T45" fmla="*/ 0 h 105"/>
                <a:gd name="T46" fmla="*/ 278 w 314"/>
                <a:gd name="T47" fmla="*/ 0 h 105"/>
                <a:gd name="T48" fmla="*/ 262 w 314"/>
                <a:gd name="T49" fmla="*/ 2 h 105"/>
                <a:gd name="T50" fmla="*/ 246 w 314"/>
                <a:gd name="T51" fmla="*/ 7 h 105"/>
                <a:gd name="T52" fmla="*/ 232 w 314"/>
                <a:gd name="T53" fmla="*/ 11 h 105"/>
                <a:gd name="T54" fmla="*/ 219 w 314"/>
                <a:gd name="T55" fmla="*/ 17 h 105"/>
                <a:gd name="T56" fmla="*/ 209 w 314"/>
                <a:gd name="T57" fmla="*/ 23 h 105"/>
                <a:gd name="T58" fmla="*/ 197 w 314"/>
                <a:gd name="T59" fmla="*/ 28 h 105"/>
                <a:gd name="T60" fmla="*/ 186 w 314"/>
                <a:gd name="T61" fmla="*/ 34 h 105"/>
                <a:gd name="T62" fmla="*/ 174 w 314"/>
                <a:gd name="T63" fmla="*/ 41 h 105"/>
                <a:gd name="T64" fmla="*/ 163 w 314"/>
                <a:gd name="T65" fmla="*/ 49 h 105"/>
                <a:gd name="T66" fmla="*/ 151 w 314"/>
                <a:gd name="T67" fmla="*/ 54 h 105"/>
                <a:gd name="T68" fmla="*/ 138 w 314"/>
                <a:gd name="T69" fmla="*/ 59 h 105"/>
                <a:gd name="T70" fmla="*/ 127 w 314"/>
                <a:gd name="T71" fmla="*/ 63 h 105"/>
                <a:gd name="T72" fmla="*/ 114 w 314"/>
                <a:gd name="T73" fmla="*/ 66 h 105"/>
                <a:gd name="T74" fmla="*/ 108 w 314"/>
                <a:gd name="T75" fmla="*/ 67 h 105"/>
                <a:gd name="T76" fmla="*/ 103 w 314"/>
                <a:gd name="T77" fmla="*/ 70 h 105"/>
                <a:gd name="T78" fmla="*/ 98 w 314"/>
                <a:gd name="T79" fmla="*/ 75 h 105"/>
                <a:gd name="T80" fmla="*/ 93 w 314"/>
                <a:gd name="T81" fmla="*/ 77 h 105"/>
                <a:gd name="T82" fmla="*/ 83 w 314"/>
                <a:gd name="T83" fmla="*/ 83 h 105"/>
                <a:gd name="T84" fmla="*/ 72 w 314"/>
                <a:gd name="T85" fmla="*/ 88 h 105"/>
                <a:gd name="T86" fmla="*/ 60 w 314"/>
                <a:gd name="T87" fmla="*/ 90 h 105"/>
                <a:gd name="T88" fmla="*/ 47 w 314"/>
                <a:gd name="T89" fmla="*/ 90 h 105"/>
                <a:gd name="T90" fmla="*/ 36 w 314"/>
                <a:gd name="T91" fmla="*/ 90 h 105"/>
                <a:gd name="T92" fmla="*/ 24 w 314"/>
                <a:gd name="T93" fmla="*/ 89 h 105"/>
                <a:gd name="T94" fmla="*/ 13 w 314"/>
                <a:gd name="T95" fmla="*/ 86 h 105"/>
                <a:gd name="T96" fmla="*/ 1 w 314"/>
                <a:gd name="T97" fmla="*/ 83 h 105"/>
                <a:gd name="T98" fmla="*/ 0 w 314"/>
                <a:gd name="T99" fmla="*/ 83 h 105"/>
                <a:gd name="T100" fmla="*/ 0 w 314"/>
                <a:gd name="T101" fmla="*/ 83 h 105"/>
                <a:gd name="T102" fmla="*/ 0 w 314"/>
                <a:gd name="T103" fmla="*/ 83 h 105"/>
                <a:gd name="T104" fmla="*/ 0 w 314"/>
                <a:gd name="T105" fmla="*/ 83 h 105"/>
                <a:gd name="T106" fmla="*/ 0 w 314"/>
                <a:gd name="T107" fmla="*/ 8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14" h="105">
                  <a:moveTo>
                    <a:pt x="0" y="83"/>
                  </a:moveTo>
                  <a:lnTo>
                    <a:pt x="20" y="98"/>
                  </a:lnTo>
                  <a:lnTo>
                    <a:pt x="39" y="105"/>
                  </a:lnTo>
                  <a:lnTo>
                    <a:pt x="57" y="105"/>
                  </a:lnTo>
                  <a:lnTo>
                    <a:pt x="76" y="100"/>
                  </a:lnTo>
                  <a:lnTo>
                    <a:pt x="93" y="92"/>
                  </a:lnTo>
                  <a:lnTo>
                    <a:pt x="112" y="83"/>
                  </a:lnTo>
                  <a:lnTo>
                    <a:pt x="132" y="75"/>
                  </a:lnTo>
                  <a:lnTo>
                    <a:pt x="154" y="67"/>
                  </a:lnTo>
                  <a:lnTo>
                    <a:pt x="173" y="60"/>
                  </a:lnTo>
                  <a:lnTo>
                    <a:pt x="191" y="51"/>
                  </a:lnTo>
                  <a:lnTo>
                    <a:pt x="210" y="43"/>
                  </a:lnTo>
                  <a:lnTo>
                    <a:pt x="227" y="33"/>
                  </a:lnTo>
                  <a:lnTo>
                    <a:pt x="246" y="24"/>
                  </a:lnTo>
                  <a:lnTo>
                    <a:pt x="265" y="20"/>
                  </a:lnTo>
                  <a:lnTo>
                    <a:pt x="285" y="17"/>
                  </a:lnTo>
                  <a:lnTo>
                    <a:pt x="307" y="20"/>
                  </a:lnTo>
                  <a:lnTo>
                    <a:pt x="310" y="20"/>
                  </a:lnTo>
                  <a:lnTo>
                    <a:pt x="313" y="15"/>
                  </a:lnTo>
                  <a:lnTo>
                    <a:pt x="314" y="13"/>
                  </a:lnTo>
                  <a:lnTo>
                    <a:pt x="314" y="8"/>
                  </a:lnTo>
                  <a:lnTo>
                    <a:pt x="304" y="1"/>
                  </a:lnTo>
                  <a:lnTo>
                    <a:pt x="292" y="0"/>
                  </a:lnTo>
                  <a:lnTo>
                    <a:pt x="278" y="0"/>
                  </a:lnTo>
                  <a:lnTo>
                    <a:pt x="262" y="2"/>
                  </a:lnTo>
                  <a:lnTo>
                    <a:pt x="246" y="7"/>
                  </a:lnTo>
                  <a:lnTo>
                    <a:pt x="232" y="11"/>
                  </a:lnTo>
                  <a:lnTo>
                    <a:pt x="219" y="17"/>
                  </a:lnTo>
                  <a:lnTo>
                    <a:pt x="209" y="23"/>
                  </a:lnTo>
                  <a:lnTo>
                    <a:pt x="197" y="28"/>
                  </a:lnTo>
                  <a:lnTo>
                    <a:pt x="186" y="34"/>
                  </a:lnTo>
                  <a:lnTo>
                    <a:pt x="174" y="41"/>
                  </a:lnTo>
                  <a:lnTo>
                    <a:pt x="163" y="49"/>
                  </a:lnTo>
                  <a:lnTo>
                    <a:pt x="151" y="54"/>
                  </a:lnTo>
                  <a:lnTo>
                    <a:pt x="138" y="59"/>
                  </a:lnTo>
                  <a:lnTo>
                    <a:pt x="127" y="63"/>
                  </a:lnTo>
                  <a:lnTo>
                    <a:pt x="114" y="66"/>
                  </a:lnTo>
                  <a:lnTo>
                    <a:pt x="108" y="67"/>
                  </a:lnTo>
                  <a:lnTo>
                    <a:pt x="103" y="70"/>
                  </a:lnTo>
                  <a:lnTo>
                    <a:pt x="98" y="75"/>
                  </a:lnTo>
                  <a:lnTo>
                    <a:pt x="93" y="77"/>
                  </a:lnTo>
                  <a:lnTo>
                    <a:pt x="83" y="83"/>
                  </a:lnTo>
                  <a:lnTo>
                    <a:pt x="72" y="88"/>
                  </a:lnTo>
                  <a:lnTo>
                    <a:pt x="60" y="90"/>
                  </a:lnTo>
                  <a:lnTo>
                    <a:pt x="47" y="90"/>
                  </a:lnTo>
                  <a:lnTo>
                    <a:pt x="36" y="90"/>
                  </a:lnTo>
                  <a:lnTo>
                    <a:pt x="24" y="89"/>
                  </a:lnTo>
                  <a:lnTo>
                    <a:pt x="13" y="86"/>
                  </a:lnTo>
                  <a:lnTo>
                    <a:pt x="1" y="8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90" name="Freeform 1448">
              <a:extLst>
                <a:ext uri="{FF2B5EF4-FFF2-40B4-BE49-F238E27FC236}">
                  <a16:creationId xmlns:a16="http://schemas.microsoft.com/office/drawing/2014/main" id="{2C68BE2A-5F14-B223-3A8E-87315016F8E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239" y="10784"/>
              <a:ext cx="111" cy="149"/>
            </a:xfrm>
            <a:custGeom>
              <a:avLst/>
              <a:gdLst>
                <a:gd name="T0" fmla="*/ 0 w 111"/>
                <a:gd name="T1" fmla="*/ 0 h 149"/>
                <a:gd name="T2" fmla="*/ 0 w 111"/>
                <a:gd name="T3" fmla="*/ 3 h 149"/>
                <a:gd name="T4" fmla="*/ 1 w 111"/>
                <a:gd name="T5" fmla="*/ 13 h 149"/>
                <a:gd name="T6" fmla="*/ 5 w 111"/>
                <a:gd name="T7" fmla="*/ 28 h 149"/>
                <a:gd name="T8" fmla="*/ 10 w 111"/>
                <a:gd name="T9" fmla="*/ 45 h 149"/>
                <a:gd name="T10" fmla="*/ 18 w 111"/>
                <a:gd name="T11" fmla="*/ 64 h 149"/>
                <a:gd name="T12" fmla="*/ 30 w 111"/>
                <a:gd name="T13" fmla="*/ 85 h 149"/>
                <a:gd name="T14" fmla="*/ 44 w 111"/>
                <a:gd name="T15" fmla="*/ 105 h 149"/>
                <a:gd name="T16" fmla="*/ 63 w 111"/>
                <a:gd name="T17" fmla="*/ 124 h 149"/>
                <a:gd name="T18" fmla="*/ 82 w 111"/>
                <a:gd name="T19" fmla="*/ 139 h 149"/>
                <a:gd name="T20" fmla="*/ 95 w 111"/>
                <a:gd name="T21" fmla="*/ 146 h 149"/>
                <a:gd name="T22" fmla="*/ 105 w 111"/>
                <a:gd name="T23" fmla="*/ 149 h 149"/>
                <a:gd name="T24" fmla="*/ 109 w 111"/>
                <a:gd name="T25" fmla="*/ 147 h 149"/>
                <a:gd name="T26" fmla="*/ 111 w 111"/>
                <a:gd name="T27" fmla="*/ 143 h 149"/>
                <a:gd name="T28" fmla="*/ 108 w 111"/>
                <a:gd name="T29" fmla="*/ 136 h 149"/>
                <a:gd name="T30" fmla="*/ 103 w 111"/>
                <a:gd name="T31" fmla="*/ 128 h 149"/>
                <a:gd name="T32" fmla="*/ 95 w 111"/>
                <a:gd name="T33" fmla="*/ 120 h 149"/>
                <a:gd name="T34" fmla="*/ 85 w 111"/>
                <a:gd name="T35" fmla="*/ 110 h 149"/>
                <a:gd name="T36" fmla="*/ 72 w 111"/>
                <a:gd name="T37" fmla="*/ 97 h 149"/>
                <a:gd name="T38" fmla="*/ 57 w 111"/>
                <a:gd name="T39" fmla="*/ 81 h 149"/>
                <a:gd name="T40" fmla="*/ 43 w 111"/>
                <a:gd name="T41" fmla="*/ 64 h 149"/>
                <a:gd name="T42" fmla="*/ 28 w 111"/>
                <a:gd name="T43" fmla="*/ 46 h 149"/>
                <a:gd name="T44" fmla="*/ 15 w 111"/>
                <a:gd name="T45" fmla="*/ 29 h 149"/>
                <a:gd name="T46" fmla="*/ 5 w 111"/>
                <a:gd name="T47" fmla="*/ 13 h 149"/>
                <a:gd name="T48" fmla="*/ 0 w 111"/>
                <a:gd name="T4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1" h="149">
                  <a:moveTo>
                    <a:pt x="0" y="0"/>
                  </a:moveTo>
                  <a:lnTo>
                    <a:pt x="0" y="3"/>
                  </a:lnTo>
                  <a:lnTo>
                    <a:pt x="1" y="13"/>
                  </a:lnTo>
                  <a:lnTo>
                    <a:pt x="5" y="28"/>
                  </a:lnTo>
                  <a:lnTo>
                    <a:pt x="10" y="45"/>
                  </a:lnTo>
                  <a:lnTo>
                    <a:pt x="18" y="64"/>
                  </a:lnTo>
                  <a:lnTo>
                    <a:pt x="30" y="85"/>
                  </a:lnTo>
                  <a:lnTo>
                    <a:pt x="44" y="105"/>
                  </a:lnTo>
                  <a:lnTo>
                    <a:pt x="63" y="124"/>
                  </a:lnTo>
                  <a:lnTo>
                    <a:pt x="82" y="139"/>
                  </a:lnTo>
                  <a:lnTo>
                    <a:pt x="95" y="146"/>
                  </a:lnTo>
                  <a:lnTo>
                    <a:pt x="105" y="149"/>
                  </a:lnTo>
                  <a:lnTo>
                    <a:pt x="109" y="147"/>
                  </a:lnTo>
                  <a:lnTo>
                    <a:pt x="111" y="143"/>
                  </a:lnTo>
                  <a:lnTo>
                    <a:pt x="108" y="136"/>
                  </a:lnTo>
                  <a:lnTo>
                    <a:pt x="103" y="128"/>
                  </a:lnTo>
                  <a:lnTo>
                    <a:pt x="95" y="120"/>
                  </a:lnTo>
                  <a:lnTo>
                    <a:pt x="85" y="110"/>
                  </a:lnTo>
                  <a:lnTo>
                    <a:pt x="72" y="97"/>
                  </a:lnTo>
                  <a:lnTo>
                    <a:pt x="57" y="81"/>
                  </a:lnTo>
                  <a:lnTo>
                    <a:pt x="43" y="64"/>
                  </a:lnTo>
                  <a:lnTo>
                    <a:pt x="28" y="46"/>
                  </a:lnTo>
                  <a:lnTo>
                    <a:pt x="15" y="29"/>
                  </a:lnTo>
                  <a:lnTo>
                    <a:pt x="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91" name="Freeform 1449">
              <a:extLst>
                <a:ext uri="{FF2B5EF4-FFF2-40B4-BE49-F238E27FC236}">
                  <a16:creationId xmlns:a16="http://schemas.microsoft.com/office/drawing/2014/main" id="{7B7FA761-C7DA-3B3C-35D9-D12D11DF159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074" y="10804"/>
              <a:ext cx="133" cy="61"/>
            </a:xfrm>
            <a:custGeom>
              <a:avLst/>
              <a:gdLst>
                <a:gd name="T0" fmla="*/ 133 w 133"/>
                <a:gd name="T1" fmla="*/ 0 h 61"/>
                <a:gd name="T2" fmla="*/ 131 w 133"/>
                <a:gd name="T3" fmla="*/ 2 h 61"/>
                <a:gd name="T4" fmla="*/ 129 w 133"/>
                <a:gd name="T5" fmla="*/ 8 h 61"/>
                <a:gd name="T6" fmla="*/ 121 w 133"/>
                <a:gd name="T7" fmla="*/ 13 h 61"/>
                <a:gd name="T8" fmla="*/ 111 w 133"/>
                <a:gd name="T9" fmla="*/ 22 h 61"/>
                <a:gd name="T10" fmla="*/ 98 w 133"/>
                <a:gd name="T11" fmla="*/ 29 h 61"/>
                <a:gd name="T12" fmla="*/ 82 w 133"/>
                <a:gd name="T13" fmla="*/ 35 h 61"/>
                <a:gd name="T14" fmla="*/ 62 w 133"/>
                <a:gd name="T15" fmla="*/ 38 h 61"/>
                <a:gd name="T16" fmla="*/ 38 w 133"/>
                <a:gd name="T17" fmla="*/ 36 h 61"/>
                <a:gd name="T18" fmla="*/ 16 w 133"/>
                <a:gd name="T19" fmla="*/ 35 h 61"/>
                <a:gd name="T20" fmla="*/ 5 w 133"/>
                <a:gd name="T21" fmla="*/ 36 h 61"/>
                <a:gd name="T22" fmla="*/ 0 w 133"/>
                <a:gd name="T23" fmla="*/ 39 h 61"/>
                <a:gd name="T24" fmla="*/ 3 w 133"/>
                <a:gd name="T25" fmla="*/ 44 h 61"/>
                <a:gd name="T26" fmla="*/ 10 w 133"/>
                <a:gd name="T27" fmla="*/ 49 h 61"/>
                <a:gd name="T28" fmla="*/ 20 w 133"/>
                <a:gd name="T29" fmla="*/ 54 h 61"/>
                <a:gd name="T30" fmla="*/ 32 w 133"/>
                <a:gd name="T31" fmla="*/ 58 h 61"/>
                <a:gd name="T32" fmla="*/ 45 w 133"/>
                <a:gd name="T33" fmla="*/ 61 h 61"/>
                <a:gd name="T34" fmla="*/ 58 w 133"/>
                <a:gd name="T35" fmla="*/ 61 h 61"/>
                <a:gd name="T36" fmla="*/ 71 w 133"/>
                <a:gd name="T37" fmla="*/ 61 h 61"/>
                <a:gd name="T38" fmla="*/ 84 w 133"/>
                <a:gd name="T39" fmla="*/ 58 h 61"/>
                <a:gd name="T40" fmla="*/ 98 w 133"/>
                <a:gd name="T41" fmla="*/ 52 h 61"/>
                <a:gd name="T42" fmla="*/ 110 w 133"/>
                <a:gd name="T43" fmla="*/ 45 h 61"/>
                <a:gd name="T44" fmla="*/ 120 w 133"/>
                <a:gd name="T45" fmla="*/ 34 h 61"/>
                <a:gd name="T46" fmla="*/ 129 w 133"/>
                <a:gd name="T47" fmla="*/ 19 h 61"/>
                <a:gd name="T48" fmla="*/ 133 w 133"/>
                <a:gd name="T4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3" h="61">
                  <a:moveTo>
                    <a:pt x="133" y="0"/>
                  </a:moveTo>
                  <a:lnTo>
                    <a:pt x="131" y="2"/>
                  </a:lnTo>
                  <a:lnTo>
                    <a:pt x="129" y="8"/>
                  </a:lnTo>
                  <a:lnTo>
                    <a:pt x="121" y="13"/>
                  </a:lnTo>
                  <a:lnTo>
                    <a:pt x="111" y="22"/>
                  </a:lnTo>
                  <a:lnTo>
                    <a:pt x="98" y="29"/>
                  </a:lnTo>
                  <a:lnTo>
                    <a:pt x="82" y="35"/>
                  </a:lnTo>
                  <a:lnTo>
                    <a:pt x="62" y="38"/>
                  </a:lnTo>
                  <a:lnTo>
                    <a:pt x="38" y="36"/>
                  </a:lnTo>
                  <a:lnTo>
                    <a:pt x="16" y="35"/>
                  </a:lnTo>
                  <a:lnTo>
                    <a:pt x="5" y="36"/>
                  </a:lnTo>
                  <a:lnTo>
                    <a:pt x="0" y="39"/>
                  </a:lnTo>
                  <a:lnTo>
                    <a:pt x="3" y="44"/>
                  </a:lnTo>
                  <a:lnTo>
                    <a:pt x="10" y="49"/>
                  </a:lnTo>
                  <a:lnTo>
                    <a:pt x="20" y="54"/>
                  </a:lnTo>
                  <a:lnTo>
                    <a:pt x="32" y="58"/>
                  </a:lnTo>
                  <a:lnTo>
                    <a:pt x="45" y="61"/>
                  </a:lnTo>
                  <a:lnTo>
                    <a:pt x="58" y="61"/>
                  </a:lnTo>
                  <a:lnTo>
                    <a:pt x="71" y="61"/>
                  </a:lnTo>
                  <a:lnTo>
                    <a:pt x="84" y="58"/>
                  </a:lnTo>
                  <a:lnTo>
                    <a:pt x="98" y="52"/>
                  </a:lnTo>
                  <a:lnTo>
                    <a:pt x="110" y="45"/>
                  </a:lnTo>
                  <a:lnTo>
                    <a:pt x="120" y="34"/>
                  </a:lnTo>
                  <a:lnTo>
                    <a:pt x="129" y="19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92" name="Freeform 1450">
              <a:extLst>
                <a:ext uri="{FF2B5EF4-FFF2-40B4-BE49-F238E27FC236}">
                  <a16:creationId xmlns:a16="http://schemas.microsoft.com/office/drawing/2014/main" id="{D65C1170-B641-ED07-5276-F204C7421C7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040" y="10770"/>
              <a:ext cx="125" cy="63"/>
            </a:xfrm>
            <a:custGeom>
              <a:avLst/>
              <a:gdLst>
                <a:gd name="T0" fmla="*/ 0 w 125"/>
                <a:gd name="T1" fmla="*/ 59 h 63"/>
                <a:gd name="T2" fmla="*/ 2 w 125"/>
                <a:gd name="T3" fmla="*/ 60 h 63"/>
                <a:gd name="T4" fmla="*/ 10 w 125"/>
                <a:gd name="T5" fmla="*/ 62 h 63"/>
                <a:gd name="T6" fmla="*/ 23 w 125"/>
                <a:gd name="T7" fmla="*/ 63 h 63"/>
                <a:gd name="T8" fmla="*/ 37 w 125"/>
                <a:gd name="T9" fmla="*/ 63 h 63"/>
                <a:gd name="T10" fmla="*/ 53 w 125"/>
                <a:gd name="T11" fmla="*/ 62 h 63"/>
                <a:gd name="T12" fmla="*/ 72 w 125"/>
                <a:gd name="T13" fmla="*/ 55 h 63"/>
                <a:gd name="T14" fmla="*/ 89 w 125"/>
                <a:gd name="T15" fmla="*/ 44 h 63"/>
                <a:gd name="T16" fmla="*/ 106 w 125"/>
                <a:gd name="T17" fmla="*/ 27 h 63"/>
                <a:gd name="T18" fmla="*/ 119 w 125"/>
                <a:gd name="T19" fmla="*/ 10 h 63"/>
                <a:gd name="T20" fmla="*/ 125 w 125"/>
                <a:gd name="T21" fmla="*/ 1 h 63"/>
                <a:gd name="T22" fmla="*/ 124 w 125"/>
                <a:gd name="T23" fmla="*/ 0 h 63"/>
                <a:gd name="T24" fmla="*/ 119 w 125"/>
                <a:gd name="T25" fmla="*/ 1 h 63"/>
                <a:gd name="T26" fmla="*/ 111 w 125"/>
                <a:gd name="T27" fmla="*/ 7 h 63"/>
                <a:gd name="T28" fmla="*/ 101 w 125"/>
                <a:gd name="T29" fmla="*/ 16 h 63"/>
                <a:gd name="T30" fmla="*/ 89 w 125"/>
                <a:gd name="T31" fmla="*/ 23 h 63"/>
                <a:gd name="T32" fmla="*/ 79 w 125"/>
                <a:gd name="T33" fmla="*/ 30 h 63"/>
                <a:gd name="T34" fmla="*/ 69 w 125"/>
                <a:gd name="T35" fmla="*/ 36 h 63"/>
                <a:gd name="T36" fmla="*/ 56 w 125"/>
                <a:gd name="T37" fmla="*/ 42 h 63"/>
                <a:gd name="T38" fmla="*/ 43 w 125"/>
                <a:gd name="T39" fmla="*/ 46 h 63"/>
                <a:gd name="T40" fmla="*/ 30 w 125"/>
                <a:gd name="T41" fmla="*/ 50 h 63"/>
                <a:gd name="T42" fmla="*/ 18 w 125"/>
                <a:gd name="T43" fmla="*/ 55 h 63"/>
                <a:gd name="T44" fmla="*/ 8 w 125"/>
                <a:gd name="T45" fmla="*/ 56 h 63"/>
                <a:gd name="T46" fmla="*/ 2 w 125"/>
                <a:gd name="T47" fmla="*/ 59 h 63"/>
                <a:gd name="T48" fmla="*/ 0 w 125"/>
                <a:gd name="T49" fmla="*/ 5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5" h="63">
                  <a:moveTo>
                    <a:pt x="0" y="59"/>
                  </a:moveTo>
                  <a:lnTo>
                    <a:pt x="2" y="60"/>
                  </a:lnTo>
                  <a:lnTo>
                    <a:pt x="10" y="62"/>
                  </a:lnTo>
                  <a:lnTo>
                    <a:pt x="23" y="63"/>
                  </a:lnTo>
                  <a:lnTo>
                    <a:pt x="37" y="63"/>
                  </a:lnTo>
                  <a:lnTo>
                    <a:pt x="53" y="62"/>
                  </a:lnTo>
                  <a:lnTo>
                    <a:pt x="72" y="55"/>
                  </a:lnTo>
                  <a:lnTo>
                    <a:pt x="89" y="44"/>
                  </a:lnTo>
                  <a:lnTo>
                    <a:pt x="106" y="27"/>
                  </a:lnTo>
                  <a:lnTo>
                    <a:pt x="119" y="10"/>
                  </a:lnTo>
                  <a:lnTo>
                    <a:pt x="125" y="1"/>
                  </a:lnTo>
                  <a:lnTo>
                    <a:pt x="124" y="0"/>
                  </a:lnTo>
                  <a:lnTo>
                    <a:pt x="119" y="1"/>
                  </a:lnTo>
                  <a:lnTo>
                    <a:pt x="111" y="7"/>
                  </a:lnTo>
                  <a:lnTo>
                    <a:pt x="101" y="16"/>
                  </a:lnTo>
                  <a:lnTo>
                    <a:pt x="89" y="23"/>
                  </a:lnTo>
                  <a:lnTo>
                    <a:pt x="79" y="30"/>
                  </a:lnTo>
                  <a:lnTo>
                    <a:pt x="69" y="36"/>
                  </a:lnTo>
                  <a:lnTo>
                    <a:pt x="56" y="42"/>
                  </a:lnTo>
                  <a:lnTo>
                    <a:pt x="43" y="46"/>
                  </a:lnTo>
                  <a:lnTo>
                    <a:pt x="30" y="50"/>
                  </a:lnTo>
                  <a:lnTo>
                    <a:pt x="18" y="55"/>
                  </a:lnTo>
                  <a:lnTo>
                    <a:pt x="8" y="56"/>
                  </a:lnTo>
                  <a:lnTo>
                    <a:pt x="2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93" name="Freeform 1451">
              <a:extLst>
                <a:ext uri="{FF2B5EF4-FFF2-40B4-BE49-F238E27FC236}">
                  <a16:creationId xmlns:a16="http://schemas.microsoft.com/office/drawing/2014/main" id="{61196384-3CCD-4BA0-316A-F65E5313875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195" y="10804"/>
              <a:ext cx="75" cy="142"/>
            </a:xfrm>
            <a:custGeom>
              <a:avLst/>
              <a:gdLst>
                <a:gd name="T0" fmla="*/ 12 w 75"/>
                <a:gd name="T1" fmla="*/ 0 h 142"/>
                <a:gd name="T2" fmla="*/ 10 w 75"/>
                <a:gd name="T3" fmla="*/ 5 h 142"/>
                <a:gd name="T4" fmla="*/ 8 w 75"/>
                <a:gd name="T5" fmla="*/ 13 h 142"/>
                <a:gd name="T6" fmla="*/ 3 w 75"/>
                <a:gd name="T7" fmla="*/ 29 h 142"/>
                <a:gd name="T8" fmla="*/ 0 w 75"/>
                <a:gd name="T9" fmla="*/ 47 h 142"/>
                <a:gd name="T10" fmla="*/ 0 w 75"/>
                <a:gd name="T11" fmla="*/ 67 h 142"/>
                <a:gd name="T12" fmla="*/ 3 w 75"/>
                <a:gd name="T13" fmla="*/ 87 h 142"/>
                <a:gd name="T14" fmla="*/ 12 w 75"/>
                <a:gd name="T15" fmla="*/ 106 h 142"/>
                <a:gd name="T16" fmla="*/ 28 w 75"/>
                <a:gd name="T17" fmla="*/ 121 h 142"/>
                <a:gd name="T18" fmla="*/ 45 w 75"/>
                <a:gd name="T19" fmla="*/ 133 h 142"/>
                <a:gd name="T20" fmla="*/ 58 w 75"/>
                <a:gd name="T21" fmla="*/ 140 h 142"/>
                <a:gd name="T22" fmla="*/ 67 w 75"/>
                <a:gd name="T23" fmla="*/ 142 h 142"/>
                <a:gd name="T24" fmla="*/ 72 w 75"/>
                <a:gd name="T25" fmla="*/ 142 h 142"/>
                <a:gd name="T26" fmla="*/ 75 w 75"/>
                <a:gd name="T27" fmla="*/ 137 h 142"/>
                <a:gd name="T28" fmla="*/ 74 w 75"/>
                <a:gd name="T29" fmla="*/ 133 h 142"/>
                <a:gd name="T30" fmla="*/ 70 w 75"/>
                <a:gd name="T31" fmla="*/ 126 h 142"/>
                <a:gd name="T32" fmla="*/ 64 w 75"/>
                <a:gd name="T33" fmla="*/ 120 h 142"/>
                <a:gd name="T34" fmla="*/ 57 w 75"/>
                <a:gd name="T35" fmla="*/ 114 h 142"/>
                <a:gd name="T36" fmla="*/ 48 w 75"/>
                <a:gd name="T37" fmla="*/ 107 h 142"/>
                <a:gd name="T38" fmla="*/ 39 w 75"/>
                <a:gd name="T39" fmla="*/ 98 h 142"/>
                <a:gd name="T40" fmla="*/ 32 w 75"/>
                <a:gd name="T41" fmla="*/ 87 h 142"/>
                <a:gd name="T42" fmla="*/ 25 w 75"/>
                <a:gd name="T43" fmla="*/ 72 h 142"/>
                <a:gd name="T44" fmla="*/ 19 w 75"/>
                <a:gd name="T45" fmla="*/ 54 h 142"/>
                <a:gd name="T46" fmla="*/ 15 w 75"/>
                <a:gd name="T47" fmla="*/ 31 h 142"/>
                <a:gd name="T48" fmla="*/ 12 w 75"/>
                <a:gd name="T49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5" h="142">
                  <a:moveTo>
                    <a:pt x="12" y="0"/>
                  </a:moveTo>
                  <a:lnTo>
                    <a:pt x="10" y="5"/>
                  </a:lnTo>
                  <a:lnTo>
                    <a:pt x="8" y="13"/>
                  </a:lnTo>
                  <a:lnTo>
                    <a:pt x="3" y="29"/>
                  </a:lnTo>
                  <a:lnTo>
                    <a:pt x="0" y="47"/>
                  </a:lnTo>
                  <a:lnTo>
                    <a:pt x="0" y="67"/>
                  </a:lnTo>
                  <a:lnTo>
                    <a:pt x="3" y="87"/>
                  </a:lnTo>
                  <a:lnTo>
                    <a:pt x="12" y="106"/>
                  </a:lnTo>
                  <a:lnTo>
                    <a:pt x="28" y="121"/>
                  </a:lnTo>
                  <a:lnTo>
                    <a:pt x="45" y="133"/>
                  </a:lnTo>
                  <a:lnTo>
                    <a:pt x="58" y="140"/>
                  </a:lnTo>
                  <a:lnTo>
                    <a:pt x="67" y="142"/>
                  </a:lnTo>
                  <a:lnTo>
                    <a:pt x="72" y="142"/>
                  </a:lnTo>
                  <a:lnTo>
                    <a:pt x="75" y="137"/>
                  </a:lnTo>
                  <a:lnTo>
                    <a:pt x="74" y="133"/>
                  </a:lnTo>
                  <a:lnTo>
                    <a:pt x="70" y="126"/>
                  </a:lnTo>
                  <a:lnTo>
                    <a:pt x="64" y="120"/>
                  </a:lnTo>
                  <a:lnTo>
                    <a:pt x="57" y="114"/>
                  </a:lnTo>
                  <a:lnTo>
                    <a:pt x="48" y="107"/>
                  </a:lnTo>
                  <a:lnTo>
                    <a:pt x="39" y="98"/>
                  </a:lnTo>
                  <a:lnTo>
                    <a:pt x="32" y="87"/>
                  </a:lnTo>
                  <a:lnTo>
                    <a:pt x="25" y="72"/>
                  </a:lnTo>
                  <a:lnTo>
                    <a:pt x="19" y="54"/>
                  </a:lnTo>
                  <a:lnTo>
                    <a:pt x="15" y="3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94" name="Freeform 1452">
              <a:extLst>
                <a:ext uri="{FF2B5EF4-FFF2-40B4-BE49-F238E27FC236}">
                  <a16:creationId xmlns:a16="http://schemas.microsoft.com/office/drawing/2014/main" id="{B640EB5D-9646-0F5B-2768-0D8C2B9A9EE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354" y="10288"/>
              <a:ext cx="144" cy="417"/>
            </a:xfrm>
            <a:custGeom>
              <a:avLst/>
              <a:gdLst>
                <a:gd name="T0" fmla="*/ 125 w 144"/>
                <a:gd name="T1" fmla="*/ 417 h 417"/>
                <a:gd name="T2" fmla="*/ 127 w 144"/>
                <a:gd name="T3" fmla="*/ 408 h 417"/>
                <a:gd name="T4" fmla="*/ 130 w 144"/>
                <a:gd name="T5" fmla="*/ 387 h 417"/>
                <a:gd name="T6" fmla="*/ 133 w 144"/>
                <a:gd name="T7" fmla="*/ 352 h 417"/>
                <a:gd name="T8" fmla="*/ 134 w 144"/>
                <a:gd name="T9" fmla="*/ 310 h 417"/>
                <a:gd name="T10" fmla="*/ 131 w 144"/>
                <a:gd name="T11" fmla="*/ 264 h 417"/>
                <a:gd name="T12" fmla="*/ 124 w 144"/>
                <a:gd name="T13" fmla="*/ 215 h 417"/>
                <a:gd name="T14" fmla="*/ 110 w 144"/>
                <a:gd name="T15" fmla="*/ 169 h 417"/>
                <a:gd name="T16" fmla="*/ 86 w 144"/>
                <a:gd name="T17" fmla="*/ 127 h 417"/>
                <a:gd name="T18" fmla="*/ 60 w 144"/>
                <a:gd name="T19" fmla="*/ 91 h 417"/>
                <a:gd name="T20" fmla="*/ 37 w 144"/>
                <a:gd name="T21" fmla="*/ 61 h 417"/>
                <a:gd name="T22" fmla="*/ 20 w 144"/>
                <a:gd name="T23" fmla="*/ 35 h 417"/>
                <a:gd name="T24" fmla="*/ 7 w 144"/>
                <a:gd name="T25" fmla="*/ 18 h 417"/>
                <a:gd name="T26" fmla="*/ 0 w 144"/>
                <a:gd name="T27" fmla="*/ 5 h 417"/>
                <a:gd name="T28" fmla="*/ 0 w 144"/>
                <a:gd name="T29" fmla="*/ 0 h 417"/>
                <a:gd name="T30" fmla="*/ 6 w 144"/>
                <a:gd name="T31" fmla="*/ 2 h 417"/>
                <a:gd name="T32" fmla="*/ 20 w 144"/>
                <a:gd name="T33" fmla="*/ 12 h 417"/>
                <a:gd name="T34" fmla="*/ 40 w 144"/>
                <a:gd name="T35" fmla="*/ 31 h 417"/>
                <a:gd name="T36" fmla="*/ 66 w 144"/>
                <a:gd name="T37" fmla="*/ 59 h 417"/>
                <a:gd name="T38" fmla="*/ 92 w 144"/>
                <a:gd name="T39" fmla="*/ 97 h 417"/>
                <a:gd name="T40" fmla="*/ 115 w 144"/>
                <a:gd name="T41" fmla="*/ 145 h 417"/>
                <a:gd name="T42" fmla="*/ 134 w 144"/>
                <a:gd name="T43" fmla="*/ 202 h 417"/>
                <a:gd name="T44" fmla="*/ 144 w 144"/>
                <a:gd name="T45" fmla="*/ 266 h 417"/>
                <a:gd name="T46" fmla="*/ 143 w 144"/>
                <a:gd name="T47" fmla="*/ 338 h 417"/>
                <a:gd name="T48" fmla="*/ 125 w 144"/>
                <a:gd name="T49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4" h="417">
                  <a:moveTo>
                    <a:pt x="125" y="417"/>
                  </a:moveTo>
                  <a:lnTo>
                    <a:pt x="127" y="408"/>
                  </a:lnTo>
                  <a:lnTo>
                    <a:pt x="130" y="387"/>
                  </a:lnTo>
                  <a:lnTo>
                    <a:pt x="133" y="352"/>
                  </a:lnTo>
                  <a:lnTo>
                    <a:pt x="134" y="310"/>
                  </a:lnTo>
                  <a:lnTo>
                    <a:pt x="131" y="264"/>
                  </a:lnTo>
                  <a:lnTo>
                    <a:pt x="124" y="215"/>
                  </a:lnTo>
                  <a:lnTo>
                    <a:pt x="110" y="169"/>
                  </a:lnTo>
                  <a:lnTo>
                    <a:pt x="86" y="127"/>
                  </a:lnTo>
                  <a:lnTo>
                    <a:pt x="60" y="91"/>
                  </a:lnTo>
                  <a:lnTo>
                    <a:pt x="37" y="61"/>
                  </a:lnTo>
                  <a:lnTo>
                    <a:pt x="20" y="35"/>
                  </a:lnTo>
                  <a:lnTo>
                    <a:pt x="7" y="18"/>
                  </a:lnTo>
                  <a:lnTo>
                    <a:pt x="0" y="5"/>
                  </a:lnTo>
                  <a:lnTo>
                    <a:pt x="0" y="0"/>
                  </a:lnTo>
                  <a:lnTo>
                    <a:pt x="6" y="2"/>
                  </a:lnTo>
                  <a:lnTo>
                    <a:pt x="20" y="12"/>
                  </a:lnTo>
                  <a:lnTo>
                    <a:pt x="40" y="31"/>
                  </a:lnTo>
                  <a:lnTo>
                    <a:pt x="66" y="59"/>
                  </a:lnTo>
                  <a:lnTo>
                    <a:pt x="92" y="97"/>
                  </a:lnTo>
                  <a:lnTo>
                    <a:pt x="115" y="145"/>
                  </a:lnTo>
                  <a:lnTo>
                    <a:pt x="134" y="202"/>
                  </a:lnTo>
                  <a:lnTo>
                    <a:pt x="144" y="266"/>
                  </a:lnTo>
                  <a:lnTo>
                    <a:pt x="143" y="338"/>
                  </a:lnTo>
                  <a:lnTo>
                    <a:pt x="125" y="4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grpSp>
        <p:nvGrpSpPr>
          <p:cNvPr id="495" name="Group 2110">
            <a:extLst>
              <a:ext uri="{FF2B5EF4-FFF2-40B4-BE49-F238E27FC236}">
                <a16:creationId xmlns:a16="http://schemas.microsoft.com/office/drawing/2014/main" id="{9D171576-19D4-2D22-3CF6-7DF5B61A76E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282559" y="2021284"/>
            <a:ext cx="351153" cy="628017"/>
            <a:chOff x="132" y="291"/>
            <a:chExt cx="5637" cy="10071"/>
          </a:xfrm>
        </p:grpSpPr>
        <p:sp>
          <p:nvSpPr>
            <p:cNvPr id="496" name="Freeform 2111">
              <a:extLst>
                <a:ext uri="{FF2B5EF4-FFF2-40B4-BE49-F238E27FC236}">
                  <a16:creationId xmlns:a16="http://schemas.microsoft.com/office/drawing/2014/main" id="{8F529490-B0D1-5ABE-1AFE-6A680DBADFB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021" y="4018"/>
              <a:ext cx="1867" cy="3670"/>
            </a:xfrm>
            <a:custGeom>
              <a:avLst/>
              <a:gdLst>
                <a:gd name="T0" fmla="*/ 0 w 1867"/>
                <a:gd name="T1" fmla="*/ 3670 h 3670"/>
                <a:gd name="T2" fmla="*/ 277 w 1867"/>
                <a:gd name="T3" fmla="*/ 3216 h 3670"/>
                <a:gd name="T4" fmla="*/ 537 w 1867"/>
                <a:gd name="T5" fmla="*/ 2768 h 3670"/>
                <a:gd name="T6" fmla="*/ 778 w 1867"/>
                <a:gd name="T7" fmla="*/ 2322 h 3670"/>
                <a:gd name="T8" fmla="*/ 1006 w 1867"/>
                <a:gd name="T9" fmla="*/ 1874 h 3670"/>
                <a:gd name="T10" fmla="*/ 1224 w 1867"/>
                <a:gd name="T11" fmla="*/ 1418 h 3670"/>
                <a:gd name="T12" fmla="*/ 1439 w 1867"/>
                <a:gd name="T13" fmla="*/ 958 h 3670"/>
                <a:gd name="T14" fmla="*/ 1650 w 1867"/>
                <a:gd name="T15" fmla="*/ 485 h 3670"/>
                <a:gd name="T16" fmla="*/ 1867 w 1867"/>
                <a:gd name="T17" fmla="*/ 0 h 3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7" h="3670">
                  <a:moveTo>
                    <a:pt x="0" y="3670"/>
                  </a:moveTo>
                  <a:lnTo>
                    <a:pt x="277" y="3216"/>
                  </a:lnTo>
                  <a:lnTo>
                    <a:pt x="537" y="2768"/>
                  </a:lnTo>
                  <a:lnTo>
                    <a:pt x="778" y="2322"/>
                  </a:lnTo>
                  <a:lnTo>
                    <a:pt x="1006" y="1874"/>
                  </a:lnTo>
                  <a:lnTo>
                    <a:pt x="1224" y="1418"/>
                  </a:lnTo>
                  <a:lnTo>
                    <a:pt x="1439" y="958"/>
                  </a:lnTo>
                  <a:lnTo>
                    <a:pt x="1650" y="485"/>
                  </a:lnTo>
                  <a:lnTo>
                    <a:pt x="1867" y="0"/>
                  </a:lnTo>
                </a:path>
              </a:pathLst>
            </a:cu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97" name="Freeform 2112">
              <a:extLst>
                <a:ext uri="{FF2B5EF4-FFF2-40B4-BE49-F238E27FC236}">
                  <a16:creationId xmlns:a16="http://schemas.microsoft.com/office/drawing/2014/main" id="{450F91DC-C39B-F140-EBCD-0C96F90B3FD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625" y="4065"/>
              <a:ext cx="1862" cy="3662"/>
            </a:xfrm>
            <a:custGeom>
              <a:avLst/>
              <a:gdLst>
                <a:gd name="T0" fmla="*/ 0 w 1862"/>
                <a:gd name="T1" fmla="*/ 3662 h 3662"/>
                <a:gd name="T2" fmla="*/ 276 w 1862"/>
                <a:gd name="T3" fmla="*/ 3210 h 3662"/>
                <a:gd name="T4" fmla="*/ 534 w 1862"/>
                <a:gd name="T5" fmla="*/ 2766 h 3662"/>
                <a:gd name="T6" fmla="*/ 774 w 1862"/>
                <a:gd name="T7" fmla="*/ 2319 h 3662"/>
                <a:gd name="T8" fmla="*/ 1003 w 1862"/>
                <a:gd name="T9" fmla="*/ 1873 h 3662"/>
                <a:gd name="T10" fmla="*/ 1220 w 1862"/>
                <a:gd name="T11" fmla="*/ 1418 h 3662"/>
                <a:gd name="T12" fmla="*/ 1433 w 1862"/>
                <a:gd name="T13" fmla="*/ 958 h 3662"/>
                <a:gd name="T14" fmla="*/ 1645 w 1862"/>
                <a:gd name="T15" fmla="*/ 485 h 3662"/>
                <a:gd name="T16" fmla="*/ 1862 w 1862"/>
                <a:gd name="T17" fmla="*/ 0 h 3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2" h="3662">
                  <a:moveTo>
                    <a:pt x="0" y="3662"/>
                  </a:moveTo>
                  <a:lnTo>
                    <a:pt x="276" y="3210"/>
                  </a:lnTo>
                  <a:lnTo>
                    <a:pt x="534" y="2766"/>
                  </a:lnTo>
                  <a:lnTo>
                    <a:pt x="774" y="2319"/>
                  </a:lnTo>
                  <a:lnTo>
                    <a:pt x="1003" y="1873"/>
                  </a:lnTo>
                  <a:lnTo>
                    <a:pt x="1220" y="1418"/>
                  </a:lnTo>
                  <a:lnTo>
                    <a:pt x="1433" y="958"/>
                  </a:lnTo>
                  <a:lnTo>
                    <a:pt x="1645" y="485"/>
                  </a:lnTo>
                  <a:lnTo>
                    <a:pt x="1862" y="0"/>
                  </a:lnTo>
                </a:path>
              </a:pathLst>
            </a:cu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98" name="Freeform 2113">
              <a:extLst>
                <a:ext uri="{FF2B5EF4-FFF2-40B4-BE49-F238E27FC236}">
                  <a16:creationId xmlns:a16="http://schemas.microsoft.com/office/drawing/2014/main" id="{BF37ED8B-8397-7D81-F09A-833561676E0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201" y="1071"/>
              <a:ext cx="1926" cy="1863"/>
            </a:xfrm>
            <a:custGeom>
              <a:avLst/>
              <a:gdLst>
                <a:gd name="T0" fmla="*/ 1926 w 1926"/>
                <a:gd name="T1" fmla="*/ 1644 h 1863"/>
                <a:gd name="T2" fmla="*/ 31 w 1926"/>
                <a:gd name="T3" fmla="*/ 1863 h 1863"/>
                <a:gd name="T4" fmla="*/ 29 w 1926"/>
                <a:gd name="T5" fmla="*/ 1761 h 1863"/>
                <a:gd name="T6" fmla="*/ 28 w 1926"/>
                <a:gd name="T7" fmla="*/ 1658 h 1863"/>
                <a:gd name="T8" fmla="*/ 26 w 1926"/>
                <a:gd name="T9" fmla="*/ 1555 h 1863"/>
                <a:gd name="T10" fmla="*/ 24 w 1926"/>
                <a:gd name="T11" fmla="*/ 1452 h 1863"/>
                <a:gd name="T12" fmla="*/ 18 w 1926"/>
                <a:gd name="T13" fmla="*/ 1345 h 1863"/>
                <a:gd name="T14" fmla="*/ 12 w 1926"/>
                <a:gd name="T15" fmla="*/ 1239 h 1863"/>
                <a:gd name="T16" fmla="*/ 6 w 1926"/>
                <a:gd name="T17" fmla="*/ 1130 h 1863"/>
                <a:gd name="T18" fmla="*/ 0 w 1926"/>
                <a:gd name="T19" fmla="*/ 1022 h 1863"/>
                <a:gd name="T20" fmla="*/ 60 w 1926"/>
                <a:gd name="T21" fmla="*/ 727 h 1863"/>
                <a:gd name="T22" fmla="*/ 138 w 1926"/>
                <a:gd name="T23" fmla="*/ 467 h 1863"/>
                <a:gd name="T24" fmla="*/ 237 w 1926"/>
                <a:gd name="T25" fmla="*/ 254 h 1863"/>
                <a:gd name="T26" fmla="*/ 371 w 1926"/>
                <a:gd name="T27" fmla="*/ 98 h 1863"/>
                <a:gd name="T28" fmla="*/ 539 w 1926"/>
                <a:gd name="T29" fmla="*/ 9 h 1863"/>
                <a:gd name="T30" fmla="*/ 755 w 1926"/>
                <a:gd name="T31" fmla="*/ 0 h 1863"/>
                <a:gd name="T32" fmla="*/ 1022 w 1926"/>
                <a:gd name="T33" fmla="*/ 77 h 1863"/>
                <a:gd name="T34" fmla="*/ 1354 w 1926"/>
                <a:gd name="T35" fmla="*/ 257 h 1863"/>
                <a:gd name="T36" fmla="*/ 1414 w 1926"/>
                <a:gd name="T37" fmla="*/ 267 h 1863"/>
                <a:gd name="T38" fmla="*/ 1476 w 1926"/>
                <a:gd name="T39" fmla="*/ 279 h 1863"/>
                <a:gd name="T40" fmla="*/ 1536 w 1926"/>
                <a:gd name="T41" fmla="*/ 290 h 1863"/>
                <a:gd name="T42" fmla="*/ 1598 w 1926"/>
                <a:gd name="T43" fmla="*/ 302 h 1863"/>
                <a:gd name="T44" fmla="*/ 1658 w 1926"/>
                <a:gd name="T45" fmla="*/ 312 h 1863"/>
                <a:gd name="T46" fmla="*/ 1720 w 1926"/>
                <a:gd name="T47" fmla="*/ 323 h 1863"/>
                <a:gd name="T48" fmla="*/ 1782 w 1926"/>
                <a:gd name="T49" fmla="*/ 335 h 1863"/>
                <a:gd name="T50" fmla="*/ 1844 w 1926"/>
                <a:gd name="T51" fmla="*/ 347 h 1863"/>
                <a:gd name="T52" fmla="*/ 1827 w 1926"/>
                <a:gd name="T53" fmla="*/ 432 h 1863"/>
                <a:gd name="T54" fmla="*/ 1813 w 1926"/>
                <a:gd name="T55" fmla="*/ 519 h 1863"/>
                <a:gd name="T56" fmla="*/ 1802 w 1926"/>
                <a:gd name="T57" fmla="*/ 610 h 1863"/>
                <a:gd name="T58" fmla="*/ 1794 w 1926"/>
                <a:gd name="T59" fmla="*/ 704 h 1863"/>
                <a:gd name="T60" fmla="*/ 1788 w 1926"/>
                <a:gd name="T61" fmla="*/ 797 h 1863"/>
                <a:gd name="T62" fmla="*/ 1790 w 1926"/>
                <a:gd name="T63" fmla="*/ 892 h 1863"/>
                <a:gd name="T64" fmla="*/ 1796 w 1926"/>
                <a:gd name="T65" fmla="*/ 989 h 1863"/>
                <a:gd name="T66" fmla="*/ 1813 w 1926"/>
                <a:gd name="T67" fmla="*/ 1086 h 1863"/>
                <a:gd name="T68" fmla="*/ 1837 w 1926"/>
                <a:gd name="T69" fmla="*/ 1159 h 1863"/>
                <a:gd name="T70" fmla="*/ 1858 w 1926"/>
                <a:gd name="T71" fmla="*/ 1235 h 1863"/>
                <a:gd name="T72" fmla="*/ 1875 w 1926"/>
                <a:gd name="T73" fmla="*/ 1305 h 1863"/>
                <a:gd name="T74" fmla="*/ 1893 w 1926"/>
                <a:gd name="T75" fmla="*/ 1377 h 1863"/>
                <a:gd name="T76" fmla="*/ 1903 w 1926"/>
                <a:gd name="T77" fmla="*/ 1444 h 1863"/>
                <a:gd name="T78" fmla="*/ 1912 w 1926"/>
                <a:gd name="T79" fmla="*/ 1512 h 1863"/>
                <a:gd name="T80" fmla="*/ 1918 w 1926"/>
                <a:gd name="T81" fmla="*/ 1578 h 1863"/>
                <a:gd name="T82" fmla="*/ 1926 w 1926"/>
                <a:gd name="T83" fmla="*/ 1644 h 1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26" h="1863">
                  <a:moveTo>
                    <a:pt x="1926" y="1644"/>
                  </a:moveTo>
                  <a:lnTo>
                    <a:pt x="31" y="1863"/>
                  </a:lnTo>
                  <a:lnTo>
                    <a:pt x="29" y="1761"/>
                  </a:lnTo>
                  <a:lnTo>
                    <a:pt x="28" y="1658"/>
                  </a:lnTo>
                  <a:lnTo>
                    <a:pt x="26" y="1555"/>
                  </a:lnTo>
                  <a:lnTo>
                    <a:pt x="24" y="1452"/>
                  </a:lnTo>
                  <a:lnTo>
                    <a:pt x="18" y="1345"/>
                  </a:lnTo>
                  <a:lnTo>
                    <a:pt x="12" y="1239"/>
                  </a:lnTo>
                  <a:lnTo>
                    <a:pt x="6" y="1130"/>
                  </a:lnTo>
                  <a:lnTo>
                    <a:pt x="0" y="1022"/>
                  </a:lnTo>
                  <a:lnTo>
                    <a:pt x="60" y="727"/>
                  </a:lnTo>
                  <a:lnTo>
                    <a:pt x="138" y="467"/>
                  </a:lnTo>
                  <a:lnTo>
                    <a:pt x="237" y="254"/>
                  </a:lnTo>
                  <a:lnTo>
                    <a:pt x="371" y="98"/>
                  </a:lnTo>
                  <a:lnTo>
                    <a:pt x="539" y="9"/>
                  </a:lnTo>
                  <a:lnTo>
                    <a:pt x="755" y="0"/>
                  </a:lnTo>
                  <a:lnTo>
                    <a:pt x="1022" y="77"/>
                  </a:lnTo>
                  <a:lnTo>
                    <a:pt x="1354" y="257"/>
                  </a:lnTo>
                  <a:lnTo>
                    <a:pt x="1414" y="267"/>
                  </a:lnTo>
                  <a:lnTo>
                    <a:pt x="1476" y="279"/>
                  </a:lnTo>
                  <a:lnTo>
                    <a:pt x="1536" y="290"/>
                  </a:lnTo>
                  <a:lnTo>
                    <a:pt x="1598" y="302"/>
                  </a:lnTo>
                  <a:lnTo>
                    <a:pt x="1658" y="312"/>
                  </a:lnTo>
                  <a:lnTo>
                    <a:pt x="1720" y="323"/>
                  </a:lnTo>
                  <a:lnTo>
                    <a:pt x="1782" y="335"/>
                  </a:lnTo>
                  <a:lnTo>
                    <a:pt x="1844" y="347"/>
                  </a:lnTo>
                  <a:lnTo>
                    <a:pt x="1827" y="432"/>
                  </a:lnTo>
                  <a:lnTo>
                    <a:pt x="1813" y="519"/>
                  </a:lnTo>
                  <a:lnTo>
                    <a:pt x="1802" y="610"/>
                  </a:lnTo>
                  <a:lnTo>
                    <a:pt x="1794" y="704"/>
                  </a:lnTo>
                  <a:lnTo>
                    <a:pt x="1788" y="797"/>
                  </a:lnTo>
                  <a:lnTo>
                    <a:pt x="1790" y="892"/>
                  </a:lnTo>
                  <a:lnTo>
                    <a:pt x="1796" y="989"/>
                  </a:lnTo>
                  <a:lnTo>
                    <a:pt x="1813" y="1086"/>
                  </a:lnTo>
                  <a:lnTo>
                    <a:pt x="1837" y="1159"/>
                  </a:lnTo>
                  <a:lnTo>
                    <a:pt x="1858" y="1235"/>
                  </a:lnTo>
                  <a:lnTo>
                    <a:pt x="1875" y="1305"/>
                  </a:lnTo>
                  <a:lnTo>
                    <a:pt x="1893" y="1377"/>
                  </a:lnTo>
                  <a:lnTo>
                    <a:pt x="1903" y="1444"/>
                  </a:lnTo>
                  <a:lnTo>
                    <a:pt x="1912" y="1512"/>
                  </a:lnTo>
                  <a:lnTo>
                    <a:pt x="1918" y="1578"/>
                  </a:lnTo>
                  <a:lnTo>
                    <a:pt x="1926" y="1644"/>
                  </a:lnTo>
                  <a:close/>
                </a:path>
              </a:pathLst>
            </a:custGeom>
            <a:solidFill>
              <a:srgbClr val="EDE0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499" name="Freeform 2114">
              <a:extLst>
                <a:ext uri="{FF2B5EF4-FFF2-40B4-BE49-F238E27FC236}">
                  <a16:creationId xmlns:a16="http://schemas.microsoft.com/office/drawing/2014/main" id="{ADBC4E46-CCC2-39B2-934E-2F2D7B13942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895" y="291"/>
              <a:ext cx="2240" cy="1749"/>
            </a:xfrm>
            <a:custGeom>
              <a:avLst/>
              <a:gdLst>
                <a:gd name="T0" fmla="*/ 229 w 2240"/>
                <a:gd name="T1" fmla="*/ 494 h 1749"/>
                <a:gd name="T2" fmla="*/ 403 w 2240"/>
                <a:gd name="T3" fmla="*/ 163 h 1749"/>
                <a:gd name="T4" fmla="*/ 648 w 2240"/>
                <a:gd name="T5" fmla="*/ 10 h 1749"/>
                <a:gd name="T6" fmla="*/ 1030 w 2240"/>
                <a:gd name="T7" fmla="*/ 33 h 1749"/>
                <a:gd name="T8" fmla="*/ 1503 w 2240"/>
                <a:gd name="T9" fmla="*/ 149 h 1749"/>
                <a:gd name="T10" fmla="*/ 1852 w 2240"/>
                <a:gd name="T11" fmla="*/ 198 h 1749"/>
                <a:gd name="T12" fmla="*/ 2094 w 2240"/>
                <a:gd name="T13" fmla="*/ 287 h 1749"/>
                <a:gd name="T14" fmla="*/ 2222 w 2240"/>
                <a:gd name="T15" fmla="*/ 510 h 1749"/>
                <a:gd name="T16" fmla="*/ 2191 w 2240"/>
                <a:gd name="T17" fmla="*/ 747 h 1749"/>
                <a:gd name="T18" fmla="*/ 2092 w 2240"/>
                <a:gd name="T19" fmla="*/ 845 h 1749"/>
                <a:gd name="T20" fmla="*/ 1989 w 2240"/>
                <a:gd name="T21" fmla="*/ 946 h 1749"/>
                <a:gd name="T22" fmla="*/ 1889 w 2240"/>
                <a:gd name="T23" fmla="*/ 1047 h 1749"/>
                <a:gd name="T24" fmla="*/ 1772 w 2240"/>
                <a:gd name="T25" fmla="*/ 1276 h 1749"/>
                <a:gd name="T26" fmla="*/ 1681 w 2240"/>
                <a:gd name="T27" fmla="*/ 1517 h 1749"/>
                <a:gd name="T28" fmla="*/ 1571 w 2240"/>
                <a:gd name="T29" fmla="*/ 1648 h 1749"/>
                <a:gd name="T30" fmla="*/ 1352 w 2240"/>
                <a:gd name="T31" fmla="*/ 1720 h 1749"/>
                <a:gd name="T32" fmla="*/ 1193 w 2240"/>
                <a:gd name="T33" fmla="*/ 1693 h 1749"/>
                <a:gd name="T34" fmla="*/ 1243 w 2240"/>
                <a:gd name="T35" fmla="*/ 1588 h 1749"/>
                <a:gd name="T36" fmla="*/ 1284 w 2240"/>
                <a:gd name="T37" fmla="*/ 1472 h 1749"/>
                <a:gd name="T38" fmla="*/ 1297 w 2240"/>
                <a:gd name="T39" fmla="*/ 1317 h 1749"/>
                <a:gd name="T40" fmla="*/ 1231 w 2240"/>
                <a:gd name="T41" fmla="*/ 1094 h 1749"/>
                <a:gd name="T42" fmla="*/ 1006 w 2240"/>
                <a:gd name="T43" fmla="*/ 948 h 1749"/>
                <a:gd name="T44" fmla="*/ 727 w 2240"/>
                <a:gd name="T45" fmla="*/ 1003 h 1749"/>
                <a:gd name="T46" fmla="*/ 496 w 2240"/>
                <a:gd name="T47" fmla="*/ 1315 h 1749"/>
                <a:gd name="T48" fmla="*/ 376 w 2240"/>
                <a:gd name="T49" fmla="*/ 1579 h 1749"/>
                <a:gd name="T50" fmla="*/ 268 w 2240"/>
                <a:gd name="T51" fmla="*/ 1555 h 1749"/>
                <a:gd name="T52" fmla="*/ 161 w 2240"/>
                <a:gd name="T53" fmla="*/ 1532 h 1749"/>
                <a:gd name="T54" fmla="*/ 52 w 2240"/>
                <a:gd name="T55" fmla="*/ 1509 h 1749"/>
                <a:gd name="T56" fmla="*/ 17 w 2240"/>
                <a:gd name="T57" fmla="*/ 1398 h 1749"/>
                <a:gd name="T58" fmla="*/ 54 w 2240"/>
                <a:gd name="T59" fmla="*/ 1206 h 1749"/>
                <a:gd name="T60" fmla="*/ 93 w 2240"/>
                <a:gd name="T61" fmla="*/ 1014 h 1749"/>
                <a:gd name="T62" fmla="*/ 132 w 2240"/>
                <a:gd name="T63" fmla="*/ 822 h 1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40" h="1749">
                  <a:moveTo>
                    <a:pt x="153" y="727"/>
                  </a:moveTo>
                  <a:lnTo>
                    <a:pt x="229" y="494"/>
                  </a:lnTo>
                  <a:lnTo>
                    <a:pt x="310" y="308"/>
                  </a:lnTo>
                  <a:lnTo>
                    <a:pt x="403" y="163"/>
                  </a:lnTo>
                  <a:lnTo>
                    <a:pt x="514" y="66"/>
                  </a:lnTo>
                  <a:lnTo>
                    <a:pt x="648" y="10"/>
                  </a:lnTo>
                  <a:lnTo>
                    <a:pt x="818" y="0"/>
                  </a:lnTo>
                  <a:lnTo>
                    <a:pt x="1030" y="33"/>
                  </a:lnTo>
                  <a:lnTo>
                    <a:pt x="1291" y="114"/>
                  </a:lnTo>
                  <a:lnTo>
                    <a:pt x="1503" y="149"/>
                  </a:lnTo>
                  <a:lnTo>
                    <a:pt x="1691" y="174"/>
                  </a:lnTo>
                  <a:lnTo>
                    <a:pt x="1852" y="198"/>
                  </a:lnTo>
                  <a:lnTo>
                    <a:pt x="1989" y="233"/>
                  </a:lnTo>
                  <a:lnTo>
                    <a:pt x="2094" y="287"/>
                  </a:lnTo>
                  <a:lnTo>
                    <a:pt x="2174" y="376"/>
                  </a:lnTo>
                  <a:lnTo>
                    <a:pt x="2222" y="510"/>
                  </a:lnTo>
                  <a:lnTo>
                    <a:pt x="2240" y="700"/>
                  </a:lnTo>
                  <a:lnTo>
                    <a:pt x="2191" y="747"/>
                  </a:lnTo>
                  <a:lnTo>
                    <a:pt x="2143" y="797"/>
                  </a:lnTo>
                  <a:lnTo>
                    <a:pt x="2092" y="845"/>
                  </a:lnTo>
                  <a:lnTo>
                    <a:pt x="2042" y="898"/>
                  </a:lnTo>
                  <a:lnTo>
                    <a:pt x="1989" y="946"/>
                  </a:lnTo>
                  <a:lnTo>
                    <a:pt x="1939" y="997"/>
                  </a:lnTo>
                  <a:lnTo>
                    <a:pt x="1889" y="1047"/>
                  </a:lnTo>
                  <a:lnTo>
                    <a:pt x="1844" y="1100"/>
                  </a:lnTo>
                  <a:lnTo>
                    <a:pt x="1772" y="1276"/>
                  </a:lnTo>
                  <a:lnTo>
                    <a:pt x="1724" y="1414"/>
                  </a:lnTo>
                  <a:lnTo>
                    <a:pt x="1681" y="1517"/>
                  </a:lnTo>
                  <a:lnTo>
                    <a:pt x="1635" y="1594"/>
                  </a:lnTo>
                  <a:lnTo>
                    <a:pt x="1571" y="1648"/>
                  </a:lnTo>
                  <a:lnTo>
                    <a:pt x="1481" y="1689"/>
                  </a:lnTo>
                  <a:lnTo>
                    <a:pt x="1352" y="1720"/>
                  </a:lnTo>
                  <a:lnTo>
                    <a:pt x="1169" y="1749"/>
                  </a:lnTo>
                  <a:lnTo>
                    <a:pt x="1193" y="1693"/>
                  </a:lnTo>
                  <a:lnTo>
                    <a:pt x="1218" y="1641"/>
                  </a:lnTo>
                  <a:lnTo>
                    <a:pt x="1243" y="1588"/>
                  </a:lnTo>
                  <a:lnTo>
                    <a:pt x="1266" y="1534"/>
                  </a:lnTo>
                  <a:lnTo>
                    <a:pt x="1284" y="1472"/>
                  </a:lnTo>
                  <a:lnTo>
                    <a:pt x="1295" y="1400"/>
                  </a:lnTo>
                  <a:lnTo>
                    <a:pt x="1297" y="1317"/>
                  </a:lnTo>
                  <a:lnTo>
                    <a:pt x="1291" y="1222"/>
                  </a:lnTo>
                  <a:lnTo>
                    <a:pt x="1231" y="1094"/>
                  </a:lnTo>
                  <a:lnTo>
                    <a:pt x="1132" y="1001"/>
                  </a:lnTo>
                  <a:lnTo>
                    <a:pt x="1006" y="948"/>
                  </a:lnTo>
                  <a:lnTo>
                    <a:pt x="869" y="948"/>
                  </a:lnTo>
                  <a:lnTo>
                    <a:pt x="727" y="1003"/>
                  </a:lnTo>
                  <a:lnTo>
                    <a:pt x="601" y="1123"/>
                  </a:lnTo>
                  <a:lnTo>
                    <a:pt x="496" y="1315"/>
                  </a:lnTo>
                  <a:lnTo>
                    <a:pt x="432" y="1590"/>
                  </a:lnTo>
                  <a:lnTo>
                    <a:pt x="376" y="1579"/>
                  </a:lnTo>
                  <a:lnTo>
                    <a:pt x="322" y="1567"/>
                  </a:lnTo>
                  <a:lnTo>
                    <a:pt x="268" y="1555"/>
                  </a:lnTo>
                  <a:lnTo>
                    <a:pt x="215" y="1544"/>
                  </a:lnTo>
                  <a:lnTo>
                    <a:pt x="161" y="1532"/>
                  </a:lnTo>
                  <a:lnTo>
                    <a:pt x="107" y="1520"/>
                  </a:lnTo>
                  <a:lnTo>
                    <a:pt x="52" y="1509"/>
                  </a:lnTo>
                  <a:lnTo>
                    <a:pt x="0" y="1497"/>
                  </a:lnTo>
                  <a:lnTo>
                    <a:pt x="17" y="1398"/>
                  </a:lnTo>
                  <a:lnTo>
                    <a:pt x="35" y="1303"/>
                  </a:lnTo>
                  <a:lnTo>
                    <a:pt x="54" y="1206"/>
                  </a:lnTo>
                  <a:lnTo>
                    <a:pt x="76" y="1111"/>
                  </a:lnTo>
                  <a:lnTo>
                    <a:pt x="93" y="1014"/>
                  </a:lnTo>
                  <a:lnTo>
                    <a:pt x="114" y="919"/>
                  </a:lnTo>
                  <a:lnTo>
                    <a:pt x="132" y="822"/>
                  </a:lnTo>
                  <a:lnTo>
                    <a:pt x="153" y="727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00" name="Freeform 2115">
              <a:extLst>
                <a:ext uri="{FF2B5EF4-FFF2-40B4-BE49-F238E27FC236}">
                  <a16:creationId xmlns:a16="http://schemas.microsoft.com/office/drawing/2014/main" id="{7BDF1A4B-92C9-6EFD-5222-8FAD3A86FC9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12" y="291"/>
              <a:ext cx="2223" cy="1726"/>
            </a:xfrm>
            <a:custGeom>
              <a:avLst/>
              <a:gdLst>
                <a:gd name="T0" fmla="*/ 212 w 2223"/>
                <a:gd name="T1" fmla="*/ 494 h 1726"/>
                <a:gd name="T2" fmla="*/ 386 w 2223"/>
                <a:gd name="T3" fmla="*/ 163 h 1726"/>
                <a:gd name="T4" fmla="*/ 631 w 2223"/>
                <a:gd name="T5" fmla="*/ 10 h 1726"/>
                <a:gd name="T6" fmla="*/ 1013 w 2223"/>
                <a:gd name="T7" fmla="*/ 33 h 1726"/>
                <a:gd name="T8" fmla="*/ 1486 w 2223"/>
                <a:gd name="T9" fmla="*/ 149 h 1726"/>
                <a:gd name="T10" fmla="*/ 1835 w 2223"/>
                <a:gd name="T11" fmla="*/ 198 h 1726"/>
                <a:gd name="T12" fmla="*/ 2077 w 2223"/>
                <a:gd name="T13" fmla="*/ 287 h 1726"/>
                <a:gd name="T14" fmla="*/ 2205 w 2223"/>
                <a:gd name="T15" fmla="*/ 510 h 1726"/>
                <a:gd name="T16" fmla="*/ 2174 w 2223"/>
                <a:gd name="T17" fmla="*/ 747 h 1726"/>
                <a:gd name="T18" fmla="*/ 2075 w 2223"/>
                <a:gd name="T19" fmla="*/ 845 h 1726"/>
                <a:gd name="T20" fmla="*/ 1972 w 2223"/>
                <a:gd name="T21" fmla="*/ 946 h 1726"/>
                <a:gd name="T22" fmla="*/ 1872 w 2223"/>
                <a:gd name="T23" fmla="*/ 1047 h 1726"/>
                <a:gd name="T24" fmla="*/ 1763 w 2223"/>
                <a:gd name="T25" fmla="*/ 1255 h 1726"/>
                <a:gd name="T26" fmla="*/ 1668 w 2223"/>
                <a:gd name="T27" fmla="*/ 1482 h 1726"/>
                <a:gd name="T28" fmla="*/ 1554 w 2223"/>
                <a:gd name="T29" fmla="*/ 1615 h 1726"/>
                <a:gd name="T30" fmla="*/ 1342 w 2223"/>
                <a:gd name="T31" fmla="*/ 1695 h 1726"/>
                <a:gd name="T32" fmla="*/ 1199 w 2223"/>
                <a:gd name="T33" fmla="*/ 1676 h 1726"/>
                <a:gd name="T34" fmla="*/ 1239 w 2223"/>
                <a:gd name="T35" fmla="*/ 1571 h 1726"/>
                <a:gd name="T36" fmla="*/ 1271 w 2223"/>
                <a:gd name="T37" fmla="*/ 1451 h 1726"/>
                <a:gd name="T38" fmla="*/ 1280 w 2223"/>
                <a:gd name="T39" fmla="*/ 1303 h 1726"/>
                <a:gd name="T40" fmla="*/ 1216 w 2223"/>
                <a:gd name="T41" fmla="*/ 1092 h 1726"/>
                <a:gd name="T42" fmla="*/ 1003 w 2223"/>
                <a:gd name="T43" fmla="*/ 935 h 1726"/>
                <a:gd name="T44" fmla="*/ 735 w 2223"/>
                <a:gd name="T45" fmla="*/ 958 h 1726"/>
                <a:gd name="T46" fmla="*/ 508 w 2223"/>
                <a:gd name="T47" fmla="*/ 1218 h 1726"/>
                <a:gd name="T48" fmla="*/ 382 w 2223"/>
                <a:gd name="T49" fmla="*/ 1451 h 1726"/>
                <a:gd name="T50" fmla="*/ 270 w 2223"/>
                <a:gd name="T51" fmla="*/ 1449 h 1726"/>
                <a:gd name="T52" fmla="*/ 161 w 2223"/>
                <a:gd name="T53" fmla="*/ 1445 h 1726"/>
                <a:gd name="T54" fmla="*/ 53 w 2223"/>
                <a:gd name="T55" fmla="*/ 1437 h 1726"/>
                <a:gd name="T56" fmla="*/ 18 w 2223"/>
                <a:gd name="T57" fmla="*/ 1344 h 1726"/>
                <a:gd name="T58" fmla="*/ 51 w 2223"/>
                <a:gd name="T59" fmla="*/ 1167 h 1726"/>
                <a:gd name="T60" fmla="*/ 84 w 2223"/>
                <a:gd name="T61" fmla="*/ 987 h 1726"/>
                <a:gd name="T62" fmla="*/ 119 w 2223"/>
                <a:gd name="T63" fmla="*/ 811 h 1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23" h="1726">
                  <a:moveTo>
                    <a:pt x="136" y="727"/>
                  </a:moveTo>
                  <a:lnTo>
                    <a:pt x="212" y="494"/>
                  </a:lnTo>
                  <a:lnTo>
                    <a:pt x="293" y="308"/>
                  </a:lnTo>
                  <a:lnTo>
                    <a:pt x="386" y="163"/>
                  </a:lnTo>
                  <a:lnTo>
                    <a:pt x="497" y="66"/>
                  </a:lnTo>
                  <a:lnTo>
                    <a:pt x="631" y="10"/>
                  </a:lnTo>
                  <a:lnTo>
                    <a:pt x="801" y="0"/>
                  </a:lnTo>
                  <a:lnTo>
                    <a:pt x="1013" y="33"/>
                  </a:lnTo>
                  <a:lnTo>
                    <a:pt x="1274" y="114"/>
                  </a:lnTo>
                  <a:lnTo>
                    <a:pt x="1486" y="149"/>
                  </a:lnTo>
                  <a:lnTo>
                    <a:pt x="1674" y="174"/>
                  </a:lnTo>
                  <a:lnTo>
                    <a:pt x="1835" y="198"/>
                  </a:lnTo>
                  <a:lnTo>
                    <a:pt x="1972" y="233"/>
                  </a:lnTo>
                  <a:lnTo>
                    <a:pt x="2077" y="287"/>
                  </a:lnTo>
                  <a:lnTo>
                    <a:pt x="2157" y="376"/>
                  </a:lnTo>
                  <a:lnTo>
                    <a:pt x="2205" y="510"/>
                  </a:lnTo>
                  <a:lnTo>
                    <a:pt x="2223" y="700"/>
                  </a:lnTo>
                  <a:lnTo>
                    <a:pt x="2174" y="747"/>
                  </a:lnTo>
                  <a:lnTo>
                    <a:pt x="2126" y="797"/>
                  </a:lnTo>
                  <a:lnTo>
                    <a:pt x="2075" y="845"/>
                  </a:lnTo>
                  <a:lnTo>
                    <a:pt x="2025" y="898"/>
                  </a:lnTo>
                  <a:lnTo>
                    <a:pt x="1972" y="946"/>
                  </a:lnTo>
                  <a:lnTo>
                    <a:pt x="1922" y="997"/>
                  </a:lnTo>
                  <a:lnTo>
                    <a:pt x="1872" y="1047"/>
                  </a:lnTo>
                  <a:lnTo>
                    <a:pt x="1827" y="1100"/>
                  </a:lnTo>
                  <a:lnTo>
                    <a:pt x="1763" y="1255"/>
                  </a:lnTo>
                  <a:lnTo>
                    <a:pt x="1715" y="1381"/>
                  </a:lnTo>
                  <a:lnTo>
                    <a:pt x="1668" y="1482"/>
                  </a:lnTo>
                  <a:lnTo>
                    <a:pt x="1620" y="1559"/>
                  </a:lnTo>
                  <a:lnTo>
                    <a:pt x="1554" y="1615"/>
                  </a:lnTo>
                  <a:lnTo>
                    <a:pt x="1466" y="1662"/>
                  </a:lnTo>
                  <a:lnTo>
                    <a:pt x="1342" y="1695"/>
                  </a:lnTo>
                  <a:lnTo>
                    <a:pt x="1179" y="1726"/>
                  </a:lnTo>
                  <a:lnTo>
                    <a:pt x="1199" y="1676"/>
                  </a:lnTo>
                  <a:lnTo>
                    <a:pt x="1220" y="1625"/>
                  </a:lnTo>
                  <a:lnTo>
                    <a:pt x="1239" y="1571"/>
                  </a:lnTo>
                  <a:lnTo>
                    <a:pt x="1259" y="1515"/>
                  </a:lnTo>
                  <a:lnTo>
                    <a:pt x="1271" y="1451"/>
                  </a:lnTo>
                  <a:lnTo>
                    <a:pt x="1280" y="1381"/>
                  </a:lnTo>
                  <a:lnTo>
                    <a:pt x="1280" y="1303"/>
                  </a:lnTo>
                  <a:lnTo>
                    <a:pt x="1274" y="1222"/>
                  </a:lnTo>
                  <a:lnTo>
                    <a:pt x="1216" y="1092"/>
                  </a:lnTo>
                  <a:lnTo>
                    <a:pt x="1123" y="995"/>
                  </a:lnTo>
                  <a:lnTo>
                    <a:pt x="1003" y="935"/>
                  </a:lnTo>
                  <a:lnTo>
                    <a:pt x="871" y="921"/>
                  </a:lnTo>
                  <a:lnTo>
                    <a:pt x="735" y="958"/>
                  </a:lnTo>
                  <a:lnTo>
                    <a:pt x="611" y="1057"/>
                  </a:lnTo>
                  <a:lnTo>
                    <a:pt x="508" y="1218"/>
                  </a:lnTo>
                  <a:lnTo>
                    <a:pt x="441" y="1456"/>
                  </a:lnTo>
                  <a:lnTo>
                    <a:pt x="382" y="1451"/>
                  </a:lnTo>
                  <a:lnTo>
                    <a:pt x="326" y="1449"/>
                  </a:lnTo>
                  <a:lnTo>
                    <a:pt x="270" y="1449"/>
                  </a:lnTo>
                  <a:lnTo>
                    <a:pt x="218" y="1449"/>
                  </a:lnTo>
                  <a:lnTo>
                    <a:pt x="161" y="1445"/>
                  </a:lnTo>
                  <a:lnTo>
                    <a:pt x="107" y="1443"/>
                  </a:lnTo>
                  <a:lnTo>
                    <a:pt x="53" y="1437"/>
                  </a:lnTo>
                  <a:lnTo>
                    <a:pt x="0" y="1429"/>
                  </a:lnTo>
                  <a:lnTo>
                    <a:pt x="18" y="1344"/>
                  </a:lnTo>
                  <a:lnTo>
                    <a:pt x="35" y="1259"/>
                  </a:lnTo>
                  <a:lnTo>
                    <a:pt x="51" y="1167"/>
                  </a:lnTo>
                  <a:lnTo>
                    <a:pt x="68" y="1078"/>
                  </a:lnTo>
                  <a:lnTo>
                    <a:pt x="84" y="987"/>
                  </a:lnTo>
                  <a:lnTo>
                    <a:pt x="101" y="898"/>
                  </a:lnTo>
                  <a:lnTo>
                    <a:pt x="119" y="811"/>
                  </a:lnTo>
                  <a:lnTo>
                    <a:pt x="136" y="727"/>
                  </a:lnTo>
                  <a:close/>
                </a:path>
              </a:pathLst>
            </a:custGeom>
            <a:solidFill>
              <a:srgbClr val="699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01" name="Freeform 2116">
              <a:extLst>
                <a:ext uri="{FF2B5EF4-FFF2-40B4-BE49-F238E27FC236}">
                  <a16:creationId xmlns:a16="http://schemas.microsoft.com/office/drawing/2014/main" id="{6CD40BDD-E792-7C8E-6294-20438864DF4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36" y="291"/>
              <a:ext cx="2199" cy="1709"/>
            </a:xfrm>
            <a:custGeom>
              <a:avLst/>
              <a:gdLst>
                <a:gd name="T0" fmla="*/ 188 w 2199"/>
                <a:gd name="T1" fmla="*/ 494 h 1709"/>
                <a:gd name="T2" fmla="*/ 362 w 2199"/>
                <a:gd name="T3" fmla="*/ 163 h 1709"/>
                <a:gd name="T4" fmla="*/ 607 w 2199"/>
                <a:gd name="T5" fmla="*/ 10 h 1709"/>
                <a:gd name="T6" fmla="*/ 989 w 2199"/>
                <a:gd name="T7" fmla="*/ 33 h 1709"/>
                <a:gd name="T8" fmla="*/ 1462 w 2199"/>
                <a:gd name="T9" fmla="*/ 149 h 1709"/>
                <a:gd name="T10" fmla="*/ 1811 w 2199"/>
                <a:gd name="T11" fmla="*/ 198 h 1709"/>
                <a:gd name="T12" fmla="*/ 2053 w 2199"/>
                <a:gd name="T13" fmla="*/ 287 h 1709"/>
                <a:gd name="T14" fmla="*/ 2181 w 2199"/>
                <a:gd name="T15" fmla="*/ 510 h 1709"/>
                <a:gd name="T16" fmla="*/ 2150 w 2199"/>
                <a:gd name="T17" fmla="*/ 747 h 1709"/>
                <a:gd name="T18" fmla="*/ 2051 w 2199"/>
                <a:gd name="T19" fmla="*/ 845 h 1709"/>
                <a:gd name="T20" fmla="*/ 1948 w 2199"/>
                <a:gd name="T21" fmla="*/ 946 h 1709"/>
                <a:gd name="T22" fmla="*/ 1848 w 2199"/>
                <a:gd name="T23" fmla="*/ 1047 h 1709"/>
                <a:gd name="T24" fmla="*/ 1747 w 2199"/>
                <a:gd name="T25" fmla="*/ 1235 h 1709"/>
                <a:gd name="T26" fmla="*/ 1652 w 2199"/>
                <a:gd name="T27" fmla="*/ 1449 h 1709"/>
                <a:gd name="T28" fmla="*/ 1532 w 2199"/>
                <a:gd name="T29" fmla="*/ 1588 h 1709"/>
                <a:gd name="T30" fmla="*/ 1330 w 2199"/>
                <a:gd name="T31" fmla="*/ 1677 h 1709"/>
                <a:gd name="T32" fmla="*/ 1198 w 2199"/>
                <a:gd name="T33" fmla="*/ 1662 h 1709"/>
                <a:gd name="T34" fmla="*/ 1229 w 2199"/>
                <a:gd name="T35" fmla="*/ 1553 h 1709"/>
                <a:gd name="T36" fmla="*/ 1252 w 2199"/>
                <a:gd name="T37" fmla="*/ 1429 h 1709"/>
                <a:gd name="T38" fmla="*/ 1256 w 2199"/>
                <a:gd name="T39" fmla="*/ 1292 h 1709"/>
                <a:gd name="T40" fmla="*/ 1194 w 2199"/>
                <a:gd name="T41" fmla="*/ 1090 h 1709"/>
                <a:gd name="T42" fmla="*/ 994 w 2199"/>
                <a:gd name="T43" fmla="*/ 921 h 1709"/>
                <a:gd name="T44" fmla="*/ 740 w 2199"/>
                <a:gd name="T45" fmla="*/ 915 h 1709"/>
                <a:gd name="T46" fmla="*/ 517 w 2199"/>
                <a:gd name="T47" fmla="*/ 1121 h 1709"/>
                <a:gd name="T48" fmla="*/ 382 w 2199"/>
                <a:gd name="T49" fmla="*/ 1325 h 1709"/>
                <a:gd name="T50" fmla="*/ 267 w 2199"/>
                <a:gd name="T51" fmla="*/ 1344 h 1709"/>
                <a:gd name="T52" fmla="*/ 159 w 2199"/>
                <a:gd name="T53" fmla="*/ 1359 h 1709"/>
                <a:gd name="T54" fmla="*/ 52 w 2199"/>
                <a:gd name="T55" fmla="*/ 1363 h 1709"/>
                <a:gd name="T56" fmla="*/ 13 w 2199"/>
                <a:gd name="T57" fmla="*/ 1288 h 1709"/>
                <a:gd name="T58" fmla="*/ 42 w 2199"/>
                <a:gd name="T59" fmla="*/ 1129 h 1709"/>
                <a:gd name="T60" fmla="*/ 70 w 2199"/>
                <a:gd name="T61" fmla="*/ 958 h 1709"/>
                <a:gd name="T62" fmla="*/ 97 w 2199"/>
                <a:gd name="T63" fmla="*/ 797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99" h="1709">
                  <a:moveTo>
                    <a:pt x="112" y="727"/>
                  </a:moveTo>
                  <a:lnTo>
                    <a:pt x="188" y="494"/>
                  </a:lnTo>
                  <a:lnTo>
                    <a:pt x="269" y="308"/>
                  </a:lnTo>
                  <a:lnTo>
                    <a:pt x="362" y="163"/>
                  </a:lnTo>
                  <a:lnTo>
                    <a:pt x="473" y="66"/>
                  </a:lnTo>
                  <a:lnTo>
                    <a:pt x="607" y="10"/>
                  </a:lnTo>
                  <a:lnTo>
                    <a:pt x="777" y="0"/>
                  </a:lnTo>
                  <a:lnTo>
                    <a:pt x="989" y="33"/>
                  </a:lnTo>
                  <a:lnTo>
                    <a:pt x="1250" y="114"/>
                  </a:lnTo>
                  <a:lnTo>
                    <a:pt x="1462" y="149"/>
                  </a:lnTo>
                  <a:lnTo>
                    <a:pt x="1650" y="174"/>
                  </a:lnTo>
                  <a:lnTo>
                    <a:pt x="1811" y="198"/>
                  </a:lnTo>
                  <a:lnTo>
                    <a:pt x="1948" y="233"/>
                  </a:lnTo>
                  <a:lnTo>
                    <a:pt x="2053" y="287"/>
                  </a:lnTo>
                  <a:lnTo>
                    <a:pt x="2133" y="376"/>
                  </a:lnTo>
                  <a:lnTo>
                    <a:pt x="2181" y="510"/>
                  </a:lnTo>
                  <a:lnTo>
                    <a:pt x="2199" y="700"/>
                  </a:lnTo>
                  <a:lnTo>
                    <a:pt x="2150" y="747"/>
                  </a:lnTo>
                  <a:lnTo>
                    <a:pt x="2102" y="797"/>
                  </a:lnTo>
                  <a:lnTo>
                    <a:pt x="2051" y="845"/>
                  </a:lnTo>
                  <a:lnTo>
                    <a:pt x="2001" y="898"/>
                  </a:lnTo>
                  <a:lnTo>
                    <a:pt x="1948" y="946"/>
                  </a:lnTo>
                  <a:lnTo>
                    <a:pt x="1898" y="997"/>
                  </a:lnTo>
                  <a:lnTo>
                    <a:pt x="1848" y="1047"/>
                  </a:lnTo>
                  <a:lnTo>
                    <a:pt x="1803" y="1100"/>
                  </a:lnTo>
                  <a:lnTo>
                    <a:pt x="1747" y="1235"/>
                  </a:lnTo>
                  <a:lnTo>
                    <a:pt x="1700" y="1354"/>
                  </a:lnTo>
                  <a:lnTo>
                    <a:pt x="1652" y="1449"/>
                  </a:lnTo>
                  <a:lnTo>
                    <a:pt x="1599" y="1528"/>
                  </a:lnTo>
                  <a:lnTo>
                    <a:pt x="1532" y="1588"/>
                  </a:lnTo>
                  <a:lnTo>
                    <a:pt x="1446" y="1639"/>
                  </a:lnTo>
                  <a:lnTo>
                    <a:pt x="1330" y="1677"/>
                  </a:lnTo>
                  <a:lnTo>
                    <a:pt x="1183" y="1709"/>
                  </a:lnTo>
                  <a:lnTo>
                    <a:pt x="1198" y="1662"/>
                  </a:lnTo>
                  <a:lnTo>
                    <a:pt x="1215" y="1612"/>
                  </a:lnTo>
                  <a:lnTo>
                    <a:pt x="1229" y="1553"/>
                  </a:lnTo>
                  <a:lnTo>
                    <a:pt x="1245" y="1495"/>
                  </a:lnTo>
                  <a:lnTo>
                    <a:pt x="1252" y="1429"/>
                  </a:lnTo>
                  <a:lnTo>
                    <a:pt x="1258" y="1363"/>
                  </a:lnTo>
                  <a:lnTo>
                    <a:pt x="1256" y="1292"/>
                  </a:lnTo>
                  <a:lnTo>
                    <a:pt x="1250" y="1222"/>
                  </a:lnTo>
                  <a:lnTo>
                    <a:pt x="1194" y="1090"/>
                  </a:lnTo>
                  <a:lnTo>
                    <a:pt x="1107" y="989"/>
                  </a:lnTo>
                  <a:lnTo>
                    <a:pt x="994" y="921"/>
                  </a:lnTo>
                  <a:lnTo>
                    <a:pt x="870" y="896"/>
                  </a:lnTo>
                  <a:lnTo>
                    <a:pt x="740" y="915"/>
                  </a:lnTo>
                  <a:lnTo>
                    <a:pt x="620" y="989"/>
                  </a:lnTo>
                  <a:lnTo>
                    <a:pt x="517" y="1121"/>
                  </a:lnTo>
                  <a:lnTo>
                    <a:pt x="444" y="1321"/>
                  </a:lnTo>
                  <a:lnTo>
                    <a:pt x="382" y="1325"/>
                  </a:lnTo>
                  <a:lnTo>
                    <a:pt x="325" y="1334"/>
                  </a:lnTo>
                  <a:lnTo>
                    <a:pt x="267" y="1344"/>
                  </a:lnTo>
                  <a:lnTo>
                    <a:pt x="215" y="1354"/>
                  </a:lnTo>
                  <a:lnTo>
                    <a:pt x="159" y="1359"/>
                  </a:lnTo>
                  <a:lnTo>
                    <a:pt x="106" y="1365"/>
                  </a:lnTo>
                  <a:lnTo>
                    <a:pt x="52" y="1363"/>
                  </a:lnTo>
                  <a:lnTo>
                    <a:pt x="0" y="1357"/>
                  </a:lnTo>
                  <a:lnTo>
                    <a:pt x="13" y="1288"/>
                  </a:lnTo>
                  <a:lnTo>
                    <a:pt x="29" y="1212"/>
                  </a:lnTo>
                  <a:lnTo>
                    <a:pt x="42" y="1129"/>
                  </a:lnTo>
                  <a:lnTo>
                    <a:pt x="58" y="1045"/>
                  </a:lnTo>
                  <a:lnTo>
                    <a:pt x="70" y="958"/>
                  </a:lnTo>
                  <a:lnTo>
                    <a:pt x="83" y="877"/>
                  </a:lnTo>
                  <a:lnTo>
                    <a:pt x="97" y="797"/>
                  </a:lnTo>
                  <a:lnTo>
                    <a:pt x="112" y="727"/>
                  </a:lnTo>
                  <a:close/>
                </a:path>
              </a:pathLst>
            </a:custGeom>
            <a:solidFill>
              <a:srgbClr val="6B9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02" name="Freeform 2117">
              <a:extLst>
                <a:ext uri="{FF2B5EF4-FFF2-40B4-BE49-F238E27FC236}">
                  <a16:creationId xmlns:a16="http://schemas.microsoft.com/office/drawing/2014/main" id="{65C3D207-77BC-367C-E71B-D8AB091C2FE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53" y="291"/>
              <a:ext cx="2182" cy="1689"/>
            </a:xfrm>
            <a:custGeom>
              <a:avLst/>
              <a:gdLst>
                <a:gd name="T0" fmla="*/ 171 w 2182"/>
                <a:gd name="T1" fmla="*/ 494 h 1689"/>
                <a:gd name="T2" fmla="*/ 345 w 2182"/>
                <a:gd name="T3" fmla="*/ 163 h 1689"/>
                <a:gd name="T4" fmla="*/ 590 w 2182"/>
                <a:gd name="T5" fmla="*/ 10 h 1689"/>
                <a:gd name="T6" fmla="*/ 972 w 2182"/>
                <a:gd name="T7" fmla="*/ 33 h 1689"/>
                <a:gd name="T8" fmla="*/ 1445 w 2182"/>
                <a:gd name="T9" fmla="*/ 149 h 1689"/>
                <a:gd name="T10" fmla="*/ 1794 w 2182"/>
                <a:gd name="T11" fmla="*/ 198 h 1689"/>
                <a:gd name="T12" fmla="*/ 2036 w 2182"/>
                <a:gd name="T13" fmla="*/ 287 h 1689"/>
                <a:gd name="T14" fmla="*/ 2164 w 2182"/>
                <a:gd name="T15" fmla="*/ 510 h 1689"/>
                <a:gd name="T16" fmla="*/ 2133 w 2182"/>
                <a:gd name="T17" fmla="*/ 747 h 1689"/>
                <a:gd name="T18" fmla="*/ 2034 w 2182"/>
                <a:gd name="T19" fmla="*/ 845 h 1689"/>
                <a:gd name="T20" fmla="*/ 1931 w 2182"/>
                <a:gd name="T21" fmla="*/ 946 h 1689"/>
                <a:gd name="T22" fmla="*/ 1831 w 2182"/>
                <a:gd name="T23" fmla="*/ 1047 h 1689"/>
                <a:gd name="T24" fmla="*/ 1736 w 2182"/>
                <a:gd name="T25" fmla="*/ 1218 h 1689"/>
                <a:gd name="T26" fmla="*/ 1641 w 2182"/>
                <a:gd name="T27" fmla="*/ 1414 h 1689"/>
                <a:gd name="T28" fmla="*/ 1516 w 2182"/>
                <a:gd name="T29" fmla="*/ 1561 h 1689"/>
                <a:gd name="T30" fmla="*/ 1326 w 2182"/>
                <a:gd name="T31" fmla="*/ 1658 h 1689"/>
                <a:gd name="T32" fmla="*/ 1206 w 2182"/>
                <a:gd name="T33" fmla="*/ 1646 h 1689"/>
                <a:gd name="T34" fmla="*/ 1228 w 2182"/>
                <a:gd name="T35" fmla="*/ 1538 h 1689"/>
                <a:gd name="T36" fmla="*/ 1239 w 2182"/>
                <a:gd name="T37" fmla="*/ 1408 h 1689"/>
                <a:gd name="T38" fmla="*/ 1239 w 2182"/>
                <a:gd name="T39" fmla="*/ 1278 h 1689"/>
                <a:gd name="T40" fmla="*/ 1179 w 2182"/>
                <a:gd name="T41" fmla="*/ 1088 h 1689"/>
                <a:gd name="T42" fmla="*/ 991 w 2182"/>
                <a:gd name="T43" fmla="*/ 906 h 1689"/>
                <a:gd name="T44" fmla="*/ 753 w 2182"/>
                <a:gd name="T45" fmla="*/ 871 h 1689"/>
                <a:gd name="T46" fmla="*/ 537 w 2182"/>
                <a:gd name="T47" fmla="*/ 1026 h 1689"/>
                <a:gd name="T48" fmla="*/ 394 w 2182"/>
                <a:gd name="T49" fmla="*/ 1202 h 1689"/>
                <a:gd name="T50" fmla="*/ 274 w 2182"/>
                <a:gd name="T51" fmla="*/ 1239 h 1689"/>
                <a:gd name="T52" fmla="*/ 161 w 2182"/>
                <a:gd name="T53" fmla="*/ 1276 h 1689"/>
                <a:gd name="T54" fmla="*/ 53 w 2182"/>
                <a:gd name="T55" fmla="*/ 1292 h 1689"/>
                <a:gd name="T56" fmla="*/ 12 w 2182"/>
                <a:gd name="T57" fmla="*/ 1231 h 1689"/>
                <a:gd name="T58" fmla="*/ 37 w 2182"/>
                <a:gd name="T59" fmla="*/ 1088 h 1689"/>
                <a:gd name="T60" fmla="*/ 60 w 2182"/>
                <a:gd name="T61" fmla="*/ 931 h 1689"/>
                <a:gd name="T62" fmla="*/ 82 w 2182"/>
                <a:gd name="T63" fmla="*/ 785 h 1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82" h="1689">
                  <a:moveTo>
                    <a:pt x="95" y="727"/>
                  </a:moveTo>
                  <a:lnTo>
                    <a:pt x="171" y="494"/>
                  </a:lnTo>
                  <a:lnTo>
                    <a:pt x="252" y="308"/>
                  </a:lnTo>
                  <a:lnTo>
                    <a:pt x="345" y="163"/>
                  </a:lnTo>
                  <a:lnTo>
                    <a:pt x="456" y="66"/>
                  </a:lnTo>
                  <a:lnTo>
                    <a:pt x="590" y="10"/>
                  </a:lnTo>
                  <a:lnTo>
                    <a:pt x="760" y="0"/>
                  </a:lnTo>
                  <a:lnTo>
                    <a:pt x="972" y="33"/>
                  </a:lnTo>
                  <a:lnTo>
                    <a:pt x="1233" y="114"/>
                  </a:lnTo>
                  <a:lnTo>
                    <a:pt x="1445" y="149"/>
                  </a:lnTo>
                  <a:lnTo>
                    <a:pt x="1633" y="174"/>
                  </a:lnTo>
                  <a:lnTo>
                    <a:pt x="1794" y="198"/>
                  </a:lnTo>
                  <a:lnTo>
                    <a:pt x="1931" y="233"/>
                  </a:lnTo>
                  <a:lnTo>
                    <a:pt x="2036" y="287"/>
                  </a:lnTo>
                  <a:lnTo>
                    <a:pt x="2116" y="376"/>
                  </a:lnTo>
                  <a:lnTo>
                    <a:pt x="2164" y="510"/>
                  </a:lnTo>
                  <a:lnTo>
                    <a:pt x="2182" y="700"/>
                  </a:lnTo>
                  <a:lnTo>
                    <a:pt x="2133" y="747"/>
                  </a:lnTo>
                  <a:lnTo>
                    <a:pt x="2085" y="797"/>
                  </a:lnTo>
                  <a:lnTo>
                    <a:pt x="2034" y="845"/>
                  </a:lnTo>
                  <a:lnTo>
                    <a:pt x="1984" y="898"/>
                  </a:lnTo>
                  <a:lnTo>
                    <a:pt x="1931" y="946"/>
                  </a:lnTo>
                  <a:lnTo>
                    <a:pt x="1881" y="997"/>
                  </a:lnTo>
                  <a:lnTo>
                    <a:pt x="1831" y="1047"/>
                  </a:lnTo>
                  <a:lnTo>
                    <a:pt x="1786" y="1100"/>
                  </a:lnTo>
                  <a:lnTo>
                    <a:pt x="1736" y="1218"/>
                  </a:lnTo>
                  <a:lnTo>
                    <a:pt x="1691" y="1323"/>
                  </a:lnTo>
                  <a:lnTo>
                    <a:pt x="1641" y="1414"/>
                  </a:lnTo>
                  <a:lnTo>
                    <a:pt x="1586" y="1495"/>
                  </a:lnTo>
                  <a:lnTo>
                    <a:pt x="1516" y="1561"/>
                  </a:lnTo>
                  <a:lnTo>
                    <a:pt x="1431" y="1615"/>
                  </a:lnTo>
                  <a:lnTo>
                    <a:pt x="1326" y="1658"/>
                  </a:lnTo>
                  <a:lnTo>
                    <a:pt x="1197" y="1689"/>
                  </a:lnTo>
                  <a:lnTo>
                    <a:pt x="1206" y="1646"/>
                  </a:lnTo>
                  <a:lnTo>
                    <a:pt x="1218" y="1596"/>
                  </a:lnTo>
                  <a:lnTo>
                    <a:pt x="1228" y="1538"/>
                  </a:lnTo>
                  <a:lnTo>
                    <a:pt x="1235" y="1476"/>
                  </a:lnTo>
                  <a:lnTo>
                    <a:pt x="1239" y="1408"/>
                  </a:lnTo>
                  <a:lnTo>
                    <a:pt x="1243" y="1342"/>
                  </a:lnTo>
                  <a:lnTo>
                    <a:pt x="1239" y="1278"/>
                  </a:lnTo>
                  <a:lnTo>
                    <a:pt x="1233" y="1222"/>
                  </a:lnTo>
                  <a:lnTo>
                    <a:pt x="1179" y="1088"/>
                  </a:lnTo>
                  <a:lnTo>
                    <a:pt x="1096" y="983"/>
                  </a:lnTo>
                  <a:lnTo>
                    <a:pt x="991" y="906"/>
                  </a:lnTo>
                  <a:lnTo>
                    <a:pt x="875" y="869"/>
                  </a:lnTo>
                  <a:lnTo>
                    <a:pt x="753" y="871"/>
                  </a:lnTo>
                  <a:lnTo>
                    <a:pt x="638" y="921"/>
                  </a:lnTo>
                  <a:lnTo>
                    <a:pt x="537" y="1026"/>
                  </a:lnTo>
                  <a:lnTo>
                    <a:pt x="460" y="1191"/>
                  </a:lnTo>
                  <a:lnTo>
                    <a:pt x="394" y="1202"/>
                  </a:lnTo>
                  <a:lnTo>
                    <a:pt x="334" y="1220"/>
                  </a:lnTo>
                  <a:lnTo>
                    <a:pt x="274" y="1239"/>
                  </a:lnTo>
                  <a:lnTo>
                    <a:pt x="217" y="1261"/>
                  </a:lnTo>
                  <a:lnTo>
                    <a:pt x="161" y="1276"/>
                  </a:lnTo>
                  <a:lnTo>
                    <a:pt x="107" y="1288"/>
                  </a:lnTo>
                  <a:lnTo>
                    <a:pt x="53" y="1292"/>
                  </a:lnTo>
                  <a:lnTo>
                    <a:pt x="0" y="1290"/>
                  </a:lnTo>
                  <a:lnTo>
                    <a:pt x="12" y="1231"/>
                  </a:lnTo>
                  <a:lnTo>
                    <a:pt x="25" y="1164"/>
                  </a:lnTo>
                  <a:lnTo>
                    <a:pt x="37" y="1088"/>
                  </a:lnTo>
                  <a:lnTo>
                    <a:pt x="51" y="1010"/>
                  </a:lnTo>
                  <a:lnTo>
                    <a:pt x="60" y="931"/>
                  </a:lnTo>
                  <a:lnTo>
                    <a:pt x="70" y="855"/>
                  </a:lnTo>
                  <a:lnTo>
                    <a:pt x="82" y="785"/>
                  </a:lnTo>
                  <a:lnTo>
                    <a:pt x="95" y="727"/>
                  </a:lnTo>
                  <a:close/>
                </a:path>
              </a:pathLst>
            </a:custGeom>
            <a:solidFill>
              <a:srgbClr val="6E9E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03" name="Freeform 2118">
              <a:extLst>
                <a:ext uri="{FF2B5EF4-FFF2-40B4-BE49-F238E27FC236}">
                  <a16:creationId xmlns:a16="http://schemas.microsoft.com/office/drawing/2014/main" id="{912FFF8B-1684-D7F1-A28E-83ABE618BE6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71" y="291"/>
              <a:ext cx="2164" cy="1672"/>
            </a:xfrm>
            <a:custGeom>
              <a:avLst/>
              <a:gdLst>
                <a:gd name="T0" fmla="*/ 153 w 2164"/>
                <a:gd name="T1" fmla="*/ 494 h 1672"/>
                <a:gd name="T2" fmla="*/ 327 w 2164"/>
                <a:gd name="T3" fmla="*/ 163 h 1672"/>
                <a:gd name="T4" fmla="*/ 572 w 2164"/>
                <a:gd name="T5" fmla="*/ 10 h 1672"/>
                <a:gd name="T6" fmla="*/ 954 w 2164"/>
                <a:gd name="T7" fmla="*/ 33 h 1672"/>
                <a:gd name="T8" fmla="*/ 1427 w 2164"/>
                <a:gd name="T9" fmla="*/ 149 h 1672"/>
                <a:gd name="T10" fmla="*/ 1776 w 2164"/>
                <a:gd name="T11" fmla="*/ 198 h 1672"/>
                <a:gd name="T12" fmla="*/ 2018 w 2164"/>
                <a:gd name="T13" fmla="*/ 287 h 1672"/>
                <a:gd name="T14" fmla="*/ 2146 w 2164"/>
                <a:gd name="T15" fmla="*/ 510 h 1672"/>
                <a:gd name="T16" fmla="*/ 2115 w 2164"/>
                <a:gd name="T17" fmla="*/ 747 h 1672"/>
                <a:gd name="T18" fmla="*/ 2016 w 2164"/>
                <a:gd name="T19" fmla="*/ 845 h 1672"/>
                <a:gd name="T20" fmla="*/ 1913 w 2164"/>
                <a:gd name="T21" fmla="*/ 946 h 1672"/>
                <a:gd name="T22" fmla="*/ 1813 w 2164"/>
                <a:gd name="T23" fmla="*/ 1047 h 1672"/>
                <a:gd name="T24" fmla="*/ 1725 w 2164"/>
                <a:gd name="T25" fmla="*/ 1198 h 1672"/>
                <a:gd name="T26" fmla="*/ 1626 w 2164"/>
                <a:gd name="T27" fmla="*/ 1383 h 1672"/>
                <a:gd name="T28" fmla="*/ 1497 w 2164"/>
                <a:gd name="T29" fmla="*/ 1534 h 1672"/>
                <a:gd name="T30" fmla="*/ 1318 w 2164"/>
                <a:gd name="T31" fmla="*/ 1639 h 1672"/>
                <a:gd name="T32" fmla="*/ 1213 w 2164"/>
                <a:gd name="T33" fmla="*/ 1633 h 1672"/>
                <a:gd name="T34" fmla="*/ 1225 w 2164"/>
                <a:gd name="T35" fmla="*/ 1520 h 1672"/>
                <a:gd name="T36" fmla="*/ 1229 w 2164"/>
                <a:gd name="T37" fmla="*/ 1387 h 1672"/>
                <a:gd name="T38" fmla="*/ 1221 w 2164"/>
                <a:gd name="T39" fmla="*/ 1266 h 1672"/>
                <a:gd name="T40" fmla="*/ 1163 w 2164"/>
                <a:gd name="T41" fmla="*/ 1088 h 1672"/>
                <a:gd name="T42" fmla="*/ 987 w 2164"/>
                <a:gd name="T43" fmla="*/ 892 h 1672"/>
                <a:gd name="T44" fmla="*/ 762 w 2164"/>
                <a:gd name="T45" fmla="*/ 828 h 1672"/>
                <a:gd name="T46" fmla="*/ 550 w 2164"/>
                <a:gd name="T47" fmla="*/ 929 h 1672"/>
                <a:gd name="T48" fmla="*/ 401 w 2164"/>
                <a:gd name="T49" fmla="*/ 1074 h 1672"/>
                <a:gd name="T50" fmla="*/ 277 w 2164"/>
                <a:gd name="T51" fmla="*/ 1133 h 1672"/>
                <a:gd name="T52" fmla="*/ 162 w 2164"/>
                <a:gd name="T53" fmla="*/ 1189 h 1672"/>
                <a:gd name="T54" fmla="*/ 52 w 2164"/>
                <a:gd name="T55" fmla="*/ 1220 h 1672"/>
                <a:gd name="T56" fmla="*/ 11 w 2164"/>
                <a:gd name="T57" fmla="*/ 1173 h 1672"/>
                <a:gd name="T58" fmla="*/ 33 w 2164"/>
                <a:gd name="T59" fmla="*/ 1047 h 1672"/>
                <a:gd name="T60" fmla="*/ 50 w 2164"/>
                <a:gd name="T61" fmla="*/ 902 h 1672"/>
                <a:gd name="T62" fmla="*/ 66 w 2164"/>
                <a:gd name="T63" fmla="*/ 7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64" h="1672">
                  <a:moveTo>
                    <a:pt x="77" y="727"/>
                  </a:moveTo>
                  <a:lnTo>
                    <a:pt x="153" y="494"/>
                  </a:lnTo>
                  <a:lnTo>
                    <a:pt x="234" y="308"/>
                  </a:lnTo>
                  <a:lnTo>
                    <a:pt x="327" y="163"/>
                  </a:lnTo>
                  <a:lnTo>
                    <a:pt x="438" y="66"/>
                  </a:lnTo>
                  <a:lnTo>
                    <a:pt x="572" y="10"/>
                  </a:lnTo>
                  <a:lnTo>
                    <a:pt x="742" y="0"/>
                  </a:lnTo>
                  <a:lnTo>
                    <a:pt x="954" y="33"/>
                  </a:lnTo>
                  <a:lnTo>
                    <a:pt x="1215" y="114"/>
                  </a:lnTo>
                  <a:lnTo>
                    <a:pt x="1427" y="149"/>
                  </a:lnTo>
                  <a:lnTo>
                    <a:pt x="1615" y="174"/>
                  </a:lnTo>
                  <a:lnTo>
                    <a:pt x="1776" y="198"/>
                  </a:lnTo>
                  <a:lnTo>
                    <a:pt x="1913" y="233"/>
                  </a:lnTo>
                  <a:lnTo>
                    <a:pt x="2018" y="287"/>
                  </a:lnTo>
                  <a:lnTo>
                    <a:pt x="2098" y="376"/>
                  </a:lnTo>
                  <a:lnTo>
                    <a:pt x="2146" y="510"/>
                  </a:lnTo>
                  <a:lnTo>
                    <a:pt x="2164" y="700"/>
                  </a:lnTo>
                  <a:lnTo>
                    <a:pt x="2115" y="747"/>
                  </a:lnTo>
                  <a:lnTo>
                    <a:pt x="2067" y="797"/>
                  </a:lnTo>
                  <a:lnTo>
                    <a:pt x="2016" y="845"/>
                  </a:lnTo>
                  <a:lnTo>
                    <a:pt x="1966" y="898"/>
                  </a:lnTo>
                  <a:lnTo>
                    <a:pt x="1913" y="946"/>
                  </a:lnTo>
                  <a:lnTo>
                    <a:pt x="1863" y="997"/>
                  </a:lnTo>
                  <a:lnTo>
                    <a:pt x="1813" y="1047"/>
                  </a:lnTo>
                  <a:lnTo>
                    <a:pt x="1768" y="1100"/>
                  </a:lnTo>
                  <a:lnTo>
                    <a:pt x="1725" y="1198"/>
                  </a:lnTo>
                  <a:lnTo>
                    <a:pt x="1679" y="1295"/>
                  </a:lnTo>
                  <a:lnTo>
                    <a:pt x="1626" y="1383"/>
                  </a:lnTo>
                  <a:lnTo>
                    <a:pt x="1568" y="1464"/>
                  </a:lnTo>
                  <a:lnTo>
                    <a:pt x="1497" y="1534"/>
                  </a:lnTo>
                  <a:lnTo>
                    <a:pt x="1415" y="1594"/>
                  </a:lnTo>
                  <a:lnTo>
                    <a:pt x="1318" y="1639"/>
                  </a:lnTo>
                  <a:lnTo>
                    <a:pt x="1206" y="1672"/>
                  </a:lnTo>
                  <a:lnTo>
                    <a:pt x="1213" y="1633"/>
                  </a:lnTo>
                  <a:lnTo>
                    <a:pt x="1221" y="1582"/>
                  </a:lnTo>
                  <a:lnTo>
                    <a:pt x="1225" y="1520"/>
                  </a:lnTo>
                  <a:lnTo>
                    <a:pt x="1231" y="1456"/>
                  </a:lnTo>
                  <a:lnTo>
                    <a:pt x="1229" y="1387"/>
                  </a:lnTo>
                  <a:lnTo>
                    <a:pt x="1229" y="1323"/>
                  </a:lnTo>
                  <a:lnTo>
                    <a:pt x="1221" y="1266"/>
                  </a:lnTo>
                  <a:lnTo>
                    <a:pt x="1215" y="1222"/>
                  </a:lnTo>
                  <a:lnTo>
                    <a:pt x="1163" y="1088"/>
                  </a:lnTo>
                  <a:lnTo>
                    <a:pt x="1085" y="977"/>
                  </a:lnTo>
                  <a:lnTo>
                    <a:pt x="987" y="892"/>
                  </a:lnTo>
                  <a:lnTo>
                    <a:pt x="878" y="844"/>
                  </a:lnTo>
                  <a:lnTo>
                    <a:pt x="762" y="828"/>
                  </a:lnTo>
                  <a:lnTo>
                    <a:pt x="651" y="855"/>
                  </a:lnTo>
                  <a:lnTo>
                    <a:pt x="550" y="929"/>
                  </a:lnTo>
                  <a:lnTo>
                    <a:pt x="469" y="1055"/>
                  </a:lnTo>
                  <a:lnTo>
                    <a:pt x="401" y="1074"/>
                  </a:lnTo>
                  <a:lnTo>
                    <a:pt x="339" y="1101"/>
                  </a:lnTo>
                  <a:lnTo>
                    <a:pt x="277" y="1133"/>
                  </a:lnTo>
                  <a:lnTo>
                    <a:pt x="221" y="1164"/>
                  </a:lnTo>
                  <a:lnTo>
                    <a:pt x="162" y="1189"/>
                  </a:lnTo>
                  <a:lnTo>
                    <a:pt x="106" y="1210"/>
                  </a:lnTo>
                  <a:lnTo>
                    <a:pt x="52" y="1220"/>
                  </a:lnTo>
                  <a:lnTo>
                    <a:pt x="0" y="1218"/>
                  </a:lnTo>
                  <a:lnTo>
                    <a:pt x="11" y="1173"/>
                  </a:lnTo>
                  <a:lnTo>
                    <a:pt x="23" y="1115"/>
                  </a:lnTo>
                  <a:lnTo>
                    <a:pt x="33" y="1047"/>
                  </a:lnTo>
                  <a:lnTo>
                    <a:pt x="42" y="975"/>
                  </a:lnTo>
                  <a:lnTo>
                    <a:pt x="50" y="902"/>
                  </a:lnTo>
                  <a:lnTo>
                    <a:pt x="58" y="834"/>
                  </a:lnTo>
                  <a:lnTo>
                    <a:pt x="66" y="772"/>
                  </a:lnTo>
                  <a:lnTo>
                    <a:pt x="77" y="727"/>
                  </a:lnTo>
                  <a:close/>
                </a:path>
              </a:pathLst>
            </a:custGeom>
            <a:solidFill>
              <a:srgbClr val="6B9E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04" name="Freeform 2119">
              <a:extLst>
                <a:ext uri="{FF2B5EF4-FFF2-40B4-BE49-F238E27FC236}">
                  <a16:creationId xmlns:a16="http://schemas.microsoft.com/office/drawing/2014/main" id="{06BAD430-91ED-3843-C124-703D2397295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90" y="291"/>
              <a:ext cx="2145" cy="1648"/>
            </a:xfrm>
            <a:custGeom>
              <a:avLst/>
              <a:gdLst>
                <a:gd name="T0" fmla="*/ 134 w 2145"/>
                <a:gd name="T1" fmla="*/ 494 h 1648"/>
                <a:gd name="T2" fmla="*/ 308 w 2145"/>
                <a:gd name="T3" fmla="*/ 163 h 1648"/>
                <a:gd name="T4" fmla="*/ 553 w 2145"/>
                <a:gd name="T5" fmla="*/ 10 h 1648"/>
                <a:gd name="T6" fmla="*/ 935 w 2145"/>
                <a:gd name="T7" fmla="*/ 33 h 1648"/>
                <a:gd name="T8" fmla="*/ 1408 w 2145"/>
                <a:gd name="T9" fmla="*/ 149 h 1648"/>
                <a:gd name="T10" fmla="*/ 1757 w 2145"/>
                <a:gd name="T11" fmla="*/ 198 h 1648"/>
                <a:gd name="T12" fmla="*/ 1999 w 2145"/>
                <a:gd name="T13" fmla="*/ 287 h 1648"/>
                <a:gd name="T14" fmla="*/ 2127 w 2145"/>
                <a:gd name="T15" fmla="*/ 510 h 1648"/>
                <a:gd name="T16" fmla="*/ 2096 w 2145"/>
                <a:gd name="T17" fmla="*/ 747 h 1648"/>
                <a:gd name="T18" fmla="*/ 1997 w 2145"/>
                <a:gd name="T19" fmla="*/ 845 h 1648"/>
                <a:gd name="T20" fmla="*/ 1894 w 2145"/>
                <a:gd name="T21" fmla="*/ 946 h 1648"/>
                <a:gd name="T22" fmla="*/ 1794 w 2145"/>
                <a:gd name="T23" fmla="*/ 1047 h 1648"/>
                <a:gd name="T24" fmla="*/ 1714 w 2145"/>
                <a:gd name="T25" fmla="*/ 1179 h 1648"/>
                <a:gd name="T26" fmla="*/ 1615 w 2145"/>
                <a:gd name="T27" fmla="*/ 1348 h 1648"/>
                <a:gd name="T28" fmla="*/ 1479 w 2145"/>
                <a:gd name="T29" fmla="*/ 1503 h 1648"/>
                <a:gd name="T30" fmla="*/ 1309 w 2145"/>
                <a:gd name="T31" fmla="*/ 1615 h 1648"/>
                <a:gd name="T32" fmla="*/ 1218 w 2145"/>
                <a:gd name="T33" fmla="*/ 1615 h 1648"/>
                <a:gd name="T34" fmla="*/ 1220 w 2145"/>
                <a:gd name="T35" fmla="*/ 1505 h 1648"/>
                <a:gd name="T36" fmla="*/ 1214 w 2145"/>
                <a:gd name="T37" fmla="*/ 1367 h 1648"/>
                <a:gd name="T38" fmla="*/ 1202 w 2145"/>
                <a:gd name="T39" fmla="*/ 1253 h 1648"/>
                <a:gd name="T40" fmla="*/ 1146 w 2145"/>
                <a:gd name="T41" fmla="*/ 1086 h 1648"/>
                <a:gd name="T42" fmla="*/ 983 w 2145"/>
                <a:gd name="T43" fmla="*/ 878 h 1648"/>
                <a:gd name="T44" fmla="*/ 772 w 2145"/>
                <a:gd name="T45" fmla="*/ 783 h 1648"/>
                <a:gd name="T46" fmla="*/ 562 w 2145"/>
                <a:gd name="T47" fmla="*/ 830 h 1648"/>
                <a:gd name="T48" fmla="*/ 403 w 2145"/>
                <a:gd name="T49" fmla="*/ 950 h 1648"/>
                <a:gd name="T50" fmla="*/ 277 w 2145"/>
                <a:gd name="T51" fmla="*/ 1028 h 1648"/>
                <a:gd name="T52" fmla="*/ 161 w 2145"/>
                <a:gd name="T53" fmla="*/ 1103 h 1648"/>
                <a:gd name="T54" fmla="*/ 52 w 2145"/>
                <a:gd name="T55" fmla="*/ 1146 h 1648"/>
                <a:gd name="T56" fmla="*/ 10 w 2145"/>
                <a:gd name="T57" fmla="*/ 1115 h 1648"/>
                <a:gd name="T58" fmla="*/ 27 w 2145"/>
                <a:gd name="T59" fmla="*/ 1008 h 1648"/>
                <a:gd name="T60" fmla="*/ 39 w 2145"/>
                <a:gd name="T61" fmla="*/ 875 h 1648"/>
                <a:gd name="T62" fmla="*/ 50 w 2145"/>
                <a:gd name="T63" fmla="*/ 760 h 1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45" h="1648">
                  <a:moveTo>
                    <a:pt x="58" y="727"/>
                  </a:moveTo>
                  <a:lnTo>
                    <a:pt x="134" y="494"/>
                  </a:lnTo>
                  <a:lnTo>
                    <a:pt x="215" y="308"/>
                  </a:lnTo>
                  <a:lnTo>
                    <a:pt x="308" y="163"/>
                  </a:lnTo>
                  <a:lnTo>
                    <a:pt x="419" y="66"/>
                  </a:lnTo>
                  <a:lnTo>
                    <a:pt x="553" y="10"/>
                  </a:lnTo>
                  <a:lnTo>
                    <a:pt x="723" y="0"/>
                  </a:lnTo>
                  <a:lnTo>
                    <a:pt x="935" y="33"/>
                  </a:lnTo>
                  <a:lnTo>
                    <a:pt x="1196" y="114"/>
                  </a:lnTo>
                  <a:lnTo>
                    <a:pt x="1408" y="149"/>
                  </a:lnTo>
                  <a:lnTo>
                    <a:pt x="1596" y="174"/>
                  </a:lnTo>
                  <a:lnTo>
                    <a:pt x="1757" y="198"/>
                  </a:lnTo>
                  <a:lnTo>
                    <a:pt x="1894" y="233"/>
                  </a:lnTo>
                  <a:lnTo>
                    <a:pt x="1999" y="287"/>
                  </a:lnTo>
                  <a:lnTo>
                    <a:pt x="2079" y="376"/>
                  </a:lnTo>
                  <a:lnTo>
                    <a:pt x="2127" y="510"/>
                  </a:lnTo>
                  <a:lnTo>
                    <a:pt x="2145" y="700"/>
                  </a:lnTo>
                  <a:lnTo>
                    <a:pt x="2096" y="747"/>
                  </a:lnTo>
                  <a:lnTo>
                    <a:pt x="2048" y="797"/>
                  </a:lnTo>
                  <a:lnTo>
                    <a:pt x="1997" y="845"/>
                  </a:lnTo>
                  <a:lnTo>
                    <a:pt x="1947" y="898"/>
                  </a:lnTo>
                  <a:lnTo>
                    <a:pt x="1894" y="946"/>
                  </a:lnTo>
                  <a:lnTo>
                    <a:pt x="1844" y="997"/>
                  </a:lnTo>
                  <a:lnTo>
                    <a:pt x="1794" y="1047"/>
                  </a:lnTo>
                  <a:lnTo>
                    <a:pt x="1749" y="1100"/>
                  </a:lnTo>
                  <a:lnTo>
                    <a:pt x="1714" y="1179"/>
                  </a:lnTo>
                  <a:lnTo>
                    <a:pt x="1670" y="1264"/>
                  </a:lnTo>
                  <a:lnTo>
                    <a:pt x="1615" y="1348"/>
                  </a:lnTo>
                  <a:lnTo>
                    <a:pt x="1553" y="1431"/>
                  </a:lnTo>
                  <a:lnTo>
                    <a:pt x="1479" y="1503"/>
                  </a:lnTo>
                  <a:lnTo>
                    <a:pt x="1398" y="1567"/>
                  </a:lnTo>
                  <a:lnTo>
                    <a:pt x="1309" y="1615"/>
                  </a:lnTo>
                  <a:lnTo>
                    <a:pt x="1214" y="1648"/>
                  </a:lnTo>
                  <a:lnTo>
                    <a:pt x="1218" y="1615"/>
                  </a:lnTo>
                  <a:lnTo>
                    <a:pt x="1220" y="1567"/>
                  </a:lnTo>
                  <a:lnTo>
                    <a:pt x="1220" y="1505"/>
                  </a:lnTo>
                  <a:lnTo>
                    <a:pt x="1220" y="1437"/>
                  </a:lnTo>
                  <a:lnTo>
                    <a:pt x="1214" y="1367"/>
                  </a:lnTo>
                  <a:lnTo>
                    <a:pt x="1210" y="1305"/>
                  </a:lnTo>
                  <a:lnTo>
                    <a:pt x="1202" y="1253"/>
                  </a:lnTo>
                  <a:lnTo>
                    <a:pt x="1196" y="1222"/>
                  </a:lnTo>
                  <a:lnTo>
                    <a:pt x="1146" y="1086"/>
                  </a:lnTo>
                  <a:lnTo>
                    <a:pt x="1074" y="972"/>
                  </a:lnTo>
                  <a:lnTo>
                    <a:pt x="983" y="878"/>
                  </a:lnTo>
                  <a:lnTo>
                    <a:pt x="880" y="816"/>
                  </a:lnTo>
                  <a:lnTo>
                    <a:pt x="772" y="783"/>
                  </a:lnTo>
                  <a:lnTo>
                    <a:pt x="663" y="787"/>
                  </a:lnTo>
                  <a:lnTo>
                    <a:pt x="562" y="830"/>
                  </a:lnTo>
                  <a:lnTo>
                    <a:pt x="475" y="921"/>
                  </a:lnTo>
                  <a:lnTo>
                    <a:pt x="403" y="950"/>
                  </a:lnTo>
                  <a:lnTo>
                    <a:pt x="339" y="987"/>
                  </a:lnTo>
                  <a:lnTo>
                    <a:pt x="277" y="1028"/>
                  </a:lnTo>
                  <a:lnTo>
                    <a:pt x="219" y="1069"/>
                  </a:lnTo>
                  <a:lnTo>
                    <a:pt x="161" y="1103"/>
                  </a:lnTo>
                  <a:lnTo>
                    <a:pt x="107" y="1133"/>
                  </a:lnTo>
                  <a:lnTo>
                    <a:pt x="52" y="1146"/>
                  </a:lnTo>
                  <a:lnTo>
                    <a:pt x="0" y="1146"/>
                  </a:lnTo>
                  <a:lnTo>
                    <a:pt x="10" y="1115"/>
                  </a:lnTo>
                  <a:lnTo>
                    <a:pt x="19" y="1069"/>
                  </a:lnTo>
                  <a:lnTo>
                    <a:pt x="27" y="1008"/>
                  </a:lnTo>
                  <a:lnTo>
                    <a:pt x="35" y="944"/>
                  </a:lnTo>
                  <a:lnTo>
                    <a:pt x="39" y="875"/>
                  </a:lnTo>
                  <a:lnTo>
                    <a:pt x="45" y="813"/>
                  </a:lnTo>
                  <a:lnTo>
                    <a:pt x="50" y="760"/>
                  </a:lnTo>
                  <a:lnTo>
                    <a:pt x="58" y="727"/>
                  </a:lnTo>
                  <a:close/>
                </a:path>
              </a:pathLst>
            </a:custGeom>
            <a:solidFill>
              <a:srgbClr val="6EA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05" name="Freeform 2120">
              <a:extLst>
                <a:ext uri="{FF2B5EF4-FFF2-40B4-BE49-F238E27FC236}">
                  <a16:creationId xmlns:a16="http://schemas.microsoft.com/office/drawing/2014/main" id="{8690081F-BDD1-985A-B705-8FAEC1D939E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011" y="291"/>
              <a:ext cx="2124" cy="1631"/>
            </a:xfrm>
            <a:custGeom>
              <a:avLst/>
              <a:gdLst>
                <a:gd name="T0" fmla="*/ 113 w 2124"/>
                <a:gd name="T1" fmla="*/ 494 h 1631"/>
                <a:gd name="T2" fmla="*/ 287 w 2124"/>
                <a:gd name="T3" fmla="*/ 163 h 1631"/>
                <a:gd name="T4" fmla="*/ 532 w 2124"/>
                <a:gd name="T5" fmla="*/ 10 h 1631"/>
                <a:gd name="T6" fmla="*/ 914 w 2124"/>
                <a:gd name="T7" fmla="*/ 33 h 1631"/>
                <a:gd name="T8" fmla="*/ 1387 w 2124"/>
                <a:gd name="T9" fmla="*/ 149 h 1631"/>
                <a:gd name="T10" fmla="*/ 1736 w 2124"/>
                <a:gd name="T11" fmla="*/ 198 h 1631"/>
                <a:gd name="T12" fmla="*/ 1978 w 2124"/>
                <a:gd name="T13" fmla="*/ 287 h 1631"/>
                <a:gd name="T14" fmla="*/ 2106 w 2124"/>
                <a:gd name="T15" fmla="*/ 510 h 1631"/>
                <a:gd name="T16" fmla="*/ 2075 w 2124"/>
                <a:gd name="T17" fmla="*/ 747 h 1631"/>
                <a:gd name="T18" fmla="*/ 1976 w 2124"/>
                <a:gd name="T19" fmla="*/ 845 h 1631"/>
                <a:gd name="T20" fmla="*/ 1873 w 2124"/>
                <a:gd name="T21" fmla="*/ 946 h 1631"/>
                <a:gd name="T22" fmla="*/ 1773 w 2124"/>
                <a:gd name="T23" fmla="*/ 1047 h 1631"/>
                <a:gd name="T24" fmla="*/ 1699 w 2124"/>
                <a:gd name="T25" fmla="*/ 1162 h 1631"/>
                <a:gd name="T26" fmla="*/ 1598 w 2124"/>
                <a:gd name="T27" fmla="*/ 1315 h 1631"/>
                <a:gd name="T28" fmla="*/ 1458 w 2124"/>
                <a:gd name="T29" fmla="*/ 1474 h 1631"/>
                <a:gd name="T30" fmla="*/ 1299 w 2124"/>
                <a:gd name="T31" fmla="*/ 1596 h 1631"/>
                <a:gd name="T32" fmla="*/ 1222 w 2124"/>
                <a:gd name="T33" fmla="*/ 1602 h 1631"/>
                <a:gd name="T34" fmla="*/ 1214 w 2124"/>
                <a:gd name="T35" fmla="*/ 1487 h 1631"/>
                <a:gd name="T36" fmla="*/ 1199 w 2124"/>
                <a:gd name="T37" fmla="*/ 1346 h 1631"/>
                <a:gd name="T38" fmla="*/ 1181 w 2124"/>
                <a:gd name="T39" fmla="*/ 1239 h 1631"/>
                <a:gd name="T40" fmla="*/ 1127 w 2124"/>
                <a:gd name="T41" fmla="*/ 1084 h 1631"/>
                <a:gd name="T42" fmla="*/ 976 w 2124"/>
                <a:gd name="T43" fmla="*/ 867 h 1631"/>
                <a:gd name="T44" fmla="*/ 778 w 2124"/>
                <a:gd name="T45" fmla="*/ 741 h 1631"/>
                <a:gd name="T46" fmla="*/ 576 w 2124"/>
                <a:gd name="T47" fmla="*/ 735 h 1631"/>
                <a:gd name="T48" fmla="*/ 411 w 2124"/>
                <a:gd name="T49" fmla="*/ 824 h 1631"/>
                <a:gd name="T50" fmla="*/ 278 w 2124"/>
                <a:gd name="T51" fmla="*/ 923 h 1631"/>
                <a:gd name="T52" fmla="*/ 161 w 2124"/>
                <a:gd name="T53" fmla="*/ 1020 h 1631"/>
                <a:gd name="T54" fmla="*/ 53 w 2124"/>
                <a:gd name="T55" fmla="*/ 1076 h 1631"/>
                <a:gd name="T56" fmla="*/ 8 w 2124"/>
                <a:gd name="T57" fmla="*/ 1059 h 1631"/>
                <a:gd name="T58" fmla="*/ 20 w 2124"/>
                <a:gd name="T59" fmla="*/ 968 h 1631"/>
                <a:gd name="T60" fmla="*/ 26 w 2124"/>
                <a:gd name="T61" fmla="*/ 845 h 1631"/>
                <a:gd name="T62" fmla="*/ 31 w 2124"/>
                <a:gd name="T63" fmla="*/ 749 h 1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24" h="1631">
                  <a:moveTo>
                    <a:pt x="37" y="727"/>
                  </a:moveTo>
                  <a:lnTo>
                    <a:pt x="113" y="494"/>
                  </a:lnTo>
                  <a:lnTo>
                    <a:pt x="194" y="308"/>
                  </a:lnTo>
                  <a:lnTo>
                    <a:pt x="287" y="163"/>
                  </a:lnTo>
                  <a:lnTo>
                    <a:pt x="398" y="66"/>
                  </a:lnTo>
                  <a:lnTo>
                    <a:pt x="532" y="10"/>
                  </a:lnTo>
                  <a:lnTo>
                    <a:pt x="702" y="0"/>
                  </a:lnTo>
                  <a:lnTo>
                    <a:pt x="914" y="33"/>
                  </a:lnTo>
                  <a:lnTo>
                    <a:pt x="1175" y="114"/>
                  </a:lnTo>
                  <a:lnTo>
                    <a:pt x="1387" y="149"/>
                  </a:lnTo>
                  <a:lnTo>
                    <a:pt x="1575" y="174"/>
                  </a:lnTo>
                  <a:lnTo>
                    <a:pt x="1736" y="198"/>
                  </a:lnTo>
                  <a:lnTo>
                    <a:pt x="1873" y="233"/>
                  </a:lnTo>
                  <a:lnTo>
                    <a:pt x="1978" y="287"/>
                  </a:lnTo>
                  <a:lnTo>
                    <a:pt x="2058" y="376"/>
                  </a:lnTo>
                  <a:lnTo>
                    <a:pt x="2106" y="510"/>
                  </a:lnTo>
                  <a:lnTo>
                    <a:pt x="2124" y="700"/>
                  </a:lnTo>
                  <a:lnTo>
                    <a:pt x="2075" y="747"/>
                  </a:lnTo>
                  <a:lnTo>
                    <a:pt x="2027" y="797"/>
                  </a:lnTo>
                  <a:lnTo>
                    <a:pt x="1976" y="845"/>
                  </a:lnTo>
                  <a:lnTo>
                    <a:pt x="1926" y="898"/>
                  </a:lnTo>
                  <a:lnTo>
                    <a:pt x="1873" y="946"/>
                  </a:lnTo>
                  <a:lnTo>
                    <a:pt x="1823" y="997"/>
                  </a:lnTo>
                  <a:lnTo>
                    <a:pt x="1773" y="1047"/>
                  </a:lnTo>
                  <a:lnTo>
                    <a:pt x="1728" y="1100"/>
                  </a:lnTo>
                  <a:lnTo>
                    <a:pt x="1699" y="1162"/>
                  </a:lnTo>
                  <a:lnTo>
                    <a:pt x="1656" y="1235"/>
                  </a:lnTo>
                  <a:lnTo>
                    <a:pt x="1598" y="1315"/>
                  </a:lnTo>
                  <a:lnTo>
                    <a:pt x="1534" y="1398"/>
                  </a:lnTo>
                  <a:lnTo>
                    <a:pt x="1458" y="1474"/>
                  </a:lnTo>
                  <a:lnTo>
                    <a:pt x="1381" y="1544"/>
                  </a:lnTo>
                  <a:lnTo>
                    <a:pt x="1299" y="1596"/>
                  </a:lnTo>
                  <a:lnTo>
                    <a:pt x="1224" y="1631"/>
                  </a:lnTo>
                  <a:lnTo>
                    <a:pt x="1222" y="1602"/>
                  </a:lnTo>
                  <a:lnTo>
                    <a:pt x="1220" y="1553"/>
                  </a:lnTo>
                  <a:lnTo>
                    <a:pt x="1214" y="1487"/>
                  </a:lnTo>
                  <a:lnTo>
                    <a:pt x="1208" y="1418"/>
                  </a:lnTo>
                  <a:lnTo>
                    <a:pt x="1199" y="1346"/>
                  </a:lnTo>
                  <a:lnTo>
                    <a:pt x="1189" y="1284"/>
                  </a:lnTo>
                  <a:lnTo>
                    <a:pt x="1181" y="1239"/>
                  </a:lnTo>
                  <a:lnTo>
                    <a:pt x="1175" y="1222"/>
                  </a:lnTo>
                  <a:lnTo>
                    <a:pt x="1127" y="1084"/>
                  </a:lnTo>
                  <a:lnTo>
                    <a:pt x="1059" y="966"/>
                  </a:lnTo>
                  <a:lnTo>
                    <a:pt x="976" y="867"/>
                  </a:lnTo>
                  <a:lnTo>
                    <a:pt x="881" y="791"/>
                  </a:lnTo>
                  <a:lnTo>
                    <a:pt x="778" y="741"/>
                  </a:lnTo>
                  <a:lnTo>
                    <a:pt x="675" y="721"/>
                  </a:lnTo>
                  <a:lnTo>
                    <a:pt x="576" y="735"/>
                  </a:lnTo>
                  <a:lnTo>
                    <a:pt x="487" y="789"/>
                  </a:lnTo>
                  <a:lnTo>
                    <a:pt x="411" y="824"/>
                  </a:lnTo>
                  <a:lnTo>
                    <a:pt x="344" y="873"/>
                  </a:lnTo>
                  <a:lnTo>
                    <a:pt x="278" y="923"/>
                  </a:lnTo>
                  <a:lnTo>
                    <a:pt x="219" y="975"/>
                  </a:lnTo>
                  <a:lnTo>
                    <a:pt x="161" y="1020"/>
                  </a:lnTo>
                  <a:lnTo>
                    <a:pt x="107" y="1057"/>
                  </a:lnTo>
                  <a:lnTo>
                    <a:pt x="53" y="1076"/>
                  </a:lnTo>
                  <a:lnTo>
                    <a:pt x="0" y="1078"/>
                  </a:lnTo>
                  <a:lnTo>
                    <a:pt x="8" y="1059"/>
                  </a:lnTo>
                  <a:lnTo>
                    <a:pt x="16" y="1022"/>
                  </a:lnTo>
                  <a:lnTo>
                    <a:pt x="20" y="968"/>
                  </a:lnTo>
                  <a:lnTo>
                    <a:pt x="24" y="908"/>
                  </a:lnTo>
                  <a:lnTo>
                    <a:pt x="26" y="845"/>
                  </a:lnTo>
                  <a:lnTo>
                    <a:pt x="27" y="791"/>
                  </a:lnTo>
                  <a:lnTo>
                    <a:pt x="31" y="749"/>
                  </a:lnTo>
                  <a:lnTo>
                    <a:pt x="37" y="727"/>
                  </a:lnTo>
                  <a:close/>
                </a:path>
              </a:pathLst>
            </a:custGeom>
            <a:solidFill>
              <a:srgbClr val="6EA1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06" name="Freeform 2121">
              <a:extLst>
                <a:ext uri="{FF2B5EF4-FFF2-40B4-BE49-F238E27FC236}">
                  <a16:creationId xmlns:a16="http://schemas.microsoft.com/office/drawing/2014/main" id="{75F5D31D-C3EC-FEB5-82BD-70F542B2B9E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029" y="291"/>
              <a:ext cx="2106" cy="1613"/>
            </a:xfrm>
            <a:custGeom>
              <a:avLst/>
              <a:gdLst>
                <a:gd name="T0" fmla="*/ 95 w 2106"/>
                <a:gd name="T1" fmla="*/ 494 h 1613"/>
                <a:gd name="T2" fmla="*/ 269 w 2106"/>
                <a:gd name="T3" fmla="*/ 163 h 1613"/>
                <a:gd name="T4" fmla="*/ 514 w 2106"/>
                <a:gd name="T5" fmla="*/ 10 h 1613"/>
                <a:gd name="T6" fmla="*/ 896 w 2106"/>
                <a:gd name="T7" fmla="*/ 33 h 1613"/>
                <a:gd name="T8" fmla="*/ 1369 w 2106"/>
                <a:gd name="T9" fmla="*/ 149 h 1613"/>
                <a:gd name="T10" fmla="*/ 1718 w 2106"/>
                <a:gd name="T11" fmla="*/ 198 h 1613"/>
                <a:gd name="T12" fmla="*/ 1960 w 2106"/>
                <a:gd name="T13" fmla="*/ 287 h 1613"/>
                <a:gd name="T14" fmla="*/ 2088 w 2106"/>
                <a:gd name="T15" fmla="*/ 510 h 1613"/>
                <a:gd name="T16" fmla="*/ 2057 w 2106"/>
                <a:gd name="T17" fmla="*/ 747 h 1613"/>
                <a:gd name="T18" fmla="*/ 1958 w 2106"/>
                <a:gd name="T19" fmla="*/ 845 h 1613"/>
                <a:gd name="T20" fmla="*/ 1855 w 2106"/>
                <a:gd name="T21" fmla="*/ 946 h 1613"/>
                <a:gd name="T22" fmla="*/ 1755 w 2106"/>
                <a:gd name="T23" fmla="*/ 1047 h 1613"/>
                <a:gd name="T24" fmla="*/ 1689 w 2106"/>
                <a:gd name="T25" fmla="*/ 1142 h 1613"/>
                <a:gd name="T26" fmla="*/ 1588 w 2106"/>
                <a:gd name="T27" fmla="*/ 1284 h 1613"/>
                <a:gd name="T28" fmla="*/ 1442 w 2106"/>
                <a:gd name="T29" fmla="*/ 1449 h 1613"/>
                <a:gd name="T30" fmla="*/ 1293 w 2106"/>
                <a:gd name="T31" fmla="*/ 1579 h 1613"/>
                <a:gd name="T32" fmla="*/ 1227 w 2106"/>
                <a:gd name="T33" fmla="*/ 1588 h 1613"/>
                <a:gd name="T34" fmla="*/ 1210 w 2106"/>
                <a:gd name="T35" fmla="*/ 1472 h 1613"/>
                <a:gd name="T36" fmla="*/ 1186 w 2106"/>
                <a:gd name="T37" fmla="*/ 1326 h 1613"/>
                <a:gd name="T38" fmla="*/ 1163 w 2106"/>
                <a:gd name="T39" fmla="*/ 1228 h 1613"/>
                <a:gd name="T40" fmla="*/ 1111 w 2106"/>
                <a:gd name="T41" fmla="*/ 1084 h 1613"/>
                <a:gd name="T42" fmla="*/ 971 w 2106"/>
                <a:gd name="T43" fmla="*/ 853 h 1613"/>
                <a:gd name="T44" fmla="*/ 787 w 2106"/>
                <a:gd name="T45" fmla="*/ 698 h 1613"/>
                <a:gd name="T46" fmla="*/ 589 w 2106"/>
                <a:gd name="T47" fmla="*/ 640 h 1613"/>
                <a:gd name="T48" fmla="*/ 421 w 2106"/>
                <a:gd name="T49" fmla="*/ 700 h 1613"/>
                <a:gd name="T50" fmla="*/ 285 w 2106"/>
                <a:gd name="T51" fmla="*/ 818 h 1613"/>
                <a:gd name="T52" fmla="*/ 165 w 2106"/>
                <a:gd name="T53" fmla="*/ 935 h 1613"/>
                <a:gd name="T54" fmla="*/ 52 w 2106"/>
                <a:gd name="T55" fmla="*/ 1006 h 1613"/>
                <a:gd name="T56" fmla="*/ 6 w 2106"/>
                <a:gd name="T57" fmla="*/ 1005 h 1613"/>
                <a:gd name="T58" fmla="*/ 13 w 2106"/>
                <a:gd name="T59" fmla="*/ 929 h 1613"/>
                <a:gd name="T60" fmla="*/ 15 w 2106"/>
                <a:gd name="T61" fmla="*/ 818 h 1613"/>
                <a:gd name="T62" fmla="*/ 15 w 2106"/>
                <a:gd name="T63" fmla="*/ 737 h 1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06" h="1613">
                  <a:moveTo>
                    <a:pt x="19" y="727"/>
                  </a:moveTo>
                  <a:lnTo>
                    <a:pt x="95" y="494"/>
                  </a:lnTo>
                  <a:lnTo>
                    <a:pt x="176" y="308"/>
                  </a:lnTo>
                  <a:lnTo>
                    <a:pt x="269" y="163"/>
                  </a:lnTo>
                  <a:lnTo>
                    <a:pt x="380" y="66"/>
                  </a:lnTo>
                  <a:lnTo>
                    <a:pt x="514" y="10"/>
                  </a:lnTo>
                  <a:lnTo>
                    <a:pt x="684" y="0"/>
                  </a:lnTo>
                  <a:lnTo>
                    <a:pt x="896" y="33"/>
                  </a:lnTo>
                  <a:lnTo>
                    <a:pt x="1157" y="114"/>
                  </a:lnTo>
                  <a:lnTo>
                    <a:pt x="1369" y="149"/>
                  </a:lnTo>
                  <a:lnTo>
                    <a:pt x="1557" y="174"/>
                  </a:lnTo>
                  <a:lnTo>
                    <a:pt x="1718" y="198"/>
                  </a:lnTo>
                  <a:lnTo>
                    <a:pt x="1855" y="233"/>
                  </a:lnTo>
                  <a:lnTo>
                    <a:pt x="1960" y="287"/>
                  </a:lnTo>
                  <a:lnTo>
                    <a:pt x="2040" y="376"/>
                  </a:lnTo>
                  <a:lnTo>
                    <a:pt x="2088" y="510"/>
                  </a:lnTo>
                  <a:lnTo>
                    <a:pt x="2106" y="700"/>
                  </a:lnTo>
                  <a:lnTo>
                    <a:pt x="2057" y="747"/>
                  </a:lnTo>
                  <a:lnTo>
                    <a:pt x="2009" y="797"/>
                  </a:lnTo>
                  <a:lnTo>
                    <a:pt x="1958" y="845"/>
                  </a:lnTo>
                  <a:lnTo>
                    <a:pt x="1908" y="898"/>
                  </a:lnTo>
                  <a:lnTo>
                    <a:pt x="1855" y="946"/>
                  </a:lnTo>
                  <a:lnTo>
                    <a:pt x="1805" y="997"/>
                  </a:lnTo>
                  <a:lnTo>
                    <a:pt x="1755" y="1047"/>
                  </a:lnTo>
                  <a:lnTo>
                    <a:pt x="1710" y="1100"/>
                  </a:lnTo>
                  <a:lnTo>
                    <a:pt x="1689" y="1142"/>
                  </a:lnTo>
                  <a:lnTo>
                    <a:pt x="1648" y="1206"/>
                  </a:lnTo>
                  <a:lnTo>
                    <a:pt x="1588" y="1284"/>
                  </a:lnTo>
                  <a:lnTo>
                    <a:pt x="1520" y="1367"/>
                  </a:lnTo>
                  <a:lnTo>
                    <a:pt x="1442" y="1449"/>
                  </a:lnTo>
                  <a:lnTo>
                    <a:pt x="1367" y="1522"/>
                  </a:lnTo>
                  <a:lnTo>
                    <a:pt x="1293" y="1579"/>
                  </a:lnTo>
                  <a:lnTo>
                    <a:pt x="1233" y="1613"/>
                  </a:lnTo>
                  <a:lnTo>
                    <a:pt x="1227" y="1588"/>
                  </a:lnTo>
                  <a:lnTo>
                    <a:pt x="1221" y="1540"/>
                  </a:lnTo>
                  <a:lnTo>
                    <a:pt x="1210" y="1472"/>
                  </a:lnTo>
                  <a:lnTo>
                    <a:pt x="1200" y="1400"/>
                  </a:lnTo>
                  <a:lnTo>
                    <a:pt x="1186" y="1326"/>
                  </a:lnTo>
                  <a:lnTo>
                    <a:pt x="1175" y="1268"/>
                  </a:lnTo>
                  <a:lnTo>
                    <a:pt x="1163" y="1228"/>
                  </a:lnTo>
                  <a:lnTo>
                    <a:pt x="1157" y="1222"/>
                  </a:lnTo>
                  <a:lnTo>
                    <a:pt x="1111" y="1084"/>
                  </a:lnTo>
                  <a:lnTo>
                    <a:pt x="1049" y="962"/>
                  </a:lnTo>
                  <a:lnTo>
                    <a:pt x="971" y="853"/>
                  </a:lnTo>
                  <a:lnTo>
                    <a:pt x="884" y="766"/>
                  </a:lnTo>
                  <a:lnTo>
                    <a:pt x="787" y="698"/>
                  </a:lnTo>
                  <a:lnTo>
                    <a:pt x="690" y="655"/>
                  </a:lnTo>
                  <a:lnTo>
                    <a:pt x="589" y="640"/>
                  </a:lnTo>
                  <a:lnTo>
                    <a:pt x="496" y="655"/>
                  </a:lnTo>
                  <a:lnTo>
                    <a:pt x="421" y="700"/>
                  </a:lnTo>
                  <a:lnTo>
                    <a:pt x="351" y="756"/>
                  </a:lnTo>
                  <a:lnTo>
                    <a:pt x="285" y="818"/>
                  </a:lnTo>
                  <a:lnTo>
                    <a:pt x="225" y="880"/>
                  </a:lnTo>
                  <a:lnTo>
                    <a:pt x="165" y="935"/>
                  </a:lnTo>
                  <a:lnTo>
                    <a:pt x="108" y="979"/>
                  </a:lnTo>
                  <a:lnTo>
                    <a:pt x="52" y="1006"/>
                  </a:lnTo>
                  <a:lnTo>
                    <a:pt x="0" y="1010"/>
                  </a:lnTo>
                  <a:lnTo>
                    <a:pt x="6" y="1005"/>
                  </a:lnTo>
                  <a:lnTo>
                    <a:pt x="11" y="977"/>
                  </a:lnTo>
                  <a:lnTo>
                    <a:pt x="13" y="929"/>
                  </a:lnTo>
                  <a:lnTo>
                    <a:pt x="17" y="877"/>
                  </a:lnTo>
                  <a:lnTo>
                    <a:pt x="15" y="818"/>
                  </a:lnTo>
                  <a:lnTo>
                    <a:pt x="15" y="770"/>
                  </a:lnTo>
                  <a:lnTo>
                    <a:pt x="15" y="737"/>
                  </a:lnTo>
                  <a:lnTo>
                    <a:pt x="19" y="727"/>
                  </a:lnTo>
                  <a:close/>
                </a:path>
              </a:pathLst>
            </a:custGeom>
            <a:solidFill>
              <a:srgbClr val="70A3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07" name="Freeform 2122">
              <a:extLst>
                <a:ext uri="{FF2B5EF4-FFF2-40B4-BE49-F238E27FC236}">
                  <a16:creationId xmlns:a16="http://schemas.microsoft.com/office/drawing/2014/main" id="{F8BE5CD3-77DC-9062-18DD-F4336854DEA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50" y="1788"/>
              <a:ext cx="2451" cy="6245"/>
            </a:xfrm>
            <a:custGeom>
              <a:avLst/>
              <a:gdLst>
                <a:gd name="T0" fmla="*/ 1945 w 2451"/>
                <a:gd name="T1" fmla="*/ 0 h 6245"/>
                <a:gd name="T2" fmla="*/ 1776 w 2451"/>
                <a:gd name="T3" fmla="*/ 283 h 6245"/>
                <a:gd name="T4" fmla="*/ 1617 w 2451"/>
                <a:gd name="T5" fmla="*/ 483 h 6245"/>
                <a:gd name="T6" fmla="*/ 1466 w 2451"/>
                <a:gd name="T7" fmla="*/ 628 h 6245"/>
                <a:gd name="T8" fmla="*/ 1321 w 2451"/>
                <a:gd name="T9" fmla="*/ 756 h 6245"/>
                <a:gd name="T10" fmla="*/ 1177 w 2451"/>
                <a:gd name="T11" fmla="*/ 896 h 6245"/>
                <a:gd name="T12" fmla="*/ 1041 w 2451"/>
                <a:gd name="T13" fmla="*/ 1082 h 6245"/>
                <a:gd name="T14" fmla="*/ 906 w 2451"/>
                <a:gd name="T15" fmla="*/ 1348 h 6245"/>
                <a:gd name="T16" fmla="*/ 776 w 2451"/>
                <a:gd name="T17" fmla="*/ 1728 h 6245"/>
                <a:gd name="T18" fmla="*/ 630 w 2451"/>
                <a:gd name="T19" fmla="*/ 2273 h 6245"/>
                <a:gd name="T20" fmla="*/ 529 w 2451"/>
                <a:gd name="T21" fmla="*/ 2806 h 6245"/>
                <a:gd name="T22" fmla="*/ 454 w 2451"/>
                <a:gd name="T23" fmla="*/ 3336 h 6245"/>
                <a:gd name="T24" fmla="*/ 394 w 2451"/>
                <a:gd name="T25" fmla="*/ 3873 h 6245"/>
                <a:gd name="T26" fmla="*/ 330 w 2451"/>
                <a:gd name="T27" fmla="*/ 4422 h 6245"/>
                <a:gd name="T28" fmla="*/ 254 w 2451"/>
                <a:gd name="T29" fmla="*/ 4994 h 6245"/>
                <a:gd name="T30" fmla="*/ 147 w 2451"/>
                <a:gd name="T31" fmla="*/ 5599 h 6245"/>
                <a:gd name="T32" fmla="*/ 0 w 2451"/>
                <a:gd name="T33" fmla="*/ 6245 h 6245"/>
                <a:gd name="T34" fmla="*/ 440 w 2451"/>
                <a:gd name="T35" fmla="*/ 6001 h 6245"/>
                <a:gd name="T36" fmla="*/ 774 w 2451"/>
                <a:gd name="T37" fmla="*/ 5793 h 6245"/>
                <a:gd name="T38" fmla="*/ 1030 w 2451"/>
                <a:gd name="T39" fmla="*/ 5601 h 6245"/>
                <a:gd name="T40" fmla="*/ 1233 w 2451"/>
                <a:gd name="T41" fmla="*/ 5399 h 6245"/>
                <a:gd name="T42" fmla="*/ 1410 w 2451"/>
                <a:gd name="T43" fmla="*/ 5163 h 6245"/>
                <a:gd name="T44" fmla="*/ 1592 w 2451"/>
                <a:gd name="T45" fmla="*/ 4870 h 6245"/>
                <a:gd name="T46" fmla="*/ 1802 w 2451"/>
                <a:gd name="T47" fmla="*/ 4498 h 6245"/>
                <a:gd name="T48" fmla="*/ 2071 w 2451"/>
                <a:gd name="T49" fmla="*/ 4022 h 6245"/>
                <a:gd name="T50" fmla="*/ 2176 w 2451"/>
                <a:gd name="T51" fmla="*/ 3508 h 6245"/>
                <a:gd name="T52" fmla="*/ 2269 w 2451"/>
                <a:gd name="T53" fmla="*/ 3016 h 6245"/>
                <a:gd name="T54" fmla="*/ 2346 w 2451"/>
                <a:gd name="T55" fmla="*/ 2537 h 6245"/>
                <a:gd name="T56" fmla="*/ 2406 w 2451"/>
                <a:gd name="T57" fmla="*/ 2064 h 6245"/>
                <a:gd name="T58" fmla="*/ 2441 w 2451"/>
                <a:gd name="T59" fmla="*/ 1587 h 6245"/>
                <a:gd name="T60" fmla="*/ 2451 w 2451"/>
                <a:gd name="T61" fmla="*/ 1104 h 6245"/>
                <a:gd name="T62" fmla="*/ 2430 w 2451"/>
                <a:gd name="T63" fmla="*/ 607 h 6245"/>
                <a:gd name="T64" fmla="*/ 2377 w 2451"/>
                <a:gd name="T65" fmla="*/ 93 h 6245"/>
                <a:gd name="T66" fmla="*/ 2321 w 2451"/>
                <a:gd name="T67" fmla="*/ 82 h 6245"/>
                <a:gd name="T68" fmla="*/ 2267 w 2451"/>
                <a:gd name="T69" fmla="*/ 70 h 6245"/>
                <a:gd name="T70" fmla="*/ 2213 w 2451"/>
                <a:gd name="T71" fmla="*/ 58 h 6245"/>
                <a:gd name="T72" fmla="*/ 2160 w 2451"/>
                <a:gd name="T73" fmla="*/ 47 h 6245"/>
                <a:gd name="T74" fmla="*/ 2106 w 2451"/>
                <a:gd name="T75" fmla="*/ 35 h 6245"/>
                <a:gd name="T76" fmla="*/ 2052 w 2451"/>
                <a:gd name="T77" fmla="*/ 23 h 6245"/>
                <a:gd name="T78" fmla="*/ 1997 w 2451"/>
                <a:gd name="T79" fmla="*/ 12 h 6245"/>
                <a:gd name="T80" fmla="*/ 1945 w 2451"/>
                <a:gd name="T81" fmla="*/ 0 h 6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51" h="6245">
                  <a:moveTo>
                    <a:pt x="1945" y="0"/>
                  </a:moveTo>
                  <a:lnTo>
                    <a:pt x="1776" y="283"/>
                  </a:lnTo>
                  <a:lnTo>
                    <a:pt x="1617" y="483"/>
                  </a:lnTo>
                  <a:lnTo>
                    <a:pt x="1466" y="628"/>
                  </a:lnTo>
                  <a:lnTo>
                    <a:pt x="1321" y="756"/>
                  </a:lnTo>
                  <a:lnTo>
                    <a:pt x="1177" y="896"/>
                  </a:lnTo>
                  <a:lnTo>
                    <a:pt x="1041" y="1082"/>
                  </a:lnTo>
                  <a:lnTo>
                    <a:pt x="906" y="1348"/>
                  </a:lnTo>
                  <a:lnTo>
                    <a:pt x="776" y="1728"/>
                  </a:lnTo>
                  <a:lnTo>
                    <a:pt x="630" y="2273"/>
                  </a:lnTo>
                  <a:lnTo>
                    <a:pt x="529" y="2806"/>
                  </a:lnTo>
                  <a:lnTo>
                    <a:pt x="454" y="3336"/>
                  </a:lnTo>
                  <a:lnTo>
                    <a:pt x="394" y="3873"/>
                  </a:lnTo>
                  <a:lnTo>
                    <a:pt x="330" y="4422"/>
                  </a:lnTo>
                  <a:lnTo>
                    <a:pt x="254" y="4994"/>
                  </a:lnTo>
                  <a:lnTo>
                    <a:pt x="147" y="5599"/>
                  </a:lnTo>
                  <a:lnTo>
                    <a:pt x="0" y="6245"/>
                  </a:lnTo>
                  <a:lnTo>
                    <a:pt x="440" y="6001"/>
                  </a:lnTo>
                  <a:lnTo>
                    <a:pt x="774" y="5793"/>
                  </a:lnTo>
                  <a:lnTo>
                    <a:pt x="1030" y="5601"/>
                  </a:lnTo>
                  <a:lnTo>
                    <a:pt x="1233" y="5399"/>
                  </a:lnTo>
                  <a:lnTo>
                    <a:pt x="1410" y="5163"/>
                  </a:lnTo>
                  <a:lnTo>
                    <a:pt x="1592" y="4870"/>
                  </a:lnTo>
                  <a:lnTo>
                    <a:pt x="1802" y="4498"/>
                  </a:lnTo>
                  <a:lnTo>
                    <a:pt x="2071" y="4022"/>
                  </a:lnTo>
                  <a:lnTo>
                    <a:pt x="2176" y="3508"/>
                  </a:lnTo>
                  <a:lnTo>
                    <a:pt x="2269" y="3016"/>
                  </a:lnTo>
                  <a:lnTo>
                    <a:pt x="2346" y="2537"/>
                  </a:lnTo>
                  <a:lnTo>
                    <a:pt x="2406" y="2064"/>
                  </a:lnTo>
                  <a:lnTo>
                    <a:pt x="2441" y="1587"/>
                  </a:lnTo>
                  <a:lnTo>
                    <a:pt x="2451" y="1104"/>
                  </a:lnTo>
                  <a:lnTo>
                    <a:pt x="2430" y="607"/>
                  </a:lnTo>
                  <a:lnTo>
                    <a:pt x="2377" y="93"/>
                  </a:lnTo>
                  <a:lnTo>
                    <a:pt x="2321" y="82"/>
                  </a:lnTo>
                  <a:lnTo>
                    <a:pt x="2267" y="70"/>
                  </a:lnTo>
                  <a:lnTo>
                    <a:pt x="2213" y="58"/>
                  </a:lnTo>
                  <a:lnTo>
                    <a:pt x="2160" y="47"/>
                  </a:lnTo>
                  <a:lnTo>
                    <a:pt x="2106" y="35"/>
                  </a:lnTo>
                  <a:lnTo>
                    <a:pt x="2052" y="23"/>
                  </a:lnTo>
                  <a:lnTo>
                    <a:pt x="1997" y="12"/>
                  </a:lnTo>
                  <a:lnTo>
                    <a:pt x="1945" y="0"/>
                  </a:lnTo>
                  <a:close/>
                </a:path>
              </a:pathLst>
            </a:custGeom>
            <a:solidFill>
              <a:srgbClr val="17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08" name="Freeform 2123">
              <a:extLst>
                <a:ext uri="{FF2B5EF4-FFF2-40B4-BE49-F238E27FC236}">
                  <a16:creationId xmlns:a16="http://schemas.microsoft.com/office/drawing/2014/main" id="{1696E6D2-2CD3-29C5-8B54-BA1302486A8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87" y="1788"/>
              <a:ext cx="2414" cy="6237"/>
            </a:xfrm>
            <a:custGeom>
              <a:avLst/>
              <a:gdLst>
                <a:gd name="T0" fmla="*/ 1908 w 2414"/>
                <a:gd name="T1" fmla="*/ 0 h 6237"/>
                <a:gd name="T2" fmla="*/ 1739 w 2414"/>
                <a:gd name="T3" fmla="*/ 283 h 6237"/>
                <a:gd name="T4" fmla="*/ 1584 w 2414"/>
                <a:gd name="T5" fmla="*/ 481 h 6237"/>
                <a:gd name="T6" fmla="*/ 1433 w 2414"/>
                <a:gd name="T7" fmla="*/ 627 h 6237"/>
                <a:gd name="T8" fmla="*/ 1291 w 2414"/>
                <a:gd name="T9" fmla="*/ 755 h 6237"/>
                <a:gd name="T10" fmla="*/ 1150 w 2414"/>
                <a:gd name="T11" fmla="*/ 894 h 6237"/>
                <a:gd name="T12" fmla="*/ 1016 w 2414"/>
                <a:gd name="T13" fmla="*/ 1080 h 6237"/>
                <a:gd name="T14" fmla="*/ 882 w 2414"/>
                <a:gd name="T15" fmla="*/ 1344 h 6237"/>
                <a:gd name="T16" fmla="*/ 750 w 2414"/>
                <a:gd name="T17" fmla="*/ 1722 h 6237"/>
                <a:gd name="T18" fmla="*/ 607 w 2414"/>
                <a:gd name="T19" fmla="*/ 2269 h 6237"/>
                <a:gd name="T20" fmla="*/ 506 w 2414"/>
                <a:gd name="T21" fmla="*/ 2806 h 6237"/>
                <a:gd name="T22" fmla="*/ 432 w 2414"/>
                <a:gd name="T23" fmla="*/ 3340 h 6237"/>
                <a:gd name="T24" fmla="*/ 376 w 2414"/>
                <a:gd name="T25" fmla="*/ 3881 h 6237"/>
                <a:gd name="T26" fmla="*/ 316 w 2414"/>
                <a:gd name="T27" fmla="*/ 4432 h 6237"/>
                <a:gd name="T28" fmla="*/ 244 w 2414"/>
                <a:gd name="T29" fmla="*/ 5004 h 6237"/>
                <a:gd name="T30" fmla="*/ 142 w 2414"/>
                <a:gd name="T31" fmla="*/ 5603 h 6237"/>
                <a:gd name="T32" fmla="*/ 0 w 2414"/>
                <a:gd name="T33" fmla="*/ 6237 h 6237"/>
                <a:gd name="T34" fmla="*/ 436 w 2414"/>
                <a:gd name="T35" fmla="*/ 5993 h 6237"/>
                <a:gd name="T36" fmla="*/ 766 w 2414"/>
                <a:gd name="T37" fmla="*/ 5789 h 6237"/>
                <a:gd name="T38" fmla="*/ 1014 w 2414"/>
                <a:gd name="T39" fmla="*/ 5597 h 6237"/>
                <a:gd name="T40" fmla="*/ 1212 w 2414"/>
                <a:gd name="T41" fmla="*/ 5397 h 6237"/>
                <a:gd name="T42" fmla="*/ 1383 w 2414"/>
                <a:gd name="T43" fmla="*/ 5161 h 6237"/>
                <a:gd name="T44" fmla="*/ 1559 w 2414"/>
                <a:gd name="T45" fmla="*/ 4870 h 6237"/>
                <a:gd name="T46" fmla="*/ 1766 w 2414"/>
                <a:gd name="T47" fmla="*/ 4498 h 6237"/>
                <a:gd name="T48" fmla="*/ 2034 w 2414"/>
                <a:gd name="T49" fmla="*/ 4022 h 6237"/>
                <a:gd name="T50" fmla="*/ 2139 w 2414"/>
                <a:gd name="T51" fmla="*/ 3508 h 6237"/>
                <a:gd name="T52" fmla="*/ 2232 w 2414"/>
                <a:gd name="T53" fmla="*/ 3016 h 6237"/>
                <a:gd name="T54" fmla="*/ 2309 w 2414"/>
                <a:gd name="T55" fmla="*/ 2537 h 6237"/>
                <a:gd name="T56" fmla="*/ 2369 w 2414"/>
                <a:gd name="T57" fmla="*/ 2064 h 6237"/>
                <a:gd name="T58" fmla="*/ 2404 w 2414"/>
                <a:gd name="T59" fmla="*/ 1587 h 6237"/>
                <a:gd name="T60" fmla="*/ 2414 w 2414"/>
                <a:gd name="T61" fmla="*/ 1104 h 6237"/>
                <a:gd name="T62" fmla="*/ 2393 w 2414"/>
                <a:gd name="T63" fmla="*/ 607 h 6237"/>
                <a:gd name="T64" fmla="*/ 2340 w 2414"/>
                <a:gd name="T65" fmla="*/ 93 h 6237"/>
                <a:gd name="T66" fmla="*/ 2284 w 2414"/>
                <a:gd name="T67" fmla="*/ 82 h 6237"/>
                <a:gd name="T68" fmla="*/ 2230 w 2414"/>
                <a:gd name="T69" fmla="*/ 70 h 6237"/>
                <a:gd name="T70" fmla="*/ 2176 w 2414"/>
                <a:gd name="T71" fmla="*/ 58 h 6237"/>
                <a:gd name="T72" fmla="*/ 2123 w 2414"/>
                <a:gd name="T73" fmla="*/ 47 h 6237"/>
                <a:gd name="T74" fmla="*/ 2069 w 2414"/>
                <a:gd name="T75" fmla="*/ 35 h 6237"/>
                <a:gd name="T76" fmla="*/ 2015 w 2414"/>
                <a:gd name="T77" fmla="*/ 23 h 6237"/>
                <a:gd name="T78" fmla="*/ 1960 w 2414"/>
                <a:gd name="T79" fmla="*/ 12 h 6237"/>
                <a:gd name="T80" fmla="*/ 1908 w 2414"/>
                <a:gd name="T81" fmla="*/ 0 h 6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14" h="6237">
                  <a:moveTo>
                    <a:pt x="1908" y="0"/>
                  </a:moveTo>
                  <a:lnTo>
                    <a:pt x="1739" y="283"/>
                  </a:lnTo>
                  <a:lnTo>
                    <a:pt x="1584" y="481"/>
                  </a:lnTo>
                  <a:lnTo>
                    <a:pt x="1433" y="627"/>
                  </a:lnTo>
                  <a:lnTo>
                    <a:pt x="1291" y="755"/>
                  </a:lnTo>
                  <a:lnTo>
                    <a:pt x="1150" y="894"/>
                  </a:lnTo>
                  <a:lnTo>
                    <a:pt x="1016" y="1080"/>
                  </a:lnTo>
                  <a:lnTo>
                    <a:pt x="882" y="1344"/>
                  </a:lnTo>
                  <a:lnTo>
                    <a:pt x="750" y="1722"/>
                  </a:lnTo>
                  <a:lnTo>
                    <a:pt x="607" y="2269"/>
                  </a:lnTo>
                  <a:lnTo>
                    <a:pt x="506" y="2806"/>
                  </a:lnTo>
                  <a:lnTo>
                    <a:pt x="432" y="3340"/>
                  </a:lnTo>
                  <a:lnTo>
                    <a:pt x="376" y="3881"/>
                  </a:lnTo>
                  <a:lnTo>
                    <a:pt x="316" y="4432"/>
                  </a:lnTo>
                  <a:lnTo>
                    <a:pt x="244" y="5004"/>
                  </a:lnTo>
                  <a:lnTo>
                    <a:pt x="142" y="5603"/>
                  </a:lnTo>
                  <a:lnTo>
                    <a:pt x="0" y="6237"/>
                  </a:lnTo>
                  <a:lnTo>
                    <a:pt x="436" y="5993"/>
                  </a:lnTo>
                  <a:lnTo>
                    <a:pt x="766" y="5789"/>
                  </a:lnTo>
                  <a:lnTo>
                    <a:pt x="1014" y="5597"/>
                  </a:lnTo>
                  <a:lnTo>
                    <a:pt x="1212" y="5397"/>
                  </a:lnTo>
                  <a:lnTo>
                    <a:pt x="1383" y="5161"/>
                  </a:lnTo>
                  <a:lnTo>
                    <a:pt x="1559" y="4870"/>
                  </a:lnTo>
                  <a:lnTo>
                    <a:pt x="1766" y="4498"/>
                  </a:lnTo>
                  <a:lnTo>
                    <a:pt x="2034" y="4022"/>
                  </a:lnTo>
                  <a:lnTo>
                    <a:pt x="2139" y="3508"/>
                  </a:lnTo>
                  <a:lnTo>
                    <a:pt x="2232" y="3016"/>
                  </a:lnTo>
                  <a:lnTo>
                    <a:pt x="2309" y="2537"/>
                  </a:lnTo>
                  <a:lnTo>
                    <a:pt x="2369" y="2064"/>
                  </a:lnTo>
                  <a:lnTo>
                    <a:pt x="2404" y="1587"/>
                  </a:lnTo>
                  <a:lnTo>
                    <a:pt x="2414" y="1104"/>
                  </a:lnTo>
                  <a:lnTo>
                    <a:pt x="2393" y="607"/>
                  </a:lnTo>
                  <a:lnTo>
                    <a:pt x="2340" y="93"/>
                  </a:lnTo>
                  <a:lnTo>
                    <a:pt x="2284" y="82"/>
                  </a:lnTo>
                  <a:lnTo>
                    <a:pt x="2230" y="70"/>
                  </a:lnTo>
                  <a:lnTo>
                    <a:pt x="2176" y="58"/>
                  </a:lnTo>
                  <a:lnTo>
                    <a:pt x="2123" y="47"/>
                  </a:lnTo>
                  <a:lnTo>
                    <a:pt x="2069" y="35"/>
                  </a:lnTo>
                  <a:lnTo>
                    <a:pt x="2015" y="23"/>
                  </a:lnTo>
                  <a:lnTo>
                    <a:pt x="1960" y="12"/>
                  </a:lnTo>
                  <a:lnTo>
                    <a:pt x="1908" y="0"/>
                  </a:lnTo>
                  <a:close/>
                </a:path>
              </a:pathLst>
            </a:custGeom>
            <a:solidFill>
              <a:srgbClr val="1F6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09" name="Freeform 2124">
              <a:extLst>
                <a:ext uri="{FF2B5EF4-FFF2-40B4-BE49-F238E27FC236}">
                  <a16:creationId xmlns:a16="http://schemas.microsoft.com/office/drawing/2014/main" id="{F5CBD3CB-CA35-AF61-38F5-BAD3F55EDC5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018" y="1788"/>
              <a:ext cx="2383" cy="6228"/>
            </a:xfrm>
            <a:custGeom>
              <a:avLst/>
              <a:gdLst>
                <a:gd name="T0" fmla="*/ 1877 w 2383"/>
                <a:gd name="T1" fmla="*/ 0 h 6228"/>
                <a:gd name="T2" fmla="*/ 1710 w 2383"/>
                <a:gd name="T3" fmla="*/ 283 h 6228"/>
                <a:gd name="T4" fmla="*/ 1555 w 2383"/>
                <a:gd name="T5" fmla="*/ 481 h 6228"/>
                <a:gd name="T6" fmla="*/ 1408 w 2383"/>
                <a:gd name="T7" fmla="*/ 625 h 6228"/>
                <a:gd name="T8" fmla="*/ 1266 w 2383"/>
                <a:gd name="T9" fmla="*/ 753 h 6228"/>
                <a:gd name="T10" fmla="*/ 1129 w 2383"/>
                <a:gd name="T11" fmla="*/ 890 h 6228"/>
                <a:gd name="T12" fmla="*/ 997 w 2383"/>
                <a:gd name="T13" fmla="*/ 1076 h 6228"/>
                <a:gd name="T14" fmla="*/ 865 w 2383"/>
                <a:gd name="T15" fmla="*/ 1340 h 6228"/>
                <a:gd name="T16" fmla="*/ 733 w 2383"/>
                <a:gd name="T17" fmla="*/ 1718 h 6228"/>
                <a:gd name="T18" fmla="*/ 589 w 2383"/>
                <a:gd name="T19" fmla="*/ 2267 h 6228"/>
                <a:gd name="T20" fmla="*/ 491 w 2383"/>
                <a:gd name="T21" fmla="*/ 2808 h 6228"/>
                <a:gd name="T22" fmla="*/ 421 w 2383"/>
                <a:gd name="T23" fmla="*/ 3346 h 6228"/>
                <a:gd name="T24" fmla="*/ 366 w 2383"/>
                <a:gd name="T25" fmla="*/ 3891 h 6228"/>
                <a:gd name="T26" fmla="*/ 308 w 2383"/>
                <a:gd name="T27" fmla="*/ 4441 h 6228"/>
                <a:gd name="T28" fmla="*/ 240 w 2383"/>
                <a:gd name="T29" fmla="*/ 5012 h 6228"/>
                <a:gd name="T30" fmla="*/ 142 w 2383"/>
                <a:gd name="T31" fmla="*/ 5603 h 6228"/>
                <a:gd name="T32" fmla="*/ 0 w 2383"/>
                <a:gd name="T33" fmla="*/ 6228 h 6228"/>
                <a:gd name="T34" fmla="*/ 436 w 2383"/>
                <a:gd name="T35" fmla="*/ 5983 h 6228"/>
                <a:gd name="T36" fmla="*/ 764 w 2383"/>
                <a:gd name="T37" fmla="*/ 5780 h 6228"/>
                <a:gd name="T38" fmla="*/ 1006 w 2383"/>
                <a:gd name="T39" fmla="*/ 5589 h 6228"/>
                <a:gd name="T40" fmla="*/ 1198 w 2383"/>
                <a:gd name="T41" fmla="*/ 5392 h 6228"/>
                <a:gd name="T42" fmla="*/ 1363 w 2383"/>
                <a:gd name="T43" fmla="*/ 5159 h 6228"/>
                <a:gd name="T44" fmla="*/ 1534 w 2383"/>
                <a:gd name="T45" fmla="*/ 4870 h 6228"/>
                <a:gd name="T46" fmla="*/ 1737 w 2383"/>
                <a:gd name="T47" fmla="*/ 4498 h 6228"/>
                <a:gd name="T48" fmla="*/ 2003 w 2383"/>
                <a:gd name="T49" fmla="*/ 4022 h 6228"/>
                <a:gd name="T50" fmla="*/ 2108 w 2383"/>
                <a:gd name="T51" fmla="*/ 3508 h 6228"/>
                <a:gd name="T52" fmla="*/ 2201 w 2383"/>
                <a:gd name="T53" fmla="*/ 3016 h 6228"/>
                <a:gd name="T54" fmla="*/ 2278 w 2383"/>
                <a:gd name="T55" fmla="*/ 2537 h 6228"/>
                <a:gd name="T56" fmla="*/ 2338 w 2383"/>
                <a:gd name="T57" fmla="*/ 2064 h 6228"/>
                <a:gd name="T58" fmla="*/ 2373 w 2383"/>
                <a:gd name="T59" fmla="*/ 1587 h 6228"/>
                <a:gd name="T60" fmla="*/ 2383 w 2383"/>
                <a:gd name="T61" fmla="*/ 1104 h 6228"/>
                <a:gd name="T62" fmla="*/ 2362 w 2383"/>
                <a:gd name="T63" fmla="*/ 607 h 6228"/>
                <a:gd name="T64" fmla="*/ 2309 w 2383"/>
                <a:gd name="T65" fmla="*/ 93 h 6228"/>
                <a:gd name="T66" fmla="*/ 2253 w 2383"/>
                <a:gd name="T67" fmla="*/ 82 h 6228"/>
                <a:gd name="T68" fmla="*/ 2199 w 2383"/>
                <a:gd name="T69" fmla="*/ 70 h 6228"/>
                <a:gd name="T70" fmla="*/ 2145 w 2383"/>
                <a:gd name="T71" fmla="*/ 58 h 6228"/>
                <a:gd name="T72" fmla="*/ 2092 w 2383"/>
                <a:gd name="T73" fmla="*/ 47 h 6228"/>
                <a:gd name="T74" fmla="*/ 2038 w 2383"/>
                <a:gd name="T75" fmla="*/ 35 h 6228"/>
                <a:gd name="T76" fmla="*/ 1984 w 2383"/>
                <a:gd name="T77" fmla="*/ 23 h 6228"/>
                <a:gd name="T78" fmla="*/ 1929 w 2383"/>
                <a:gd name="T79" fmla="*/ 12 h 6228"/>
                <a:gd name="T80" fmla="*/ 1877 w 2383"/>
                <a:gd name="T81" fmla="*/ 0 h 6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83" h="6228">
                  <a:moveTo>
                    <a:pt x="1877" y="0"/>
                  </a:moveTo>
                  <a:lnTo>
                    <a:pt x="1710" y="283"/>
                  </a:lnTo>
                  <a:lnTo>
                    <a:pt x="1555" y="481"/>
                  </a:lnTo>
                  <a:lnTo>
                    <a:pt x="1408" y="625"/>
                  </a:lnTo>
                  <a:lnTo>
                    <a:pt x="1266" y="753"/>
                  </a:lnTo>
                  <a:lnTo>
                    <a:pt x="1129" y="890"/>
                  </a:lnTo>
                  <a:lnTo>
                    <a:pt x="997" y="1076"/>
                  </a:lnTo>
                  <a:lnTo>
                    <a:pt x="865" y="1340"/>
                  </a:lnTo>
                  <a:lnTo>
                    <a:pt x="733" y="1718"/>
                  </a:lnTo>
                  <a:lnTo>
                    <a:pt x="589" y="2267"/>
                  </a:lnTo>
                  <a:lnTo>
                    <a:pt x="491" y="2808"/>
                  </a:lnTo>
                  <a:lnTo>
                    <a:pt x="421" y="3346"/>
                  </a:lnTo>
                  <a:lnTo>
                    <a:pt x="366" y="3891"/>
                  </a:lnTo>
                  <a:lnTo>
                    <a:pt x="308" y="4441"/>
                  </a:lnTo>
                  <a:lnTo>
                    <a:pt x="240" y="5012"/>
                  </a:lnTo>
                  <a:lnTo>
                    <a:pt x="142" y="5603"/>
                  </a:lnTo>
                  <a:lnTo>
                    <a:pt x="0" y="6228"/>
                  </a:lnTo>
                  <a:lnTo>
                    <a:pt x="436" y="5983"/>
                  </a:lnTo>
                  <a:lnTo>
                    <a:pt x="764" y="5780"/>
                  </a:lnTo>
                  <a:lnTo>
                    <a:pt x="1006" y="5589"/>
                  </a:lnTo>
                  <a:lnTo>
                    <a:pt x="1198" y="5392"/>
                  </a:lnTo>
                  <a:lnTo>
                    <a:pt x="1363" y="5159"/>
                  </a:lnTo>
                  <a:lnTo>
                    <a:pt x="1534" y="4870"/>
                  </a:lnTo>
                  <a:lnTo>
                    <a:pt x="1737" y="4498"/>
                  </a:lnTo>
                  <a:lnTo>
                    <a:pt x="2003" y="4022"/>
                  </a:lnTo>
                  <a:lnTo>
                    <a:pt x="2108" y="3508"/>
                  </a:lnTo>
                  <a:lnTo>
                    <a:pt x="2201" y="3016"/>
                  </a:lnTo>
                  <a:lnTo>
                    <a:pt x="2278" y="2537"/>
                  </a:lnTo>
                  <a:lnTo>
                    <a:pt x="2338" y="2064"/>
                  </a:lnTo>
                  <a:lnTo>
                    <a:pt x="2373" y="1587"/>
                  </a:lnTo>
                  <a:lnTo>
                    <a:pt x="2383" y="1104"/>
                  </a:lnTo>
                  <a:lnTo>
                    <a:pt x="2362" y="607"/>
                  </a:lnTo>
                  <a:lnTo>
                    <a:pt x="2309" y="93"/>
                  </a:lnTo>
                  <a:lnTo>
                    <a:pt x="2253" y="82"/>
                  </a:lnTo>
                  <a:lnTo>
                    <a:pt x="2199" y="70"/>
                  </a:lnTo>
                  <a:lnTo>
                    <a:pt x="2145" y="58"/>
                  </a:lnTo>
                  <a:lnTo>
                    <a:pt x="2092" y="47"/>
                  </a:lnTo>
                  <a:lnTo>
                    <a:pt x="2038" y="35"/>
                  </a:lnTo>
                  <a:lnTo>
                    <a:pt x="1984" y="23"/>
                  </a:lnTo>
                  <a:lnTo>
                    <a:pt x="1929" y="12"/>
                  </a:lnTo>
                  <a:lnTo>
                    <a:pt x="1877" y="0"/>
                  </a:lnTo>
                  <a:close/>
                </a:path>
              </a:pathLst>
            </a:custGeom>
            <a:solidFill>
              <a:srgbClr val="2469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10" name="Freeform 2125">
              <a:extLst>
                <a:ext uri="{FF2B5EF4-FFF2-40B4-BE49-F238E27FC236}">
                  <a16:creationId xmlns:a16="http://schemas.microsoft.com/office/drawing/2014/main" id="{3D81B3DA-CD48-7969-EA5B-51118CF370C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055" y="1788"/>
              <a:ext cx="2346" cy="6218"/>
            </a:xfrm>
            <a:custGeom>
              <a:avLst/>
              <a:gdLst>
                <a:gd name="T0" fmla="*/ 1840 w 2346"/>
                <a:gd name="T1" fmla="*/ 0 h 6218"/>
                <a:gd name="T2" fmla="*/ 1673 w 2346"/>
                <a:gd name="T3" fmla="*/ 283 h 6218"/>
                <a:gd name="T4" fmla="*/ 1520 w 2346"/>
                <a:gd name="T5" fmla="*/ 479 h 6218"/>
                <a:gd name="T6" fmla="*/ 1373 w 2346"/>
                <a:gd name="T7" fmla="*/ 623 h 6218"/>
                <a:gd name="T8" fmla="*/ 1237 w 2346"/>
                <a:gd name="T9" fmla="*/ 749 h 6218"/>
                <a:gd name="T10" fmla="*/ 1101 w 2346"/>
                <a:gd name="T11" fmla="*/ 886 h 6218"/>
                <a:gd name="T12" fmla="*/ 973 w 2346"/>
                <a:gd name="T13" fmla="*/ 1071 h 6218"/>
                <a:gd name="T14" fmla="*/ 843 w 2346"/>
                <a:gd name="T15" fmla="*/ 1336 h 6218"/>
                <a:gd name="T16" fmla="*/ 715 w 2346"/>
                <a:gd name="T17" fmla="*/ 1715 h 6218"/>
                <a:gd name="T18" fmla="*/ 570 w 2346"/>
                <a:gd name="T19" fmla="*/ 2263 h 6218"/>
                <a:gd name="T20" fmla="*/ 471 w 2346"/>
                <a:gd name="T21" fmla="*/ 2808 h 6218"/>
                <a:gd name="T22" fmla="*/ 401 w 2346"/>
                <a:gd name="T23" fmla="*/ 3349 h 6218"/>
                <a:gd name="T24" fmla="*/ 349 w 2346"/>
                <a:gd name="T25" fmla="*/ 3896 h 6218"/>
                <a:gd name="T26" fmla="*/ 297 w 2346"/>
                <a:gd name="T27" fmla="*/ 4449 h 6218"/>
                <a:gd name="T28" fmla="*/ 231 w 2346"/>
                <a:gd name="T29" fmla="*/ 5017 h 6218"/>
                <a:gd name="T30" fmla="*/ 136 w 2346"/>
                <a:gd name="T31" fmla="*/ 5603 h 6218"/>
                <a:gd name="T32" fmla="*/ 0 w 2346"/>
                <a:gd name="T33" fmla="*/ 6218 h 6218"/>
                <a:gd name="T34" fmla="*/ 434 w 2346"/>
                <a:gd name="T35" fmla="*/ 5975 h 6218"/>
                <a:gd name="T36" fmla="*/ 756 w 2346"/>
                <a:gd name="T37" fmla="*/ 5774 h 6218"/>
                <a:gd name="T38" fmla="*/ 995 w 2346"/>
                <a:gd name="T39" fmla="*/ 5584 h 6218"/>
                <a:gd name="T40" fmla="*/ 1179 w 2346"/>
                <a:gd name="T41" fmla="*/ 5388 h 6218"/>
                <a:gd name="T42" fmla="*/ 1338 w 2346"/>
                <a:gd name="T43" fmla="*/ 5155 h 6218"/>
                <a:gd name="T44" fmla="*/ 1503 w 2346"/>
                <a:gd name="T45" fmla="*/ 4868 h 6218"/>
                <a:gd name="T46" fmla="*/ 1702 w 2346"/>
                <a:gd name="T47" fmla="*/ 4498 h 6218"/>
                <a:gd name="T48" fmla="*/ 1966 w 2346"/>
                <a:gd name="T49" fmla="*/ 4022 h 6218"/>
                <a:gd name="T50" fmla="*/ 2071 w 2346"/>
                <a:gd name="T51" fmla="*/ 3508 h 6218"/>
                <a:gd name="T52" fmla="*/ 2164 w 2346"/>
                <a:gd name="T53" fmla="*/ 3016 h 6218"/>
                <a:gd name="T54" fmla="*/ 2241 w 2346"/>
                <a:gd name="T55" fmla="*/ 2537 h 6218"/>
                <a:gd name="T56" fmla="*/ 2301 w 2346"/>
                <a:gd name="T57" fmla="*/ 2064 h 6218"/>
                <a:gd name="T58" fmla="*/ 2336 w 2346"/>
                <a:gd name="T59" fmla="*/ 1587 h 6218"/>
                <a:gd name="T60" fmla="*/ 2346 w 2346"/>
                <a:gd name="T61" fmla="*/ 1104 h 6218"/>
                <a:gd name="T62" fmla="*/ 2325 w 2346"/>
                <a:gd name="T63" fmla="*/ 607 h 6218"/>
                <a:gd name="T64" fmla="*/ 2272 w 2346"/>
                <a:gd name="T65" fmla="*/ 93 h 6218"/>
                <a:gd name="T66" fmla="*/ 2216 w 2346"/>
                <a:gd name="T67" fmla="*/ 82 h 6218"/>
                <a:gd name="T68" fmla="*/ 2162 w 2346"/>
                <a:gd name="T69" fmla="*/ 70 h 6218"/>
                <a:gd name="T70" fmla="*/ 2108 w 2346"/>
                <a:gd name="T71" fmla="*/ 58 h 6218"/>
                <a:gd name="T72" fmla="*/ 2055 w 2346"/>
                <a:gd name="T73" fmla="*/ 47 h 6218"/>
                <a:gd name="T74" fmla="*/ 2001 w 2346"/>
                <a:gd name="T75" fmla="*/ 35 h 6218"/>
                <a:gd name="T76" fmla="*/ 1947 w 2346"/>
                <a:gd name="T77" fmla="*/ 23 h 6218"/>
                <a:gd name="T78" fmla="*/ 1892 w 2346"/>
                <a:gd name="T79" fmla="*/ 12 h 6218"/>
                <a:gd name="T80" fmla="*/ 1840 w 2346"/>
                <a:gd name="T81" fmla="*/ 0 h 6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46" h="6218">
                  <a:moveTo>
                    <a:pt x="1840" y="0"/>
                  </a:moveTo>
                  <a:lnTo>
                    <a:pt x="1673" y="283"/>
                  </a:lnTo>
                  <a:lnTo>
                    <a:pt x="1520" y="479"/>
                  </a:lnTo>
                  <a:lnTo>
                    <a:pt x="1373" y="623"/>
                  </a:lnTo>
                  <a:lnTo>
                    <a:pt x="1237" y="749"/>
                  </a:lnTo>
                  <a:lnTo>
                    <a:pt x="1101" y="886"/>
                  </a:lnTo>
                  <a:lnTo>
                    <a:pt x="973" y="1071"/>
                  </a:lnTo>
                  <a:lnTo>
                    <a:pt x="843" y="1336"/>
                  </a:lnTo>
                  <a:lnTo>
                    <a:pt x="715" y="1715"/>
                  </a:lnTo>
                  <a:lnTo>
                    <a:pt x="570" y="2263"/>
                  </a:lnTo>
                  <a:lnTo>
                    <a:pt x="471" y="2808"/>
                  </a:lnTo>
                  <a:lnTo>
                    <a:pt x="401" y="3349"/>
                  </a:lnTo>
                  <a:lnTo>
                    <a:pt x="349" y="3896"/>
                  </a:lnTo>
                  <a:lnTo>
                    <a:pt x="297" y="4449"/>
                  </a:lnTo>
                  <a:lnTo>
                    <a:pt x="231" y="5017"/>
                  </a:lnTo>
                  <a:lnTo>
                    <a:pt x="136" y="5603"/>
                  </a:lnTo>
                  <a:lnTo>
                    <a:pt x="0" y="6218"/>
                  </a:lnTo>
                  <a:lnTo>
                    <a:pt x="434" y="5975"/>
                  </a:lnTo>
                  <a:lnTo>
                    <a:pt x="756" y="5774"/>
                  </a:lnTo>
                  <a:lnTo>
                    <a:pt x="995" y="5584"/>
                  </a:lnTo>
                  <a:lnTo>
                    <a:pt x="1179" y="5388"/>
                  </a:lnTo>
                  <a:lnTo>
                    <a:pt x="1338" y="5155"/>
                  </a:lnTo>
                  <a:lnTo>
                    <a:pt x="1503" y="4868"/>
                  </a:lnTo>
                  <a:lnTo>
                    <a:pt x="1702" y="4498"/>
                  </a:lnTo>
                  <a:lnTo>
                    <a:pt x="1966" y="4022"/>
                  </a:lnTo>
                  <a:lnTo>
                    <a:pt x="2071" y="3508"/>
                  </a:lnTo>
                  <a:lnTo>
                    <a:pt x="2164" y="3016"/>
                  </a:lnTo>
                  <a:lnTo>
                    <a:pt x="2241" y="2537"/>
                  </a:lnTo>
                  <a:lnTo>
                    <a:pt x="2301" y="2064"/>
                  </a:lnTo>
                  <a:lnTo>
                    <a:pt x="2336" y="1587"/>
                  </a:lnTo>
                  <a:lnTo>
                    <a:pt x="2346" y="1104"/>
                  </a:lnTo>
                  <a:lnTo>
                    <a:pt x="2325" y="607"/>
                  </a:lnTo>
                  <a:lnTo>
                    <a:pt x="2272" y="93"/>
                  </a:lnTo>
                  <a:lnTo>
                    <a:pt x="2216" y="82"/>
                  </a:lnTo>
                  <a:lnTo>
                    <a:pt x="2162" y="70"/>
                  </a:lnTo>
                  <a:lnTo>
                    <a:pt x="2108" y="58"/>
                  </a:lnTo>
                  <a:lnTo>
                    <a:pt x="2055" y="47"/>
                  </a:lnTo>
                  <a:lnTo>
                    <a:pt x="2001" y="35"/>
                  </a:lnTo>
                  <a:lnTo>
                    <a:pt x="1947" y="23"/>
                  </a:lnTo>
                  <a:lnTo>
                    <a:pt x="1892" y="12"/>
                  </a:lnTo>
                  <a:lnTo>
                    <a:pt x="1840" y="0"/>
                  </a:lnTo>
                  <a:close/>
                </a:path>
              </a:pathLst>
            </a:custGeom>
            <a:solidFill>
              <a:srgbClr val="2E6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11" name="Freeform 2126">
              <a:extLst>
                <a:ext uri="{FF2B5EF4-FFF2-40B4-BE49-F238E27FC236}">
                  <a16:creationId xmlns:a16="http://schemas.microsoft.com/office/drawing/2014/main" id="{7325BC56-FA49-9AF2-6359-25143FD164F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086" y="1788"/>
              <a:ext cx="2315" cy="6214"/>
            </a:xfrm>
            <a:custGeom>
              <a:avLst/>
              <a:gdLst>
                <a:gd name="T0" fmla="*/ 1809 w 2315"/>
                <a:gd name="T1" fmla="*/ 0 h 6214"/>
                <a:gd name="T2" fmla="*/ 1644 w 2315"/>
                <a:gd name="T3" fmla="*/ 281 h 6214"/>
                <a:gd name="T4" fmla="*/ 1491 w 2315"/>
                <a:gd name="T5" fmla="*/ 479 h 6214"/>
                <a:gd name="T6" fmla="*/ 1348 w 2315"/>
                <a:gd name="T7" fmla="*/ 621 h 6214"/>
                <a:gd name="T8" fmla="*/ 1214 w 2315"/>
                <a:gd name="T9" fmla="*/ 747 h 6214"/>
                <a:gd name="T10" fmla="*/ 1082 w 2315"/>
                <a:gd name="T11" fmla="*/ 883 h 6214"/>
                <a:gd name="T12" fmla="*/ 954 w 2315"/>
                <a:gd name="T13" fmla="*/ 1067 h 6214"/>
                <a:gd name="T14" fmla="*/ 826 w 2315"/>
                <a:gd name="T15" fmla="*/ 1331 h 6214"/>
                <a:gd name="T16" fmla="*/ 698 w 2315"/>
                <a:gd name="T17" fmla="*/ 1709 h 6214"/>
                <a:gd name="T18" fmla="*/ 554 w 2315"/>
                <a:gd name="T19" fmla="*/ 2260 h 6214"/>
                <a:gd name="T20" fmla="*/ 457 w 2315"/>
                <a:gd name="T21" fmla="*/ 2808 h 6214"/>
                <a:gd name="T22" fmla="*/ 390 w 2315"/>
                <a:gd name="T23" fmla="*/ 3355 h 6214"/>
                <a:gd name="T24" fmla="*/ 339 w 2315"/>
                <a:gd name="T25" fmla="*/ 3906 h 6214"/>
                <a:gd name="T26" fmla="*/ 287 w 2315"/>
                <a:gd name="T27" fmla="*/ 4461 h 6214"/>
                <a:gd name="T28" fmla="*/ 225 w 2315"/>
                <a:gd name="T29" fmla="*/ 5029 h 6214"/>
                <a:gd name="T30" fmla="*/ 132 w 2315"/>
                <a:gd name="T31" fmla="*/ 5611 h 6214"/>
                <a:gd name="T32" fmla="*/ 0 w 2315"/>
                <a:gd name="T33" fmla="*/ 6214 h 6214"/>
                <a:gd name="T34" fmla="*/ 434 w 2315"/>
                <a:gd name="T35" fmla="*/ 5970 h 6214"/>
                <a:gd name="T36" fmla="*/ 754 w 2315"/>
                <a:gd name="T37" fmla="*/ 5768 h 6214"/>
                <a:gd name="T38" fmla="*/ 987 w 2315"/>
                <a:gd name="T39" fmla="*/ 5580 h 6214"/>
                <a:gd name="T40" fmla="*/ 1165 w 2315"/>
                <a:gd name="T41" fmla="*/ 5384 h 6214"/>
                <a:gd name="T42" fmla="*/ 1318 w 2315"/>
                <a:gd name="T43" fmla="*/ 5153 h 6214"/>
                <a:gd name="T44" fmla="*/ 1477 w 2315"/>
                <a:gd name="T45" fmla="*/ 4866 h 6214"/>
                <a:gd name="T46" fmla="*/ 1671 w 2315"/>
                <a:gd name="T47" fmla="*/ 4496 h 6214"/>
                <a:gd name="T48" fmla="*/ 1935 w 2315"/>
                <a:gd name="T49" fmla="*/ 4022 h 6214"/>
                <a:gd name="T50" fmla="*/ 2040 w 2315"/>
                <a:gd name="T51" fmla="*/ 3508 h 6214"/>
                <a:gd name="T52" fmla="*/ 2133 w 2315"/>
                <a:gd name="T53" fmla="*/ 3016 h 6214"/>
                <a:gd name="T54" fmla="*/ 2210 w 2315"/>
                <a:gd name="T55" fmla="*/ 2537 h 6214"/>
                <a:gd name="T56" fmla="*/ 2270 w 2315"/>
                <a:gd name="T57" fmla="*/ 2064 h 6214"/>
                <a:gd name="T58" fmla="*/ 2305 w 2315"/>
                <a:gd name="T59" fmla="*/ 1587 h 6214"/>
                <a:gd name="T60" fmla="*/ 2315 w 2315"/>
                <a:gd name="T61" fmla="*/ 1104 h 6214"/>
                <a:gd name="T62" fmla="*/ 2294 w 2315"/>
                <a:gd name="T63" fmla="*/ 607 h 6214"/>
                <a:gd name="T64" fmla="*/ 2241 w 2315"/>
                <a:gd name="T65" fmla="*/ 93 h 6214"/>
                <a:gd name="T66" fmla="*/ 2185 w 2315"/>
                <a:gd name="T67" fmla="*/ 82 h 6214"/>
                <a:gd name="T68" fmla="*/ 2131 w 2315"/>
                <a:gd name="T69" fmla="*/ 70 h 6214"/>
                <a:gd name="T70" fmla="*/ 2077 w 2315"/>
                <a:gd name="T71" fmla="*/ 58 h 6214"/>
                <a:gd name="T72" fmla="*/ 2024 w 2315"/>
                <a:gd name="T73" fmla="*/ 47 h 6214"/>
                <a:gd name="T74" fmla="*/ 1970 w 2315"/>
                <a:gd name="T75" fmla="*/ 35 h 6214"/>
                <a:gd name="T76" fmla="*/ 1916 w 2315"/>
                <a:gd name="T77" fmla="*/ 23 h 6214"/>
                <a:gd name="T78" fmla="*/ 1861 w 2315"/>
                <a:gd name="T79" fmla="*/ 12 h 6214"/>
                <a:gd name="T80" fmla="*/ 1809 w 2315"/>
                <a:gd name="T81" fmla="*/ 0 h 6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15" h="6214">
                  <a:moveTo>
                    <a:pt x="1809" y="0"/>
                  </a:moveTo>
                  <a:lnTo>
                    <a:pt x="1644" y="281"/>
                  </a:lnTo>
                  <a:lnTo>
                    <a:pt x="1491" y="479"/>
                  </a:lnTo>
                  <a:lnTo>
                    <a:pt x="1348" y="621"/>
                  </a:lnTo>
                  <a:lnTo>
                    <a:pt x="1214" y="747"/>
                  </a:lnTo>
                  <a:lnTo>
                    <a:pt x="1082" y="883"/>
                  </a:lnTo>
                  <a:lnTo>
                    <a:pt x="954" y="1067"/>
                  </a:lnTo>
                  <a:lnTo>
                    <a:pt x="826" y="1331"/>
                  </a:lnTo>
                  <a:lnTo>
                    <a:pt x="698" y="1709"/>
                  </a:lnTo>
                  <a:lnTo>
                    <a:pt x="554" y="2260"/>
                  </a:lnTo>
                  <a:lnTo>
                    <a:pt x="457" y="2808"/>
                  </a:lnTo>
                  <a:lnTo>
                    <a:pt x="390" y="3355"/>
                  </a:lnTo>
                  <a:lnTo>
                    <a:pt x="339" y="3906"/>
                  </a:lnTo>
                  <a:lnTo>
                    <a:pt x="287" y="4461"/>
                  </a:lnTo>
                  <a:lnTo>
                    <a:pt x="225" y="5029"/>
                  </a:lnTo>
                  <a:lnTo>
                    <a:pt x="132" y="5611"/>
                  </a:lnTo>
                  <a:lnTo>
                    <a:pt x="0" y="6214"/>
                  </a:lnTo>
                  <a:lnTo>
                    <a:pt x="434" y="5970"/>
                  </a:lnTo>
                  <a:lnTo>
                    <a:pt x="754" y="5768"/>
                  </a:lnTo>
                  <a:lnTo>
                    <a:pt x="987" y="5580"/>
                  </a:lnTo>
                  <a:lnTo>
                    <a:pt x="1165" y="5384"/>
                  </a:lnTo>
                  <a:lnTo>
                    <a:pt x="1318" y="5153"/>
                  </a:lnTo>
                  <a:lnTo>
                    <a:pt x="1477" y="4866"/>
                  </a:lnTo>
                  <a:lnTo>
                    <a:pt x="1671" y="4496"/>
                  </a:lnTo>
                  <a:lnTo>
                    <a:pt x="1935" y="4022"/>
                  </a:lnTo>
                  <a:lnTo>
                    <a:pt x="2040" y="3508"/>
                  </a:lnTo>
                  <a:lnTo>
                    <a:pt x="2133" y="3016"/>
                  </a:lnTo>
                  <a:lnTo>
                    <a:pt x="2210" y="2537"/>
                  </a:lnTo>
                  <a:lnTo>
                    <a:pt x="2270" y="2064"/>
                  </a:lnTo>
                  <a:lnTo>
                    <a:pt x="2305" y="1587"/>
                  </a:lnTo>
                  <a:lnTo>
                    <a:pt x="2315" y="1104"/>
                  </a:lnTo>
                  <a:lnTo>
                    <a:pt x="2294" y="607"/>
                  </a:lnTo>
                  <a:lnTo>
                    <a:pt x="2241" y="93"/>
                  </a:lnTo>
                  <a:lnTo>
                    <a:pt x="2185" y="82"/>
                  </a:lnTo>
                  <a:lnTo>
                    <a:pt x="2131" y="70"/>
                  </a:lnTo>
                  <a:lnTo>
                    <a:pt x="2077" y="58"/>
                  </a:lnTo>
                  <a:lnTo>
                    <a:pt x="2024" y="47"/>
                  </a:lnTo>
                  <a:lnTo>
                    <a:pt x="1970" y="35"/>
                  </a:lnTo>
                  <a:lnTo>
                    <a:pt x="1916" y="23"/>
                  </a:lnTo>
                  <a:lnTo>
                    <a:pt x="1861" y="12"/>
                  </a:lnTo>
                  <a:lnTo>
                    <a:pt x="1809" y="0"/>
                  </a:lnTo>
                  <a:close/>
                </a:path>
              </a:pathLst>
            </a:custGeom>
            <a:solidFill>
              <a:srgbClr val="337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12" name="Freeform 2127">
              <a:extLst>
                <a:ext uri="{FF2B5EF4-FFF2-40B4-BE49-F238E27FC236}">
                  <a16:creationId xmlns:a16="http://schemas.microsoft.com/office/drawing/2014/main" id="{A2CD4F91-CCF8-A654-F2C2-D039BE97C8C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123" y="1788"/>
              <a:ext cx="2278" cy="6204"/>
            </a:xfrm>
            <a:custGeom>
              <a:avLst/>
              <a:gdLst>
                <a:gd name="T0" fmla="*/ 1772 w 2278"/>
                <a:gd name="T1" fmla="*/ 0 h 6204"/>
                <a:gd name="T2" fmla="*/ 1607 w 2278"/>
                <a:gd name="T3" fmla="*/ 281 h 6204"/>
                <a:gd name="T4" fmla="*/ 1456 w 2278"/>
                <a:gd name="T5" fmla="*/ 479 h 6204"/>
                <a:gd name="T6" fmla="*/ 1314 w 2278"/>
                <a:gd name="T7" fmla="*/ 621 h 6204"/>
                <a:gd name="T8" fmla="*/ 1183 w 2278"/>
                <a:gd name="T9" fmla="*/ 745 h 6204"/>
                <a:gd name="T10" fmla="*/ 1053 w 2278"/>
                <a:gd name="T11" fmla="*/ 881 h 6204"/>
                <a:gd name="T12" fmla="*/ 929 w 2278"/>
                <a:gd name="T13" fmla="*/ 1065 h 6204"/>
                <a:gd name="T14" fmla="*/ 802 w 2278"/>
                <a:gd name="T15" fmla="*/ 1327 h 6204"/>
                <a:gd name="T16" fmla="*/ 674 w 2278"/>
                <a:gd name="T17" fmla="*/ 1705 h 6204"/>
                <a:gd name="T18" fmla="*/ 531 w 2278"/>
                <a:gd name="T19" fmla="*/ 2258 h 6204"/>
                <a:gd name="T20" fmla="*/ 436 w 2278"/>
                <a:gd name="T21" fmla="*/ 2808 h 6204"/>
                <a:gd name="T22" fmla="*/ 370 w 2278"/>
                <a:gd name="T23" fmla="*/ 3357 h 6204"/>
                <a:gd name="T24" fmla="*/ 324 w 2278"/>
                <a:gd name="T25" fmla="*/ 3912 h 6204"/>
                <a:gd name="T26" fmla="*/ 275 w 2278"/>
                <a:gd name="T27" fmla="*/ 4468 h 6204"/>
                <a:gd name="T28" fmla="*/ 217 w 2278"/>
                <a:gd name="T29" fmla="*/ 5035 h 6204"/>
                <a:gd name="T30" fmla="*/ 128 w 2278"/>
                <a:gd name="T31" fmla="*/ 5613 h 6204"/>
                <a:gd name="T32" fmla="*/ 0 w 2278"/>
                <a:gd name="T33" fmla="*/ 6204 h 6204"/>
                <a:gd name="T34" fmla="*/ 430 w 2278"/>
                <a:gd name="T35" fmla="*/ 5962 h 6204"/>
                <a:gd name="T36" fmla="*/ 746 w 2278"/>
                <a:gd name="T37" fmla="*/ 5760 h 6204"/>
                <a:gd name="T38" fmla="*/ 973 w 2278"/>
                <a:gd name="T39" fmla="*/ 5572 h 6204"/>
                <a:gd name="T40" fmla="*/ 1146 w 2278"/>
                <a:gd name="T41" fmla="*/ 5380 h 6204"/>
                <a:gd name="T42" fmla="*/ 1291 w 2278"/>
                <a:gd name="T43" fmla="*/ 5149 h 6204"/>
                <a:gd name="T44" fmla="*/ 1446 w 2278"/>
                <a:gd name="T45" fmla="*/ 4864 h 6204"/>
                <a:gd name="T46" fmla="*/ 1636 w 2278"/>
                <a:gd name="T47" fmla="*/ 4496 h 6204"/>
                <a:gd name="T48" fmla="*/ 1898 w 2278"/>
                <a:gd name="T49" fmla="*/ 4022 h 6204"/>
                <a:gd name="T50" fmla="*/ 2003 w 2278"/>
                <a:gd name="T51" fmla="*/ 3508 h 6204"/>
                <a:gd name="T52" fmla="*/ 2096 w 2278"/>
                <a:gd name="T53" fmla="*/ 3016 h 6204"/>
                <a:gd name="T54" fmla="*/ 2173 w 2278"/>
                <a:gd name="T55" fmla="*/ 2537 h 6204"/>
                <a:gd name="T56" fmla="*/ 2233 w 2278"/>
                <a:gd name="T57" fmla="*/ 2064 h 6204"/>
                <a:gd name="T58" fmla="*/ 2268 w 2278"/>
                <a:gd name="T59" fmla="*/ 1587 h 6204"/>
                <a:gd name="T60" fmla="*/ 2278 w 2278"/>
                <a:gd name="T61" fmla="*/ 1104 h 6204"/>
                <a:gd name="T62" fmla="*/ 2257 w 2278"/>
                <a:gd name="T63" fmla="*/ 607 h 6204"/>
                <a:gd name="T64" fmla="*/ 2204 w 2278"/>
                <a:gd name="T65" fmla="*/ 93 h 6204"/>
                <a:gd name="T66" fmla="*/ 2148 w 2278"/>
                <a:gd name="T67" fmla="*/ 82 h 6204"/>
                <a:gd name="T68" fmla="*/ 2094 w 2278"/>
                <a:gd name="T69" fmla="*/ 70 h 6204"/>
                <a:gd name="T70" fmla="*/ 2040 w 2278"/>
                <a:gd name="T71" fmla="*/ 58 h 6204"/>
                <a:gd name="T72" fmla="*/ 1987 w 2278"/>
                <a:gd name="T73" fmla="*/ 47 h 6204"/>
                <a:gd name="T74" fmla="*/ 1933 w 2278"/>
                <a:gd name="T75" fmla="*/ 35 h 6204"/>
                <a:gd name="T76" fmla="*/ 1879 w 2278"/>
                <a:gd name="T77" fmla="*/ 23 h 6204"/>
                <a:gd name="T78" fmla="*/ 1824 w 2278"/>
                <a:gd name="T79" fmla="*/ 12 h 6204"/>
                <a:gd name="T80" fmla="*/ 1772 w 2278"/>
                <a:gd name="T81" fmla="*/ 0 h 6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78" h="6204">
                  <a:moveTo>
                    <a:pt x="1772" y="0"/>
                  </a:moveTo>
                  <a:lnTo>
                    <a:pt x="1607" y="281"/>
                  </a:lnTo>
                  <a:lnTo>
                    <a:pt x="1456" y="479"/>
                  </a:lnTo>
                  <a:lnTo>
                    <a:pt x="1314" y="621"/>
                  </a:lnTo>
                  <a:lnTo>
                    <a:pt x="1183" y="745"/>
                  </a:lnTo>
                  <a:lnTo>
                    <a:pt x="1053" y="881"/>
                  </a:lnTo>
                  <a:lnTo>
                    <a:pt x="929" y="1065"/>
                  </a:lnTo>
                  <a:lnTo>
                    <a:pt x="802" y="1327"/>
                  </a:lnTo>
                  <a:lnTo>
                    <a:pt x="674" y="1705"/>
                  </a:lnTo>
                  <a:lnTo>
                    <a:pt x="531" y="2258"/>
                  </a:lnTo>
                  <a:lnTo>
                    <a:pt x="436" y="2808"/>
                  </a:lnTo>
                  <a:lnTo>
                    <a:pt x="370" y="3357"/>
                  </a:lnTo>
                  <a:lnTo>
                    <a:pt x="324" y="3912"/>
                  </a:lnTo>
                  <a:lnTo>
                    <a:pt x="275" y="4468"/>
                  </a:lnTo>
                  <a:lnTo>
                    <a:pt x="217" y="5035"/>
                  </a:lnTo>
                  <a:lnTo>
                    <a:pt x="128" y="5613"/>
                  </a:lnTo>
                  <a:lnTo>
                    <a:pt x="0" y="6204"/>
                  </a:lnTo>
                  <a:lnTo>
                    <a:pt x="430" y="5962"/>
                  </a:lnTo>
                  <a:lnTo>
                    <a:pt x="746" y="5760"/>
                  </a:lnTo>
                  <a:lnTo>
                    <a:pt x="973" y="5572"/>
                  </a:lnTo>
                  <a:lnTo>
                    <a:pt x="1146" y="5380"/>
                  </a:lnTo>
                  <a:lnTo>
                    <a:pt x="1291" y="5149"/>
                  </a:lnTo>
                  <a:lnTo>
                    <a:pt x="1446" y="4864"/>
                  </a:lnTo>
                  <a:lnTo>
                    <a:pt x="1636" y="4496"/>
                  </a:lnTo>
                  <a:lnTo>
                    <a:pt x="1898" y="4022"/>
                  </a:lnTo>
                  <a:lnTo>
                    <a:pt x="2003" y="3508"/>
                  </a:lnTo>
                  <a:lnTo>
                    <a:pt x="2096" y="3016"/>
                  </a:lnTo>
                  <a:lnTo>
                    <a:pt x="2173" y="2537"/>
                  </a:lnTo>
                  <a:lnTo>
                    <a:pt x="2233" y="2064"/>
                  </a:lnTo>
                  <a:lnTo>
                    <a:pt x="2268" y="1587"/>
                  </a:lnTo>
                  <a:lnTo>
                    <a:pt x="2278" y="1104"/>
                  </a:lnTo>
                  <a:lnTo>
                    <a:pt x="2257" y="607"/>
                  </a:lnTo>
                  <a:lnTo>
                    <a:pt x="2204" y="93"/>
                  </a:lnTo>
                  <a:lnTo>
                    <a:pt x="2148" y="82"/>
                  </a:lnTo>
                  <a:lnTo>
                    <a:pt x="2094" y="70"/>
                  </a:lnTo>
                  <a:lnTo>
                    <a:pt x="2040" y="58"/>
                  </a:lnTo>
                  <a:lnTo>
                    <a:pt x="1987" y="47"/>
                  </a:lnTo>
                  <a:lnTo>
                    <a:pt x="1933" y="35"/>
                  </a:lnTo>
                  <a:lnTo>
                    <a:pt x="1879" y="23"/>
                  </a:lnTo>
                  <a:lnTo>
                    <a:pt x="1824" y="12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rgbClr val="3B78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13" name="Freeform 2128">
              <a:extLst>
                <a:ext uri="{FF2B5EF4-FFF2-40B4-BE49-F238E27FC236}">
                  <a16:creationId xmlns:a16="http://schemas.microsoft.com/office/drawing/2014/main" id="{E2DAE1CE-7ACE-AFE4-D75B-1D93AE148F4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158" y="1788"/>
              <a:ext cx="2243" cy="6196"/>
            </a:xfrm>
            <a:custGeom>
              <a:avLst/>
              <a:gdLst>
                <a:gd name="T0" fmla="*/ 1737 w 2243"/>
                <a:gd name="T1" fmla="*/ 0 h 6196"/>
                <a:gd name="T2" fmla="*/ 1572 w 2243"/>
                <a:gd name="T3" fmla="*/ 281 h 6196"/>
                <a:gd name="T4" fmla="*/ 1423 w 2243"/>
                <a:gd name="T5" fmla="*/ 477 h 6196"/>
                <a:gd name="T6" fmla="*/ 1285 w 2243"/>
                <a:gd name="T7" fmla="*/ 619 h 6196"/>
                <a:gd name="T8" fmla="*/ 1155 w 2243"/>
                <a:gd name="T9" fmla="*/ 743 h 6196"/>
                <a:gd name="T10" fmla="*/ 1027 w 2243"/>
                <a:gd name="T11" fmla="*/ 877 h 6196"/>
                <a:gd name="T12" fmla="*/ 905 w 2243"/>
                <a:gd name="T13" fmla="*/ 1061 h 6196"/>
                <a:gd name="T14" fmla="*/ 779 w 2243"/>
                <a:gd name="T15" fmla="*/ 1323 h 6196"/>
                <a:gd name="T16" fmla="*/ 653 w 2243"/>
                <a:gd name="T17" fmla="*/ 1701 h 6196"/>
                <a:gd name="T18" fmla="*/ 512 w 2243"/>
                <a:gd name="T19" fmla="*/ 2254 h 6196"/>
                <a:gd name="T20" fmla="*/ 417 w 2243"/>
                <a:gd name="T21" fmla="*/ 2808 h 6196"/>
                <a:gd name="T22" fmla="*/ 353 w 2243"/>
                <a:gd name="T23" fmla="*/ 3361 h 6196"/>
                <a:gd name="T24" fmla="*/ 308 w 2243"/>
                <a:gd name="T25" fmla="*/ 3920 h 6196"/>
                <a:gd name="T26" fmla="*/ 263 w 2243"/>
                <a:gd name="T27" fmla="*/ 4478 h 6196"/>
                <a:gd name="T28" fmla="*/ 207 w 2243"/>
                <a:gd name="T29" fmla="*/ 5043 h 6196"/>
                <a:gd name="T30" fmla="*/ 124 w 2243"/>
                <a:gd name="T31" fmla="*/ 5613 h 6196"/>
                <a:gd name="T32" fmla="*/ 0 w 2243"/>
                <a:gd name="T33" fmla="*/ 6196 h 6196"/>
                <a:gd name="T34" fmla="*/ 430 w 2243"/>
                <a:gd name="T35" fmla="*/ 5954 h 6196"/>
                <a:gd name="T36" fmla="*/ 740 w 2243"/>
                <a:gd name="T37" fmla="*/ 5752 h 6196"/>
                <a:gd name="T38" fmla="*/ 961 w 2243"/>
                <a:gd name="T39" fmla="*/ 5566 h 6196"/>
                <a:gd name="T40" fmla="*/ 1128 w 2243"/>
                <a:gd name="T41" fmla="*/ 5374 h 6196"/>
                <a:gd name="T42" fmla="*/ 1266 w 2243"/>
                <a:gd name="T43" fmla="*/ 5147 h 6196"/>
                <a:gd name="T44" fmla="*/ 1415 w 2243"/>
                <a:gd name="T45" fmla="*/ 4864 h 6196"/>
                <a:gd name="T46" fmla="*/ 1603 w 2243"/>
                <a:gd name="T47" fmla="*/ 4496 h 6196"/>
                <a:gd name="T48" fmla="*/ 1863 w 2243"/>
                <a:gd name="T49" fmla="*/ 4022 h 6196"/>
                <a:gd name="T50" fmla="*/ 1968 w 2243"/>
                <a:gd name="T51" fmla="*/ 3508 h 6196"/>
                <a:gd name="T52" fmla="*/ 2061 w 2243"/>
                <a:gd name="T53" fmla="*/ 3016 h 6196"/>
                <a:gd name="T54" fmla="*/ 2138 w 2243"/>
                <a:gd name="T55" fmla="*/ 2537 h 6196"/>
                <a:gd name="T56" fmla="*/ 2198 w 2243"/>
                <a:gd name="T57" fmla="*/ 2064 h 6196"/>
                <a:gd name="T58" fmla="*/ 2233 w 2243"/>
                <a:gd name="T59" fmla="*/ 1587 h 6196"/>
                <a:gd name="T60" fmla="*/ 2243 w 2243"/>
                <a:gd name="T61" fmla="*/ 1104 h 6196"/>
                <a:gd name="T62" fmla="*/ 2222 w 2243"/>
                <a:gd name="T63" fmla="*/ 607 h 6196"/>
                <a:gd name="T64" fmla="*/ 2169 w 2243"/>
                <a:gd name="T65" fmla="*/ 93 h 6196"/>
                <a:gd name="T66" fmla="*/ 2113 w 2243"/>
                <a:gd name="T67" fmla="*/ 82 h 6196"/>
                <a:gd name="T68" fmla="*/ 2059 w 2243"/>
                <a:gd name="T69" fmla="*/ 70 h 6196"/>
                <a:gd name="T70" fmla="*/ 2005 w 2243"/>
                <a:gd name="T71" fmla="*/ 58 h 6196"/>
                <a:gd name="T72" fmla="*/ 1952 w 2243"/>
                <a:gd name="T73" fmla="*/ 47 h 6196"/>
                <a:gd name="T74" fmla="*/ 1898 w 2243"/>
                <a:gd name="T75" fmla="*/ 35 h 6196"/>
                <a:gd name="T76" fmla="*/ 1844 w 2243"/>
                <a:gd name="T77" fmla="*/ 23 h 6196"/>
                <a:gd name="T78" fmla="*/ 1789 w 2243"/>
                <a:gd name="T79" fmla="*/ 12 h 6196"/>
                <a:gd name="T80" fmla="*/ 1737 w 2243"/>
                <a:gd name="T81" fmla="*/ 0 h 6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43" h="6196">
                  <a:moveTo>
                    <a:pt x="1737" y="0"/>
                  </a:moveTo>
                  <a:lnTo>
                    <a:pt x="1572" y="281"/>
                  </a:lnTo>
                  <a:lnTo>
                    <a:pt x="1423" y="477"/>
                  </a:lnTo>
                  <a:lnTo>
                    <a:pt x="1285" y="619"/>
                  </a:lnTo>
                  <a:lnTo>
                    <a:pt x="1155" y="743"/>
                  </a:lnTo>
                  <a:lnTo>
                    <a:pt x="1027" y="877"/>
                  </a:lnTo>
                  <a:lnTo>
                    <a:pt x="905" y="1061"/>
                  </a:lnTo>
                  <a:lnTo>
                    <a:pt x="779" y="1323"/>
                  </a:lnTo>
                  <a:lnTo>
                    <a:pt x="653" y="1701"/>
                  </a:lnTo>
                  <a:lnTo>
                    <a:pt x="512" y="2254"/>
                  </a:lnTo>
                  <a:lnTo>
                    <a:pt x="417" y="2808"/>
                  </a:lnTo>
                  <a:lnTo>
                    <a:pt x="353" y="3361"/>
                  </a:lnTo>
                  <a:lnTo>
                    <a:pt x="308" y="3920"/>
                  </a:lnTo>
                  <a:lnTo>
                    <a:pt x="263" y="4478"/>
                  </a:lnTo>
                  <a:lnTo>
                    <a:pt x="207" y="5043"/>
                  </a:lnTo>
                  <a:lnTo>
                    <a:pt x="124" y="5613"/>
                  </a:lnTo>
                  <a:lnTo>
                    <a:pt x="0" y="6196"/>
                  </a:lnTo>
                  <a:lnTo>
                    <a:pt x="430" y="5954"/>
                  </a:lnTo>
                  <a:lnTo>
                    <a:pt x="740" y="5752"/>
                  </a:lnTo>
                  <a:lnTo>
                    <a:pt x="961" y="5566"/>
                  </a:lnTo>
                  <a:lnTo>
                    <a:pt x="1128" y="5374"/>
                  </a:lnTo>
                  <a:lnTo>
                    <a:pt x="1266" y="5147"/>
                  </a:lnTo>
                  <a:lnTo>
                    <a:pt x="1415" y="4864"/>
                  </a:lnTo>
                  <a:lnTo>
                    <a:pt x="1603" y="4496"/>
                  </a:lnTo>
                  <a:lnTo>
                    <a:pt x="1863" y="4022"/>
                  </a:lnTo>
                  <a:lnTo>
                    <a:pt x="1968" y="3508"/>
                  </a:lnTo>
                  <a:lnTo>
                    <a:pt x="2061" y="3016"/>
                  </a:lnTo>
                  <a:lnTo>
                    <a:pt x="2138" y="2537"/>
                  </a:lnTo>
                  <a:lnTo>
                    <a:pt x="2198" y="2064"/>
                  </a:lnTo>
                  <a:lnTo>
                    <a:pt x="2233" y="1587"/>
                  </a:lnTo>
                  <a:lnTo>
                    <a:pt x="2243" y="1104"/>
                  </a:lnTo>
                  <a:lnTo>
                    <a:pt x="2222" y="607"/>
                  </a:lnTo>
                  <a:lnTo>
                    <a:pt x="2169" y="93"/>
                  </a:lnTo>
                  <a:lnTo>
                    <a:pt x="2113" y="82"/>
                  </a:lnTo>
                  <a:lnTo>
                    <a:pt x="2059" y="70"/>
                  </a:lnTo>
                  <a:lnTo>
                    <a:pt x="2005" y="58"/>
                  </a:lnTo>
                  <a:lnTo>
                    <a:pt x="1952" y="47"/>
                  </a:lnTo>
                  <a:lnTo>
                    <a:pt x="1898" y="35"/>
                  </a:lnTo>
                  <a:lnTo>
                    <a:pt x="1844" y="23"/>
                  </a:lnTo>
                  <a:lnTo>
                    <a:pt x="1789" y="12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427D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14" name="Freeform 2129">
              <a:extLst>
                <a:ext uri="{FF2B5EF4-FFF2-40B4-BE49-F238E27FC236}">
                  <a16:creationId xmlns:a16="http://schemas.microsoft.com/office/drawing/2014/main" id="{F1982A1B-4435-CD86-FFE5-F020B158F5E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189" y="1788"/>
              <a:ext cx="2212" cy="6187"/>
            </a:xfrm>
            <a:custGeom>
              <a:avLst/>
              <a:gdLst>
                <a:gd name="T0" fmla="*/ 1706 w 2212"/>
                <a:gd name="T1" fmla="*/ 0 h 6187"/>
                <a:gd name="T2" fmla="*/ 1541 w 2212"/>
                <a:gd name="T3" fmla="*/ 281 h 6187"/>
                <a:gd name="T4" fmla="*/ 1396 w 2212"/>
                <a:gd name="T5" fmla="*/ 477 h 6187"/>
                <a:gd name="T6" fmla="*/ 1258 w 2212"/>
                <a:gd name="T7" fmla="*/ 619 h 6187"/>
                <a:gd name="T8" fmla="*/ 1132 w 2212"/>
                <a:gd name="T9" fmla="*/ 743 h 6187"/>
                <a:gd name="T10" fmla="*/ 1008 w 2212"/>
                <a:gd name="T11" fmla="*/ 877 h 6187"/>
                <a:gd name="T12" fmla="*/ 886 w 2212"/>
                <a:gd name="T13" fmla="*/ 1059 h 6187"/>
                <a:gd name="T14" fmla="*/ 764 w 2212"/>
                <a:gd name="T15" fmla="*/ 1319 h 6187"/>
                <a:gd name="T16" fmla="*/ 636 w 2212"/>
                <a:gd name="T17" fmla="*/ 1695 h 6187"/>
                <a:gd name="T18" fmla="*/ 494 w 2212"/>
                <a:gd name="T19" fmla="*/ 2250 h 6187"/>
                <a:gd name="T20" fmla="*/ 401 w 2212"/>
                <a:gd name="T21" fmla="*/ 2808 h 6187"/>
                <a:gd name="T22" fmla="*/ 341 w 2212"/>
                <a:gd name="T23" fmla="*/ 3365 h 6187"/>
                <a:gd name="T24" fmla="*/ 298 w 2212"/>
                <a:gd name="T25" fmla="*/ 3925 h 6187"/>
                <a:gd name="T26" fmla="*/ 256 w 2212"/>
                <a:gd name="T27" fmla="*/ 4484 h 6187"/>
                <a:gd name="T28" fmla="*/ 203 w 2212"/>
                <a:gd name="T29" fmla="*/ 5048 h 6187"/>
                <a:gd name="T30" fmla="*/ 122 w 2212"/>
                <a:gd name="T31" fmla="*/ 5615 h 6187"/>
                <a:gd name="T32" fmla="*/ 0 w 2212"/>
                <a:gd name="T33" fmla="*/ 6187 h 6187"/>
                <a:gd name="T34" fmla="*/ 428 w 2212"/>
                <a:gd name="T35" fmla="*/ 5944 h 6187"/>
                <a:gd name="T36" fmla="*/ 736 w 2212"/>
                <a:gd name="T37" fmla="*/ 5747 h 6187"/>
                <a:gd name="T38" fmla="*/ 952 w 2212"/>
                <a:gd name="T39" fmla="*/ 5562 h 6187"/>
                <a:gd name="T40" fmla="*/ 1113 w 2212"/>
                <a:gd name="T41" fmla="*/ 5372 h 6187"/>
                <a:gd name="T42" fmla="*/ 1245 w 2212"/>
                <a:gd name="T43" fmla="*/ 5145 h 6187"/>
                <a:gd name="T44" fmla="*/ 1390 w 2212"/>
                <a:gd name="T45" fmla="*/ 4862 h 6187"/>
                <a:gd name="T46" fmla="*/ 1572 w 2212"/>
                <a:gd name="T47" fmla="*/ 4496 h 6187"/>
                <a:gd name="T48" fmla="*/ 1832 w 2212"/>
                <a:gd name="T49" fmla="*/ 4022 h 6187"/>
                <a:gd name="T50" fmla="*/ 1937 w 2212"/>
                <a:gd name="T51" fmla="*/ 3508 h 6187"/>
                <a:gd name="T52" fmla="*/ 2030 w 2212"/>
                <a:gd name="T53" fmla="*/ 3016 h 6187"/>
                <a:gd name="T54" fmla="*/ 2107 w 2212"/>
                <a:gd name="T55" fmla="*/ 2537 h 6187"/>
                <a:gd name="T56" fmla="*/ 2167 w 2212"/>
                <a:gd name="T57" fmla="*/ 2064 h 6187"/>
                <a:gd name="T58" fmla="*/ 2202 w 2212"/>
                <a:gd name="T59" fmla="*/ 1587 h 6187"/>
                <a:gd name="T60" fmla="*/ 2212 w 2212"/>
                <a:gd name="T61" fmla="*/ 1104 h 6187"/>
                <a:gd name="T62" fmla="*/ 2191 w 2212"/>
                <a:gd name="T63" fmla="*/ 607 h 6187"/>
                <a:gd name="T64" fmla="*/ 2138 w 2212"/>
                <a:gd name="T65" fmla="*/ 93 h 6187"/>
                <a:gd name="T66" fmla="*/ 2082 w 2212"/>
                <a:gd name="T67" fmla="*/ 82 h 6187"/>
                <a:gd name="T68" fmla="*/ 2028 w 2212"/>
                <a:gd name="T69" fmla="*/ 70 h 6187"/>
                <a:gd name="T70" fmla="*/ 1974 w 2212"/>
                <a:gd name="T71" fmla="*/ 58 h 6187"/>
                <a:gd name="T72" fmla="*/ 1921 w 2212"/>
                <a:gd name="T73" fmla="*/ 47 h 6187"/>
                <a:gd name="T74" fmla="*/ 1867 w 2212"/>
                <a:gd name="T75" fmla="*/ 35 h 6187"/>
                <a:gd name="T76" fmla="*/ 1813 w 2212"/>
                <a:gd name="T77" fmla="*/ 23 h 6187"/>
                <a:gd name="T78" fmla="*/ 1758 w 2212"/>
                <a:gd name="T79" fmla="*/ 12 h 6187"/>
                <a:gd name="T80" fmla="*/ 1706 w 2212"/>
                <a:gd name="T81" fmla="*/ 0 h 6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12" h="6187">
                  <a:moveTo>
                    <a:pt x="1706" y="0"/>
                  </a:moveTo>
                  <a:lnTo>
                    <a:pt x="1541" y="281"/>
                  </a:lnTo>
                  <a:lnTo>
                    <a:pt x="1396" y="477"/>
                  </a:lnTo>
                  <a:lnTo>
                    <a:pt x="1258" y="619"/>
                  </a:lnTo>
                  <a:lnTo>
                    <a:pt x="1132" y="743"/>
                  </a:lnTo>
                  <a:lnTo>
                    <a:pt x="1008" y="877"/>
                  </a:lnTo>
                  <a:lnTo>
                    <a:pt x="886" y="1059"/>
                  </a:lnTo>
                  <a:lnTo>
                    <a:pt x="764" y="1319"/>
                  </a:lnTo>
                  <a:lnTo>
                    <a:pt x="636" y="1695"/>
                  </a:lnTo>
                  <a:lnTo>
                    <a:pt x="494" y="2250"/>
                  </a:lnTo>
                  <a:lnTo>
                    <a:pt x="401" y="2808"/>
                  </a:lnTo>
                  <a:lnTo>
                    <a:pt x="341" y="3365"/>
                  </a:lnTo>
                  <a:lnTo>
                    <a:pt x="298" y="3925"/>
                  </a:lnTo>
                  <a:lnTo>
                    <a:pt x="256" y="4484"/>
                  </a:lnTo>
                  <a:lnTo>
                    <a:pt x="203" y="5048"/>
                  </a:lnTo>
                  <a:lnTo>
                    <a:pt x="122" y="5615"/>
                  </a:lnTo>
                  <a:lnTo>
                    <a:pt x="0" y="6187"/>
                  </a:lnTo>
                  <a:lnTo>
                    <a:pt x="428" y="5944"/>
                  </a:lnTo>
                  <a:lnTo>
                    <a:pt x="736" y="5747"/>
                  </a:lnTo>
                  <a:lnTo>
                    <a:pt x="952" y="5562"/>
                  </a:lnTo>
                  <a:lnTo>
                    <a:pt x="1113" y="5372"/>
                  </a:lnTo>
                  <a:lnTo>
                    <a:pt x="1245" y="5145"/>
                  </a:lnTo>
                  <a:lnTo>
                    <a:pt x="1390" y="4862"/>
                  </a:lnTo>
                  <a:lnTo>
                    <a:pt x="1572" y="4496"/>
                  </a:lnTo>
                  <a:lnTo>
                    <a:pt x="1832" y="4022"/>
                  </a:lnTo>
                  <a:lnTo>
                    <a:pt x="1937" y="3508"/>
                  </a:lnTo>
                  <a:lnTo>
                    <a:pt x="2030" y="3016"/>
                  </a:lnTo>
                  <a:lnTo>
                    <a:pt x="2107" y="2537"/>
                  </a:lnTo>
                  <a:lnTo>
                    <a:pt x="2167" y="2064"/>
                  </a:lnTo>
                  <a:lnTo>
                    <a:pt x="2202" y="1587"/>
                  </a:lnTo>
                  <a:lnTo>
                    <a:pt x="2212" y="1104"/>
                  </a:lnTo>
                  <a:lnTo>
                    <a:pt x="2191" y="607"/>
                  </a:lnTo>
                  <a:lnTo>
                    <a:pt x="2138" y="93"/>
                  </a:lnTo>
                  <a:lnTo>
                    <a:pt x="2082" y="82"/>
                  </a:lnTo>
                  <a:lnTo>
                    <a:pt x="2028" y="70"/>
                  </a:lnTo>
                  <a:lnTo>
                    <a:pt x="1974" y="58"/>
                  </a:lnTo>
                  <a:lnTo>
                    <a:pt x="1921" y="47"/>
                  </a:lnTo>
                  <a:lnTo>
                    <a:pt x="1867" y="35"/>
                  </a:lnTo>
                  <a:lnTo>
                    <a:pt x="1813" y="23"/>
                  </a:lnTo>
                  <a:lnTo>
                    <a:pt x="1758" y="12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rgbClr val="4D82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15" name="Freeform 2130">
              <a:extLst>
                <a:ext uri="{FF2B5EF4-FFF2-40B4-BE49-F238E27FC236}">
                  <a16:creationId xmlns:a16="http://schemas.microsoft.com/office/drawing/2014/main" id="{D6363134-66CA-3CDC-F622-4D18A53159E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225" y="1788"/>
              <a:ext cx="2176" cy="6177"/>
            </a:xfrm>
            <a:custGeom>
              <a:avLst/>
              <a:gdLst>
                <a:gd name="T0" fmla="*/ 1670 w 2176"/>
                <a:gd name="T1" fmla="*/ 0 h 6177"/>
                <a:gd name="T2" fmla="*/ 1507 w 2176"/>
                <a:gd name="T3" fmla="*/ 281 h 6177"/>
                <a:gd name="T4" fmla="*/ 1362 w 2176"/>
                <a:gd name="T5" fmla="*/ 477 h 6177"/>
                <a:gd name="T6" fmla="*/ 1228 w 2176"/>
                <a:gd name="T7" fmla="*/ 619 h 6177"/>
                <a:gd name="T8" fmla="*/ 1104 w 2176"/>
                <a:gd name="T9" fmla="*/ 741 h 6177"/>
                <a:gd name="T10" fmla="*/ 982 w 2176"/>
                <a:gd name="T11" fmla="*/ 875 h 6177"/>
                <a:gd name="T12" fmla="*/ 863 w 2176"/>
                <a:gd name="T13" fmla="*/ 1057 h 6177"/>
                <a:gd name="T14" fmla="*/ 739 w 2176"/>
                <a:gd name="T15" fmla="*/ 1317 h 6177"/>
                <a:gd name="T16" fmla="*/ 613 w 2176"/>
                <a:gd name="T17" fmla="*/ 1695 h 6177"/>
                <a:gd name="T18" fmla="*/ 472 w 2176"/>
                <a:gd name="T19" fmla="*/ 2252 h 6177"/>
                <a:gd name="T20" fmla="*/ 381 w 2176"/>
                <a:gd name="T21" fmla="*/ 2810 h 6177"/>
                <a:gd name="T22" fmla="*/ 322 w 2176"/>
                <a:gd name="T23" fmla="*/ 3371 h 6177"/>
                <a:gd name="T24" fmla="*/ 284 w 2176"/>
                <a:gd name="T25" fmla="*/ 3935 h 6177"/>
                <a:gd name="T26" fmla="*/ 245 w 2176"/>
                <a:gd name="T27" fmla="*/ 4496 h 6177"/>
                <a:gd name="T28" fmla="*/ 196 w 2176"/>
                <a:gd name="T29" fmla="*/ 5058 h 6177"/>
                <a:gd name="T30" fmla="*/ 119 w 2176"/>
                <a:gd name="T31" fmla="*/ 5617 h 6177"/>
                <a:gd name="T32" fmla="*/ 0 w 2176"/>
                <a:gd name="T33" fmla="*/ 6177 h 6177"/>
                <a:gd name="T34" fmla="*/ 427 w 2176"/>
                <a:gd name="T35" fmla="*/ 5937 h 6177"/>
                <a:gd name="T36" fmla="*/ 730 w 2176"/>
                <a:gd name="T37" fmla="*/ 5739 h 6177"/>
                <a:gd name="T38" fmla="*/ 941 w 2176"/>
                <a:gd name="T39" fmla="*/ 5556 h 6177"/>
                <a:gd name="T40" fmla="*/ 1094 w 2176"/>
                <a:gd name="T41" fmla="*/ 5366 h 6177"/>
                <a:gd name="T42" fmla="*/ 1220 w 2176"/>
                <a:gd name="T43" fmla="*/ 5141 h 6177"/>
                <a:gd name="T44" fmla="*/ 1360 w 2176"/>
                <a:gd name="T45" fmla="*/ 4860 h 6177"/>
                <a:gd name="T46" fmla="*/ 1538 w 2176"/>
                <a:gd name="T47" fmla="*/ 4496 h 6177"/>
                <a:gd name="T48" fmla="*/ 1796 w 2176"/>
                <a:gd name="T49" fmla="*/ 4022 h 6177"/>
                <a:gd name="T50" fmla="*/ 1901 w 2176"/>
                <a:gd name="T51" fmla="*/ 3508 h 6177"/>
                <a:gd name="T52" fmla="*/ 1994 w 2176"/>
                <a:gd name="T53" fmla="*/ 3016 h 6177"/>
                <a:gd name="T54" fmla="*/ 2071 w 2176"/>
                <a:gd name="T55" fmla="*/ 2537 h 6177"/>
                <a:gd name="T56" fmla="*/ 2131 w 2176"/>
                <a:gd name="T57" fmla="*/ 2064 h 6177"/>
                <a:gd name="T58" fmla="*/ 2166 w 2176"/>
                <a:gd name="T59" fmla="*/ 1587 h 6177"/>
                <a:gd name="T60" fmla="*/ 2176 w 2176"/>
                <a:gd name="T61" fmla="*/ 1104 h 6177"/>
                <a:gd name="T62" fmla="*/ 2155 w 2176"/>
                <a:gd name="T63" fmla="*/ 607 h 6177"/>
                <a:gd name="T64" fmla="*/ 2102 w 2176"/>
                <a:gd name="T65" fmla="*/ 93 h 6177"/>
                <a:gd name="T66" fmla="*/ 2046 w 2176"/>
                <a:gd name="T67" fmla="*/ 82 h 6177"/>
                <a:gd name="T68" fmla="*/ 1992 w 2176"/>
                <a:gd name="T69" fmla="*/ 70 h 6177"/>
                <a:gd name="T70" fmla="*/ 1938 w 2176"/>
                <a:gd name="T71" fmla="*/ 58 h 6177"/>
                <a:gd name="T72" fmla="*/ 1885 w 2176"/>
                <a:gd name="T73" fmla="*/ 47 h 6177"/>
                <a:gd name="T74" fmla="*/ 1831 w 2176"/>
                <a:gd name="T75" fmla="*/ 35 h 6177"/>
                <a:gd name="T76" fmla="*/ 1777 w 2176"/>
                <a:gd name="T77" fmla="*/ 23 h 6177"/>
                <a:gd name="T78" fmla="*/ 1722 w 2176"/>
                <a:gd name="T79" fmla="*/ 12 h 6177"/>
                <a:gd name="T80" fmla="*/ 1670 w 2176"/>
                <a:gd name="T81" fmla="*/ 0 h 6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76" h="6177">
                  <a:moveTo>
                    <a:pt x="1670" y="0"/>
                  </a:moveTo>
                  <a:lnTo>
                    <a:pt x="1507" y="281"/>
                  </a:lnTo>
                  <a:lnTo>
                    <a:pt x="1362" y="477"/>
                  </a:lnTo>
                  <a:lnTo>
                    <a:pt x="1228" y="619"/>
                  </a:lnTo>
                  <a:lnTo>
                    <a:pt x="1104" y="741"/>
                  </a:lnTo>
                  <a:lnTo>
                    <a:pt x="982" y="875"/>
                  </a:lnTo>
                  <a:lnTo>
                    <a:pt x="863" y="1057"/>
                  </a:lnTo>
                  <a:lnTo>
                    <a:pt x="739" y="1317"/>
                  </a:lnTo>
                  <a:lnTo>
                    <a:pt x="613" y="1695"/>
                  </a:lnTo>
                  <a:lnTo>
                    <a:pt x="472" y="2252"/>
                  </a:lnTo>
                  <a:lnTo>
                    <a:pt x="381" y="2810"/>
                  </a:lnTo>
                  <a:lnTo>
                    <a:pt x="322" y="3371"/>
                  </a:lnTo>
                  <a:lnTo>
                    <a:pt x="284" y="3935"/>
                  </a:lnTo>
                  <a:lnTo>
                    <a:pt x="245" y="4496"/>
                  </a:lnTo>
                  <a:lnTo>
                    <a:pt x="196" y="5058"/>
                  </a:lnTo>
                  <a:lnTo>
                    <a:pt x="119" y="5617"/>
                  </a:lnTo>
                  <a:lnTo>
                    <a:pt x="0" y="6177"/>
                  </a:lnTo>
                  <a:lnTo>
                    <a:pt x="427" y="5937"/>
                  </a:lnTo>
                  <a:lnTo>
                    <a:pt x="730" y="5739"/>
                  </a:lnTo>
                  <a:lnTo>
                    <a:pt x="941" y="5556"/>
                  </a:lnTo>
                  <a:lnTo>
                    <a:pt x="1094" y="5366"/>
                  </a:lnTo>
                  <a:lnTo>
                    <a:pt x="1220" y="5141"/>
                  </a:lnTo>
                  <a:lnTo>
                    <a:pt x="1360" y="4860"/>
                  </a:lnTo>
                  <a:lnTo>
                    <a:pt x="1538" y="4496"/>
                  </a:lnTo>
                  <a:lnTo>
                    <a:pt x="1796" y="4022"/>
                  </a:lnTo>
                  <a:lnTo>
                    <a:pt x="1901" y="3508"/>
                  </a:lnTo>
                  <a:lnTo>
                    <a:pt x="1994" y="3016"/>
                  </a:lnTo>
                  <a:lnTo>
                    <a:pt x="2071" y="2537"/>
                  </a:lnTo>
                  <a:lnTo>
                    <a:pt x="2131" y="2064"/>
                  </a:lnTo>
                  <a:lnTo>
                    <a:pt x="2166" y="1587"/>
                  </a:lnTo>
                  <a:lnTo>
                    <a:pt x="2176" y="1104"/>
                  </a:lnTo>
                  <a:lnTo>
                    <a:pt x="2155" y="607"/>
                  </a:lnTo>
                  <a:lnTo>
                    <a:pt x="2102" y="93"/>
                  </a:lnTo>
                  <a:lnTo>
                    <a:pt x="2046" y="82"/>
                  </a:lnTo>
                  <a:lnTo>
                    <a:pt x="1992" y="70"/>
                  </a:lnTo>
                  <a:lnTo>
                    <a:pt x="1938" y="58"/>
                  </a:lnTo>
                  <a:lnTo>
                    <a:pt x="1885" y="47"/>
                  </a:lnTo>
                  <a:lnTo>
                    <a:pt x="1831" y="35"/>
                  </a:lnTo>
                  <a:lnTo>
                    <a:pt x="1777" y="23"/>
                  </a:lnTo>
                  <a:lnTo>
                    <a:pt x="1722" y="12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rgbClr val="528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16" name="Freeform 2131">
              <a:extLst>
                <a:ext uri="{FF2B5EF4-FFF2-40B4-BE49-F238E27FC236}">
                  <a16:creationId xmlns:a16="http://schemas.microsoft.com/office/drawing/2014/main" id="{C6CDF597-A05A-F48B-57FC-2D0BFB5B79E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262" y="1788"/>
              <a:ext cx="2139" cy="6173"/>
            </a:xfrm>
            <a:custGeom>
              <a:avLst/>
              <a:gdLst>
                <a:gd name="T0" fmla="*/ 1633 w 2139"/>
                <a:gd name="T1" fmla="*/ 0 h 6173"/>
                <a:gd name="T2" fmla="*/ 1470 w 2139"/>
                <a:gd name="T3" fmla="*/ 281 h 6173"/>
                <a:gd name="T4" fmla="*/ 1327 w 2139"/>
                <a:gd name="T5" fmla="*/ 477 h 6173"/>
                <a:gd name="T6" fmla="*/ 1193 w 2139"/>
                <a:gd name="T7" fmla="*/ 617 h 6173"/>
                <a:gd name="T8" fmla="*/ 1073 w 2139"/>
                <a:gd name="T9" fmla="*/ 739 h 6173"/>
                <a:gd name="T10" fmla="*/ 954 w 2139"/>
                <a:gd name="T11" fmla="*/ 873 h 6173"/>
                <a:gd name="T12" fmla="*/ 838 w 2139"/>
                <a:gd name="T13" fmla="*/ 1053 h 6173"/>
                <a:gd name="T14" fmla="*/ 718 w 2139"/>
                <a:gd name="T15" fmla="*/ 1313 h 6173"/>
                <a:gd name="T16" fmla="*/ 594 w 2139"/>
                <a:gd name="T17" fmla="*/ 1691 h 6173"/>
                <a:gd name="T18" fmla="*/ 450 w 2139"/>
                <a:gd name="T19" fmla="*/ 2248 h 6173"/>
                <a:gd name="T20" fmla="*/ 359 w 2139"/>
                <a:gd name="T21" fmla="*/ 2810 h 6173"/>
                <a:gd name="T22" fmla="*/ 303 w 2139"/>
                <a:gd name="T23" fmla="*/ 3375 h 6173"/>
                <a:gd name="T24" fmla="*/ 264 w 2139"/>
                <a:gd name="T25" fmla="*/ 3941 h 6173"/>
                <a:gd name="T26" fmla="*/ 229 w 2139"/>
                <a:gd name="T27" fmla="*/ 4503 h 6173"/>
                <a:gd name="T28" fmla="*/ 185 w 2139"/>
                <a:gd name="T29" fmla="*/ 5066 h 6173"/>
                <a:gd name="T30" fmla="*/ 113 w 2139"/>
                <a:gd name="T31" fmla="*/ 5622 h 6173"/>
                <a:gd name="T32" fmla="*/ 0 w 2139"/>
                <a:gd name="T33" fmla="*/ 6173 h 6173"/>
                <a:gd name="T34" fmla="*/ 425 w 2139"/>
                <a:gd name="T35" fmla="*/ 5931 h 6173"/>
                <a:gd name="T36" fmla="*/ 724 w 2139"/>
                <a:gd name="T37" fmla="*/ 5733 h 6173"/>
                <a:gd name="T38" fmla="*/ 929 w 2139"/>
                <a:gd name="T39" fmla="*/ 5551 h 6173"/>
                <a:gd name="T40" fmla="*/ 1076 w 2139"/>
                <a:gd name="T41" fmla="*/ 5364 h 6173"/>
                <a:gd name="T42" fmla="*/ 1197 w 2139"/>
                <a:gd name="T43" fmla="*/ 5140 h 6173"/>
                <a:gd name="T44" fmla="*/ 1329 w 2139"/>
                <a:gd name="T45" fmla="*/ 4860 h 6173"/>
                <a:gd name="T46" fmla="*/ 1503 w 2139"/>
                <a:gd name="T47" fmla="*/ 4494 h 6173"/>
                <a:gd name="T48" fmla="*/ 1759 w 2139"/>
                <a:gd name="T49" fmla="*/ 4022 h 6173"/>
                <a:gd name="T50" fmla="*/ 1864 w 2139"/>
                <a:gd name="T51" fmla="*/ 3508 h 6173"/>
                <a:gd name="T52" fmla="*/ 1957 w 2139"/>
                <a:gd name="T53" fmla="*/ 3016 h 6173"/>
                <a:gd name="T54" fmla="*/ 2034 w 2139"/>
                <a:gd name="T55" fmla="*/ 2537 h 6173"/>
                <a:gd name="T56" fmla="*/ 2094 w 2139"/>
                <a:gd name="T57" fmla="*/ 2064 h 6173"/>
                <a:gd name="T58" fmla="*/ 2129 w 2139"/>
                <a:gd name="T59" fmla="*/ 1587 h 6173"/>
                <a:gd name="T60" fmla="*/ 2139 w 2139"/>
                <a:gd name="T61" fmla="*/ 1104 h 6173"/>
                <a:gd name="T62" fmla="*/ 2118 w 2139"/>
                <a:gd name="T63" fmla="*/ 607 h 6173"/>
                <a:gd name="T64" fmla="*/ 2065 w 2139"/>
                <a:gd name="T65" fmla="*/ 93 h 6173"/>
                <a:gd name="T66" fmla="*/ 2009 w 2139"/>
                <a:gd name="T67" fmla="*/ 82 h 6173"/>
                <a:gd name="T68" fmla="*/ 1955 w 2139"/>
                <a:gd name="T69" fmla="*/ 70 h 6173"/>
                <a:gd name="T70" fmla="*/ 1901 w 2139"/>
                <a:gd name="T71" fmla="*/ 58 h 6173"/>
                <a:gd name="T72" fmla="*/ 1848 w 2139"/>
                <a:gd name="T73" fmla="*/ 47 h 6173"/>
                <a:gd name="T74" fmla="*/ 1794 w 2139"/>
                <a:gd name="T75" fmla="*/ 35 h 6173"/>
                <a:gd name="T76" fmla="*/ 1740 w 2139"/>
                <a:gd name="T77" fmla="*/ 23 h 6173"/>
                <a:gd name="T78" fmla="*/ 1685 w 2139"/>
                <a:gd name="T79" fmla="*/ 12 h 6173"/>
                <a:gd name="T80" fmla="*/ 1633 w 2139"/>
                <a:gd name="T81" fmla="*/ 0 h 6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39" h="6173">
                  <a:moveTo>
                    <a:pt x="1633" y="0"/>
                  </a:moveTo>
                  <a:lnTo>
                    <a:pt x="1470" y="281"/>
                  </a:lnTo>
                  <a:lnTo>
                    <a:pt x="1327" y="477"/>
                  </a:lnTo>
                  <a:lnTo>
                    <a:pt x="1193" y="617"/>
                  </a:lnTo>
                  <a:lnTo>
                    <a:pt x="1073" y="739"/>
                  </a:lnTo>
                  <a:lnTo>
                    <a:pt x="954" y="873"/>
                  </a:lnTo>
                  <a:lnTo>
                    <a:pt x="838" y="1053"/>
                  </a:lnTo>
                  <a:lnTo>
                    <a:pt x="718" y="1313"/>
                  </a:lnTo>
                  <a:lnTo>
                    <a:pt x="594" y="1691"/>
                  </a:lnTo>
                  <a:lnTo>
                    <a:pt x="450" y="2248"/>
                  </a:lnTo>
                  <a:lnTo>
                    <a:pt x="359" y="2810"/>
                  </a:lnTo>
                  <a:lnTo>
                    <a:pt x="303" y="3375"/>
                  </a:lnTo>
                  <a:lnTo>
                    <a:pt x="264" y="3941"/>
                  </a:lnTo>
                  <a:lnTo>
                    <a:pt x="229" y="4503"/>
                  </a:lnTo>
                  <a:lnTo>
                    <a:pt x="185" y="5066"/>
                  </a:lnTo>
                  <a:lnTo>
                    <a:pt x="113" y="5622"/>
                  </a:lnTo>
                  <a:lnTo>
                    <a:pt x="0" y="6173"/>
                  </a:lnTo>
                  <a:lnTo>
                    <a:pt x="425" y="5931"/>
                  </a:lnTo>
                  <a:lnTo>
                    <a:pt x="724" y="5733"/>
                  </a:lnTo>
                  <a:lnTo>
                    <a:pt x="929" y="5551"/>
                  </a:lnTo>
                  <a:lnTo>
                    <a:pt x="1076" y="5364"/>
                  </a:lnTo>
                  <a:lnTo>
                    <a:pt x="1197" y="5140"/>
                  </a:lnTo>
                  <a:lnTo>
                    <a:pt x="1329" y="4860"/>
                  </a:lnTo>
                  <a:lnTo>
                    <a:pt x="1503" y="4494"/>
                  </a:lnTo>
                  <a:lnTo>
                    <a:pt x="1759" y="4022"/>
                  </a:lnTo>
                  <a:lnTo>
                    <a:pt x="1864" y="3508"/>
                  </a:lnTo>
                  <a:lnTo>
                    <a:pt x="1957" y="3016"/>
                  </a:lnTo>
                  <a:lnTo>
                    <a:pt x="2034" y="2537"/>
                  </a:lnTo>
                  <a:lnTo>
                    <a:pt x="2094" y="2064"/>
                  </a:lnTo>
                  <a:lnTo>
                    <a:pt x="2129" y="1587"/>
                  </a:lnTo>
                  <a:lnTo>
                    <a:pt x="2139" y="1104"/>
                  </a:lnTo>
                  <a:lnTo>
                    <a:pt x="2118" y="607"/>
                  </a:lnTo>
                  <a:lnTo>
                    <a:pt x="2065" y="93"/>
                  </a:lnTo>
                  <a:lnTo>
                    <a:pt x="2009" y="82"/>
                  </a:lnTo>
                  <a:lnTo>
                    <a:pt x="1955" y="70"/>
                  </a:lnTo>
                  <a:lnTo>
                    <a:pt x="1901" y="58"/>
                  </a:lnTo>
                  <a:lnTo>
                    <a:pt x="1848" y="47"/>
                  </a:lnTo>
                  <a:lnTo>
                    <a:pt x="1794" y="35"/>
                  </a:lnTo>
                  <a:lnTo>
                    <a:pt x="1740" y="23"/>
                  </a:lnTo>
                  <a:lnTo>
                    <a:pt x="1685" y="12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5C8C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17" name="Freeform 2132">
              <a:extLst>
                <a:ext uri="{FF2B5EF4-FFF2-40B4-BE49-F238E27FC236}">
                  <a16:creationId xmlns:a16="http://schemas.microsoft.com/office/drawing/2014/main" id="{BDB1D8CC-992B-29AF-51FE-020DFB25A4B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293" y="1788"/>
              <a:ext cx="2108" cy="6164"/>
            </a:xfrm>
            <a:custGeom>
              <a:avLst/>
              <a:gdLst>
                <a:gd name="T0" fmla="*/ 1602 w 2108"/>
                <a:gd name="T1" fmla="*/ 0 h 6164"/>
                <a:gd name="T2" fmla="*/ 1439 w 2108"/>
                <a:gd name="T3" fmla="*/ 281 h 6164"/>
                <a:gd name="T4" fmla="*/ 1298 w 2108"/>
                <a:gd name="T5" fmla="*/ 475 h 6164"/>
                <a:gd name="T6" fmla="*/ 1168 w 2108"/>
                <a:gd name="T7" fmla="*/ 613 h 6164"/>
                <a:gd name="T8" fmla="*/ 1049 w 2108"/>
                <a:gd name="T9" fmla="*/ 735 h 6164"/>
                <a:gd name="T10" fmla="*/ 933 w 2108"/>
                <a:gd name="T11" fmla="*/ 869 h 6164"/>
                <a:gd name="T12" fmla="*/ 819 w 2108"/>
                <a:gd name="T13" fmla="*/ 1049 h 6164"/>
                <a:gd name="T14" fmla="*/ 700 w 2108"/>
                <a:gd name="T15" fmla="*/ 1309 h 6164"/>
                <a:gd name="T16" fmla="*/ 576 w 2108"/>
                <a:gd name="T17" fmla="*/ 1687 h 6164"/>
                <a:gd name="T18" fmla="*/ 433 w 2108"/>
                <a:gd name="T19" fmla="*/ 2244 h 6164"/>
                <a:gd name="T20" fmla="*/ 344 w 2108"/>
                <a:gd name="T21" fmla="*/ 2810 h 6164"/>
                <a:gd name="T22" fmla="*/ 287 w 2108"/>
                <a:gd name="T23" fmla="*/ 3379 h 6164"/>
                <a:gd name="T24" fmla="*/ 254 w 2108"/>
                <a:gd name="T25" fmla="*/ 3949 h 6164"/>
                <a:gd name="T26" fmla="*/ 221 w 2108"/>
                <a:gd name="T27" fmla="*/ 4513 h 6164"/>
                <a:gd name="T28" fmla="*/ 181 w 2108"/>
                <a:gd name="T29" fmla="*/ 5074 h 6164"/>
                <a:gd name="T30" fmla="*/ 111 w 2108"/>
                <a:gd name="T31" fmla="*/ 5624 h 6164"/>
                <a:gd name="T32" fmla="*/ 0 w 2108"/>
                <a:gd name="T33" fmla="*/ 6164 h 6164"/>
                <a:gd name="T34" fmla="*/ 423 w 2108"/>
                <a:gd name="T35" fmla="*/ 5921 h 6164"/>
                <a:gd name="T36" fmla="*/ 720 w 2108"/>
                <a:gd name="T37" fmla="*/ 5725 h 6164"/>
                <a:gd name="T38" fmla="*/ 919 w 2108"/>
                <a:gd name="T39" fmla="*/ 5545 h 6164"/>
                <a:gd name="T40" fmla="*/ 1061 w 2108"/>
                <a:gd name="T41" fmla="*/ 5359 h 6164"/>
                <a:gd name="T42" fmla="*/ 1175 w 2108"/>
                <a:gd name="T43" fmla="*/ 5138 h 6164"/>
                <a:gd name="T44" fmla="*/ 1301 w 2108"/>
                <a:gd name="T45" fmla="*/ 4858 h 6164"/>
                <a:gd name="T46" fmla="*/ 1474 w 2108"/>
                <a:gd name="T47" fmla="*/ 4494 h 6164"/>
                <a:gd name="T48" fmla="*/ 1728 w 2108"/>
                <a:gd name="T49" fmla="*/ 4022 h 6164"/>
                <a:gd name="T50" fmla="*/ 1833 w 2108"/>
                <a:gd name="T51" fmla="*/ 3508 h 6164"/>
                <a:gd name="T52" fmla="*/ 1926 w 2108"/>
                <a:gd name="T53" fmla="*/ 3016 h 6164"/>
                <a:gd name="T54" fmla="*/ 2003 w 2108"/>
                <a:gd name="T55" fmla="*/ 2537 h 6164"/>
                <a:gd name="T56" fmla="*/ 2063 w 2108"/>
                <a:gd name="T57" fmla="*/ 2064 h 6164"/>
                <a:gd name="T58" fmla="*/ 2098 w 2108"/>
                <a:gd name="T59" fmla="*/ 1587 h 6164"/>
                <a:gd name="T60" fmla="*/ 2108 w 2108"/>
                <a:gd name="T61" fmla="*/ 1104 h 6164"/>
                <a:gd name="T62" fmla="*/ 2087 w 2108"/>
                <a:gd name="T63" fmla="*/ 607 h 6164"/>
                <a:gd name="T64" fmla="*/ 2034 w 2108"/>
                <a:gd name="T65" fmla="*/ 93 h 6164"/>
                <a:gd name="T66" fmla="*/ 1978 w 2108"/>
                <a:gd name="T67" fmla="*/ 82 h 6164"/>
                <a:gd name="T68" fmla="*/ 1924 w 2108"/>
                <a:gd name="T69" fmla="*/ 70 h 6164"/>
                <a:gd name="T70" fmla="*/ 1870 w 2108"/>
                <a:gd name="T71" fmla="*/ 58 h 6164"/>
                <a:gd name="T72" fmla="*/ 1817 w 2108"/>
                <a:gd name="T73" fmla="*/ 47 h 6164"/>
                <a:gd name="T74" fmla="*/ 1763 w 2108"/>
                <a:gd name="T75" fmla="*/ 35 h 6164"/>
                <a:gd name="T76" fmla="*/ 1709 w 2108"/>
                <a:gd name="T77" fmla="*/ 23 h 6164"/>
                <a:gd name="T78" fmla="*/ 1654 w 2108"/>
                <a:gd name="T79" fmla="*/ 12 h 6164"/>
                <a:gd name="T80" fmla="*/ 1602 w 2108"/>
                <a:gd name="T81" fmla="*/ 0 h 6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08" h="6164">
                  <a:moveTo>
                    <a:pt x="1602" y="0"/>
                  </a:moveTo>
                  <a:lnTo>
                    <a:pt x="1439" y="281"/>
                  </a:lnTo>
                  <a:lnTo>
                    <a:pt x="1298" y="475"/>
                  </a:lnTo>
                  <a:lnTo>
                    <a:pt x="1168" y="613"/>
                  </a:lnTo>
                  <a:lnTo>
                    <a:pt x="1049" y="735"/>
                  </a:lnTo>
                  <a:lnTo>
                    <a:pt x="933" y="869"/>
                  </a:lnTo>
                  <a:lnTo>
                    <a:pt x="819" y="1049"/>
                  </a:lnTo>
                  <a:lnTo>
                    <a:pt x="700" y="1309"/>
                  </a:lnTo>
                  <a:lnTo>
                    <a:pt x="576" y="1687"/>
                  </a:lnTo>
                  <a:lnTo>
                    <a:pt x="433" y="2244"/>
                  </a:lnTo>
                  <a:lnTo>
                    <a:pt x="344" y="2810"/>
                  </a:lnTo>
                  <a:lnTo>
                    <a:pt x="287" y="3379"/>
                  </a:lnTo>
                  <a:lnTo>
                    <a:pt x="254" y="3949"/>
                  </a:lnTo>
                  <a:lnTo>
                    <a:pt x="221" y="4513"/>
                  </a:lnTo>
                  <a:lnTo>
                    <a:pt x="181" y="5074"/>
                  </a:lnTo>
                  <a:lnTo>
                    <a:pt x="111" y="5624"/>
                  </a:lnTo>
                  <a:lnTo>
                    <a:pt x="0" y="6164"/>
                  </a:lnTo>
                  <a:lnTo>
                    <a:pt x="423" y="5921"/>
                  </a:lnTo>
                  <a:lnTo>
                    <a:pt x="720" y="5725"/>
                  </a:lnTo>
                  <a:lnTo>
                    <a:pt x="919" y="5545"/>
                  </a:lnTo>
                  <a:lnTo>
                    <a:pt x="1061" y="5359"/>
                  </a:lnTo>
                  <a:lnTo>
                    <a:pt x="1175" y="5138"/>
                  </a:lnTo>
                  <a:lnTo>
                    <a:pt x="1301" y="4858"/>
                  </a:lnTo>
                  <a:lnTo>
                    <a:pt x="1474" y="4494"/>
                  </a:lnTo>
                  <a:lnTo>
                    <a:pt x="1728" y="4022"/>
                  </a:lnTo>
                  <a:lnTo>
                    <a:pt x="1833" y="3508"/>
                  </a:lnTo>
                  <a:lnTo>
                    <a:pt x="1926" y="3016"/>
                  </a:lnTo>
                  <a:lnTo>
                    <a:pt x="2003" y="2537"/>
                  </a:lnTo>
                  <a:lnTo>
                    <a:pt x="2063" y="2064"/>
                  </a:lnTo>
                  <a:lnTo>
                    <a:pt x="2098" y="1587"/>
                  </a:lnTo>
                  <a:lnTo>
                    <a:pt x="2108" y="1104"/>
                  </a:lnTo>
                  <a:lnTo>
                    <a:pt x="2087" y="607"/>
                  </a:lnTo>
                  <a:lnTo>
                    <a:pt x="2034" y="93"/>
                  </a:lnTo>
                  <a:lnTo>
                    <a:pt x="1978" y="82"/>
                  </a:lnTo>
                  <a:lnTo>
                    <a:pt x="1924" y="70"/>
                  </a:lnTo>
                  <a:lnTo>
                    <a:pt x="1870" y="58"/>
                  </a:lnTo>
                  <a:lnTo>
                    <a:pt x="1817" y="47"/>
                  </a:lnTo>
                  <a:lnTo>
                    <a:pt x="1763" y="35"/>
                  </a:lnTo>
                  <a:lnTo>
                    <a:pt x="1709" y="23"/>
                  </a:lnTo>
                  <a:lnTo>
                    <a:pt x="1654" y="12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rgbClr val="618F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18" name="Freeform 2133">
              <a:extLst>
                <a:ext uri="{FF2B5EF4-FFF2-40B4-BE49-F238E27FC236}">
                  <a16:creationId xmlns:a16="http://schemas.microsoft.com/office/drawing/2014/main" id="{BD9771FC-6FE4-CDA4-13E8-776229B918B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28" y="1788"/>
              <a:ext cx="2073" cy="6156"/>
            </a:xfrm>
            <a:custGeom>
              <a:avLst/>
              <a:gdLst>
                <a:gd name="T0" fmla="*/ 1567 w 2073"/>
                <a:gd name="T1" fmla="*/ 0 h 6156"/>
                <a:gd name="T2" fmla="*/ 1406 w 2073"/>
                <a:gd name="T3" fmla="*/ 281 h 6156"/>
                <a:gd name="T4" fmla="*/ 1265 w 2073"/>
                <a:gd name="T5" fmla="*/ 475 h 6156"/>
                <a:gd name="T6" fmla="*/ 1137 w 2073"/>
                <a:gd name="T7" fmla="*/ 613 h 6156"/>
                <a:gd name="T8" fmla="*/ 1020 w 2073"/>
                <a:gd name="T9" fmla="*/ 733 h 6156"/>
                <a:gd name="T10" fmla="*/ 908 w 2073"/>
                <a:gd name="T11" fmla="*/ 865 h 6156"/>
                <a:gd name="T12" fmla="*/ 795 w 2073"/>
                <a:gd name="T13" fmla="*/ 1045 h 6156"/>
                <a:gd name="T14" fmla="*/ 679 w 2073"/>
                <a:gd name="T15" fmla="*/ 1305 h 6156"/>
                <a:gd name="T16" fmla="*/ 555 w 2073"/>
                <a:gd name="T17" fmla="*/ 1682 h 6156"/>
                <a:gd name="T18" fmla="*/ 413 w 2073"/>
                <a:gd name="T19" fmla="*/ 2242 h 6156"/>
                <a:gd name="T20" fmla="*/ 324 w 2073"/>
                <a:gd name="T21" fmla="*/ 2812 h 6156"/>
                <a:gd name="T22" fmla="*/ 272 w 2073"/>
                <a:gd name="T23" fmla="*/ 3384 h 6156"/>
                <a:gd name="T24" fmla="*/ 239 w 2073"/>
                <a:gd name="T25" fmla="*/ 3956 h 6156"/>
                <a:gd name="T26" fmla="*/ 210 w 2073"/>
                <a:gd name="T27" fmla="*/ 4523 h 6156"/>
                <a:gd name="T28" fmla="*/ 171 w 2073"/>
                <a:gd name="T29" fmla="*/ 5081 h 6156"/>
                <a:gd name="T30" fmla="*/ 107 w 2073"/>
                <a:gd name="T31" fmla="*/ 5626 h 6156"/>
                <a:gd name="T32" fmla="*/ 0 w 2073"/>
                <a:gd name="T33" fmla="*/ 6156 h 6156"/>
                <a:gd name="T34" fmla="*/ 423 w 2073"/>
                <a:gd name="T35" fmla="*/ 5915 h 6156"/>
                <a:gd name="T36" fmla="*/ 716 w 2073"/>
                <a:gd name="T37" fmla="*/ 5719 h 6156"/>
                <a:gd name="T38" fmla="*/ 908 w 2073"/>
                <a:gd name="T39" fmla="*/ 5539 h 6156"/>
                <a:gd name="T40" fmla="*/ 1043 w 2073"/>
                <a:gd name="T41" fmla="*/ 5355 h 6156"/>
                <a:gd name="T42" fmla="*/ 1150 w 2073"/>
                <a:gd name="T43" fmla="*/ 5134 h 6156"/>
                <a:gd name="T44" fmla="*/ 1272 w 2073"/>
                <a:gd name="T45" fmla="*/ 4856 h 6156"/>
                <a:gd name="T46" fmla="*/ 1441 w 2073"/>
                <a:gd name="T47" fmla="*/ 4494 h 6156"/>
                <a:gd name="T48" fmla="*/ 1693 w 2073"/>
                <a:gd name="T49" fmla="*/ 4022 h 6156"/>
                <a:gd name="T50" fmla="*/ 1798 w 2073"/>
                <a:gd name="T51" fmla="*/ 3508 h 6156"/>
                <a:gd name="T52" fmla="*/ 1891 w 2073"/>
                <a:gd name="T53" fmla="*/ 3016 h 6156"/>
                <a:gd name="T54" fmla="*/ 1968 w 2073"/>
                <a:gd name="T55" fmla="*/ 2537 h 6156"/>
                <a:gd name="T56" fmla="*/ 2028 w 2073"/>
                <a:gd name="T57" fmla="*/ 2064 h 6156"/>
                <a:gd name="T58" fmla="*/ 2063 w 2073"/>
                <a:gd name="T59" fmla="*/ 1587 h 6156"/>
                <a:gd name="T60" fmla="*/ 2073 w 2073"/>
                <a:gd name="T61" fmla="*/ 1104 h 6156"/>
                <a:gd name="T62" fmla="*/ 2052 w 2073"/>
                <a:gd name="T63" fmla="*/ 607 h 6156"/>
                <a:gd name="T64" fmla="*/ 1999 w 2073"/>
                <a:gd name="T65" fmla="*/ 93 h 6156"/>
                <a:gd name="T66" fmla="*/ 1943 w 2073"/>
                <a:gd name="T67" fmla="*/ 82 h 6156"/>
                <a:gd name="T68" fmla="*/ 1889 w 2073"/>
                <a:gd name="T69" fmla="*/ 70 h 6156"/>
                <a:gd name="T70" fmla="*/ 1835 w 2073"/>
                <a:gd name="T71" fmla="*/ 58 h 6156"/>
                <a:gd name="T72" fmla="*/ 1782 w 2073"/>
                <a:gd name="T73" fmla="*/ 47 h 6156"/>
                <a:gd name="T74" fmla="*/ 1728 w 2073"/>
                <a:gd name="T75" fmla="*/ 35 h 6156"/>
                <a:gd name="T76" fmla="*/ 1674 w 2073"/>
                <a:gd name="T77" fmla="*/ 23 h 6156"/>
                <a:gd name="T78" fmla="*/ 1619 w 2073"/>
                <a:gd name="T79" fmla="*/ 12 h 6156"/>
                <a:gd name="T80" fmla="*/ 1567 w 2073"/>
                <a:gd name="T81" fmla="*/ 0 h 6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73" h="6156">
                  <a:moveTo>
                    <a:pt x="1567" y="0"/>
                  </a:moveTo>
                  <a:lnTo>
                    <a:pt x="1406" y="281"/>
                  </a:lnTo>
                  <a:lnTo>
                    <a:pt x="1265" y="475"/>
                  </a:lnTo>
                  <a:lnTo>
                    <a:pt x="1137" y="613"/>
                  </a:lnTo>
                  <a:lnTo>
                    <a:pt x="1020" y="733"/>
                  </a:lnTo>
                  <a:lnTo>
                    <a:pt x="908" y="865"/>
                  </a:lnTo>
                  <a:lnTo>
                    <a:pt x="795" y="1045"/>
                  </a:lnTo>
                  <a:lnTo>
                    <a:pt x="679" y="1305"/>
                  </a:lnTo>
                  <a:lnTo>
                    <a:pt x="555" y="1682"/>
                  </a:lnTo>
                  <a:lnTo>
                    <a:pt x="413" y="2242"/>
                  </a:lnTo>
                  <a:lnTo>
                    <a:pt x="324" y="2812"/>
                  </a:lnTo>
                  <a:lnTo>
                    <a:pt x="272" y="3384"/>
                  </a:lnTo>
                  <a:lnTo>
                    <a:pt x="239" y="3956"/>
                  </a:lnTo>
                  <a:lnTo>
                    <a:pt x="210" y="4523"/>
                  </a:lnTo>
                  <a:lnTo>
                    <a:pt x="171" y="5081"/>
                  </a:lnTo>
                  <a:lnTo>
                    <a:pt x="107" y="5626"/>
                  </a:lnTo>
                  <a:lnTo>
                    <a:pt x="0" y="6156"/>
                  </a:lnTo>
                  <a:lnTo>
                    <a:pt x="423" y="5915"/>
                  </a:lnTo>
                  <a:lnTo>
                    <a:pt x="716" y="5719"/>
                  </a:lnTo>
                  <a:lnTo>
                    <a:pt x="908" y="5539"/>
                  </a:lnTo>
                  <a:lnTo>
                    <a:pt x="1043" y="5355"/>
                  </a:lnTo>
                  <a:lnTo>
                    <a:pt x="1150" y="5134"/>
                  </a:lnTo>
                  <a:lnTo>
                    <a:pt x="1272" y="4856"/>
                  </a:lnTo>
                  <a:lnTo>
                    <a:pt x="1441" y="4494"/>
                  </a:lnTo>
                  <a:lnTo>
                    <a:pt x="1693" y="4022"/>
                  </a:lnTo>
                  <a:lnTo>
                    <a:pt x="1798" y="3508"/>
                  </a:lnTo>
                  <a:lnTo>
                    <a:pt x="1891" y="3016"/>
                  </a:lnTo>
                  <a:lnTo>
                    <a:pt x="1968" y="2537"/>
                  </a:lnTo>
                  <a:lnTo>
                    <a:pt x="2028" y="2064"/>
                  </a:lnTo>
                  <a:lnTo>
                    <a:pt x="2063" y="1587"/>
                  </a:lnTo>
                  <a:lnTo>
                    <a:pt x="2073" y="1104"/>
                  </a:lnTo>
                  <a:lnTo>
                    <a:pt x="2052" y="607"/>
                  </a:lnTo>
                  <a:lnTo>
                    <a:pt x="1999" y="93"/>
                  </a:lnTo>
                  <a:lnTo>
                    <a:pt x="1943" y="82"/>
                  </a:lnTo>
                  <a:lnTo>
                    <a:pt x="1889" y="70"/>
                  </a:lnTo>
                  <a:lnTo>
                    <a:pt x="1835" y="58"/>
                  </a:lnTo>
                  <a:lnTo>
                    <a:pt x="1782" y="47"/>
                  </a:lnTo>
                  <a:lnTo>
                    <a:pt x="1728" y="35"/>
                  </a:lnTo>
                  <a:lnTo>
                    <a:pt x="1674" y="23"/>
                  </a:lnTo>
                  <a:lnTo>
                    <a:pt x="1619" y="12"/>
                  </a:lnTo>
                  <a:lnTo>
                    <a:pt x="1567" y="0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19" name="Freeform 2134">
              <a:extLst>
                <a:ext uri="{FF2B5EF4-FFF2-40B4-BE49-F238E27FC236}">
                  <a16:creationId xmlns:a16="http://schemas.microsoft.com/office/drawing/2014/main" id="{CA921866-9EC5-F0A8-9903-70297EB4B80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677" y="865"/>
              <a:ext cx="1074" cy="737"/>
            </a:xfrm>
            <a:custGeom>
              <a:avLst/>
              <a:gdLst>
                <a:gd name="T0" fmla="*/ 368 w 1074"/>
                <a:gd name="T1" fmla="*/ 0 h 737"/>
                <a:gd name="T2" fmla="*/ 574 w 1074"/>
                <a:gd name="T3" fmla="*/ 27 h 737"/>
                <a:gd name="T4" fmla="*/ 739 w 1074"/>
                <a:gd name="T5" fmla="*/ 62 h 737"/>
                <a:gd name="T6" fmla="*/ 861 w 1074"/>
                <a:gd name="T7" fmla="*/ 107 h 737"/>
                <a:gd name="T8" fmla="*/ 952 w 1074"/>
                <a:gd name="T9" fmla="*/ 171 h 737"/>
                <a:gd name="T10" fmla="*/ 1012 w 1074"/>
                <a:gd name="T11" fmla="*/ 256 h 737"/>
                <a:gd name="T12" fmla="*/ 1049 w 1074"/>
                <a:gd name="T13" fmla="*/ 378 h 737"/>
                <a:gd name="T14" fmla="*/ 1068 w 1074"/>
                <a:gd name="T15" fmla="*/ 533 h 737"/>
                <a:gd name="T16" fmla="*/ 1074 w 1074"/>
                <a:gd name="T17" fmla="*/ 737 h 737"/>
                <a:gd name="T18" fmla="*/ 1051 w 1074"/>
                <a:gd name="T19" fmla="*/ 708 h 737"/>
                <a:gd name="T20" fmla="*/ 1028 w 1074"/>
                <a:gd name="T21" fmla="*/ 683 h 737"/>
                <a:gd name="T22" fmla="*/ 1004 w 1074"/>
                <a:gd name="T23" fmla="*/ 654 h 737"/>
                <a:gd name="T24" fmla="*/ 981 w 1074"/>
                <a:gd name="T25" fmla="*/ 628 h 737"/>
                <a:gd name="T26" fmla="*/ 958 w 1074"/>
                <a:gd name="T27" fmla="*/ 601 h 737"/>
                <a:gd name="T28" fmla="*/ 935 w 1074"/>
                <a:gd name="T29" fmla="*/ 576 h 737"/>
                <a:gd name="T30" fmla="*/ 911 w 1074"/>
                <a:gd name="T31" fmla="*/ 549 h 737"/>
                <a:gd name="T32" fmla="*/ 890 w 1074"/>
                <a:gd name="T33" fmla="*/ 526 h 737"/>
                <a:gd name="T34" fmla="*/ 778 w 1074"/>
                <a:gd name="T35" fmla="*/ 537 h 737"/>
                <a:gd name="T36" fmla="*/ 667 w 1074"/>
                <a:gd name="T37" fmla="*/ 553 h 737"/>
                <a:gd name="T38" fmla="*/ 555 w 1074"/>
                <a:gd name="T39" fmla="*/ 566 h 737"/>
                <a:gd name="T40" fmla="*/ 444 w 1074"/>
                <a:gd name="T41" fmla="*/ 584 h 737"/>
                <a:gd name="T42" fmla="*/ 332 w 1074"/>
                <a:gd name="T43" fmla="*/ 597 h 737"/>
                <a:gd name="T44" fmla="*/ 221 w 1074"/>
                <a:gd name="T45" fmla="*/ 613 h 737"/>
                <a:gd name="T46" fmla="*/ 111 w 1074"/>
                <a:gd name="T47" fmla="*/ 630 h 737"/>
                <a:gd name="T48" fmla="*/ 0 w 1074"/>
                <a:gd name="T49" fmla="*/ 648 h 737"/>
                <a:gd name="T50" fmla="*/ 15 w 1074"/>
                <a:gd name="T51" fmla="*/ 617 h 737"/>
                <a:gd name="T52" fmla="*/ 60 w 1074"/>
                <a:gd name="T53" fmla="*/ 541 h 737"/>
                <a:gd name="T54" fmla="*/ 122 w 1074"/>
                <a:gd name="T55" fmla="*/ 434 h 737"/>
                <a:gd name="T56" fmla="*/ 196 w 1074"/>
                <a:gd name="T57" fmla="*/ 312 h 737"/>
                <a:gd name="T58" fmla="*/ 264 w 1074"/>
                <a:gd name="T59" fmla="*/ 190 h 737"/>
                <a:gd name="T60" fmla="*/ 322 w 1074"/>
                <a:gd name="T61" fmla="*/ 89 h 737"/>
                <a:gd name="T62" fmla="*/ 361 w 1074"/>
                <a:gd name="T63" fmla="*/ 17 h 737"/>
                <a:gd name="T64" fmla="*/ 368 w 1074"/>
                <a:gd name="T65" fmla="*/ 0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74" h="737">
                  <a:moveTo>
                    <a:pt x="368" y="0"/>
                  </a:moveTo>
                  <a:lnTo>
                    <a:pt x="574" y="27"/>
                  </a:lnTo>
                  <a:lnTo>
                    <a:pt x="739" y="62"/>
                  </a:lnTo>
                  <a:lnTo>
                    <a:pt x="861" y="107"/>
                  </a:lnTo>
                  <a:lnTo>
                    <a:pt x="952" y="171"/>
                  </a:lnTo>
                  <a:lnTo>
                    <a:pt x="1012" y="256"/>
                  </a:lnTo>
                  <a:lnTo>
                    <a:pt x="1049" y="378"/>
                  </a:lnTo>
                  <a:lnTo>
                    <a:pt x="1068" y="533"/>
                  </a:lnTo>
                  <a:lnTo>
                    <a:pt x="1074" y="737"/>
                  </a:lnTo>
                  <a:lnTo>
                    <a:pt x="1051" y="708"/>
                  </a:lnTo>
                  <a:lnTo>
                    <a:pt x="1028" y="683"/>
                  </a:lnTo>
                  <a:lnTo>
                    <a:pt x="1004" y="654"/>
                  </a:lnTo>
                  <a:lnTo>
                    <a:pt x="981" y="628"/>
                  </a:lnTo>
                  <a:lnTo>
                    <a:pt x="958" y="601"/>
                  </a:lnTo>
                  <a:lnTo>
                    <a:pt x="935" y="576"/>
                  </a:lnTo>
                  <a:lnTo>
                    <a:pt x="911" y="549"/>
                  </a:lnTo>
                  <a:lnTo>
                    <a:pt x="890" y="526"/>
                  </a:lnTo>
                  <a:lnTo>
                    <a:pt x="778" y="537"/>
                  </a:lnTo>
                  <a:lnTo>
                    <a:pt x="667" y="553"/>
                  </a:lnTo>
                  <a:lnTo>
                    <a:pt x="555" y="566"/>
                  </a:lnTo>
                  <a:lnTo>
                    <a:pt x="444" y="584"/>
                  </a:lnTo>
                  <a:lnTo>
                    <a:pt x="332" y="597"/>
                  </a:lnTo>
                  <a:lnTo>
                    <a:pt x="221" y="613"/>
                  </a:lnTo>
                  <a:lnTo>
                    <a:pt x="111" y="630"/>
                  </a:lnTo>
                  <a:lnTo>
                    <a:pt x="0" y="648"/>
                  </a:lnTo>
                  <a:lnTo>
                    <a:pt x="15" y="617"/>
                  </a:lnTo>
                  <a:lnTo>
                    <a:pt x="60" y="541"/>
                  </a:lnTo>
                  <a:lnTo>
                    <a:pt x="122" y="434"/>
                  </a:lnTo>
                  <a:lnTo>
                    <a:pt x="196" y="312"/>
                  </a:lnTo>
                  <a:lnTo>
                    <a:pt x="264" y="190"/>
                  </a:lnTo>
                  <a:lnTo>
                    <a:pt x="322" y="89"/>
                  </a:lnTo>
                  <a:lnTo>
                    <a:pt x="361" y="17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E3C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20" name="Freeform 2135">
              <a:extLst>
                <a:ext uri="{FF2B5EF4-FFF2-40B4-BE49-F238E27FC236}">
                  <a16:creationId xmlns:a16="http://schemas.microsoft.com/office/drawing/2014/main" id="{30EF4830-3B65-4E81-2ACF-977EABA700B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34" y="2715"/>
              <a:ext cx="3395" cy="5246"/>
            </a:xfrm>
            <a:custGeom>
              <a:avLst/>
              <a:gdLst>
                <a:gd name="T0" fmla="*/ 1498 w 3395"/>
                <a:gd name="T1" fmla="*/ 219 h 5246"/>
                <a:gd name="T2" fmla="*/ 3393 w 3395"/>
                <a:gd name="T3" fmla="*/ 0 h 5246"/>
                <a:gd name="T4" fmla="*/ 3395 w 3395"/>
                <a:gd name="T5" fmla="*/ 188 h 5246"/>
                <a:gd name="T6" fmla="*/ 3381 w 3395"/>
                <a:gd name="T7" fmla="*/ 373 h 5246"/>
                <a:gd name="T8" fmla="*/ 3352 w 3395"/>
                <a:gd name="T9" fmla="*/ 555 h 5246"/>
                <a:gd name="T10" fmla="*/ 3315 w 3395"/>
                <a:gd name="T11" fmla="*/ 741 h 5246"/>
                <a:gd name="T12" fmla="*/ 3269 w 3395"/>
                <a:gd name="T13" fmla="*/ 929 h 5246"/>
                <a:gd name="T14" fmla="*/ 3220 w 3395"/>
                <a:gd name="T15" fmla="*/ 1127 h 5246"/>
                <a:gd name="T16" fmla="*/ 3172 w 3395"/>
                <a:gd name="T17" fmla="*/ 1336 h 5246"/>
                <a:gd name="T18" fmla="*/ 3127 w 3395"/>
                <a:gd name="T19" fmla="*/ 1561 h 5246"/>
                <a:gd name="T20" fmla="*/ 3019 w 3395"/>
                <a:gd name="T21" fmla="*/ 1920 h 5246"/>
                <a:gd name="T22" fmla="*/ 2910 w 3395"/>
                <a:gd name="T23" fmla="*/ 2258 h 5246"/>
                <a:gd name="T24" fmla="*/ 2794 w 3395"/>
                <a:gd name="T25" fmla="*/ 2576 h 5246"/>
                <a:gd name="T26" fmla="*/ 2675 w 3395"/>
                <a:gd name="T27" fmla="*/ 2886 h 5246"/>
                <a:gd name="T28" fmla="*/ 2547 w 3395"/>
                <a:gd name="T29" fmla="*/ 3190 h 5246"/>
                <a:gd name="T30" fmla="*/ 2414 w 3395"/>
                <a:gd name="T31" fmla="*/ 3503 h 5246"/>
                <a:gd name="T32" fmla="*/ 2268 w 3395"/>
                <a:gd name="T33" fmla="*/ 3827 h 5246"/>
                <a:gd name="T34" fmla="*/ 2115 w 3395"/>
                <a:gd name="T35" fmla="*/ 4172 h 5246"/>
                <a:gd name="T36" fmla="*/ 1958 w 3395"/>
                <a:gd name="T37" fmla="*/ 4430 h 5246"/>
                <a:gd name="T38" fmla="*/ 1834 w 3395"/>
                <a:gd name="T39" fmla="*/ 4637 h 5246"/>
                <a:gd name="T40" fmla="*/ 1723 w 3395"/>
                <a:gd name="T41" fmla="*/ 4798 h 5246"/>
                <a:gd name="T42" fmla="*/ 1613 w 3395"/>
                <a:gd name="T43" fmla="*/ 4926 h 5246"/>
                <a:gd name="T44" fmla="*/ 1479 w 3395"/>
                <a:gd name="T45" fmla="*/ 5023 h 5246"/>
                <a:gd name="T46" fmla="*/ 1310 w 3395"/>
                <a:gd name="T47" fmla="*/ 5105 h 5246"/>
                <a:gd name="T48" fmla="*/ 1087 w 3395"/>
                <a:gd name="T49" fmla="*/ 5174 h 5246"/>
                <a:gd name="T50" fmla="*/ 793 w 3395"/>
                <a:gd name="T51" fmla="*/ 5246 h 5246"/>
                <a:gd name="T52" fmla="*/ 682 w 3395"/>
                <a:gd name="T53" fmla="*/ 5238 h 5246"/>
                <a:gd name="T54" fmla="*/ 579 w 3395"/>
                <a:gd name="T55" fmla="*/ 5231 h 5246"/>
                <a:gd name="T56" fmla="*/ 478 w 3395"/>
                <a:gd name="T57" fmla="*/ 5219 h 5246"/>
                <a:gd name="T58" fmla="*/ 383 w 3395"/>
                <a:gd name="T59" fmla="*/ 5204 h 5246"/>
                <a:gd name="T60" fmla="*/ 286 w 3395"/>
                <a:gd name="T61" fmla="*/ 5178 h 5246"/>
                <a:gd name="T62" fmla="*/ 191 w 3395"/>
                <a:gd name="T63" fmla="*/ 5145 h 5246"/>
                <a:gd name="T64" fmla="*/ 96 w 3395"/>
                <a:gd name="T65" fmla="*/ 5101 h 5246"/>
                <a:gd name="T66" fmla="*/ 0 w 3395"/>
                <a:gd name="T67" fmla="*/ 5045 h 5246"/>
                <a:gd name="T68" fmla="*/ 327 w 3395"/>
                <a:gd name="T69" fmla="*/ 4420 h 5246"/>
                <a:gd name="T70" fmla="*/ 620 w 3395"/>
                <a:gd name="T71" fmla="*/ 3829 h 5246"/>
                <a:gd name="T72" fmla="*/ 874 w 3395"/>
                <a:gd name="T73" fmla="*/ 3254 h 5246"/>
                <a:gd name="T74" fmla="*/ 1089 w 3395"/>
                <a:gd name="T75" fmla="*/ 2686 h 5246"/>
                <a:gd name="T76" fmla="*/ 1260 w 3395"/>
                <a:gd name="T77" fmla="*/ 2110 h 5246"/>
                <a:gd name="T78" fmla="*/ 1386 w 3395"/>
                <a:gd name="T79" fmla="*/ 1517 h 5246"/>
                <a:gd name="T80" fmla="*/ 1465 w 3395"/>
                <a:gd name="T81" fmla="*/ 888 h 5246"/>
                <a:gd name="T82" fmla="*/ 1498 w 3395"/>
                <a:gd name="T83" fmla="*/ 219 h 5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395" h="5246">
                  <a:moveTo>
                    <a:pt x="1498" y="219"/>
                  </a:moveTo>
                  <a:lnTo>
                    <a:pt x="3393" y="0"/>
                  </a:lnTo>
                  <a:lnTo>
                    <a:pt x="3395" y="188"/>
                  </a:lnTo>
                  <a:lnTo>
                    <a:pt x="3381" y="373"/>
                  </a:lnTo>
                  <a:lnTo>
                    <a:pt x="3352" y="555"/>
                  </a:lnTo>
                  <a:lnTo>
                    <a:pt x="3315" y="741"/>
                  </a:lnTo>
                  <a:lnTo>
                    <a:pt x="3269" y="929"/>
                  </a:lnTo>
                  <a:lnTo>
                    <a:pt x="3220" y="1127"/>
                  </a:lnTo>
                  <a:lnTo>
                    <a:pt x="3172" y="1336"/>
                  </a:lnTo>
                  <a:lnTo>
                    <a:pt x="3127" y="1561"/>
                  </a:lnTo>
                  <a:lnTo>
                    <a:pt x="3019" y="1920"/>
                  </a:lnTo>
                  <a:lnTo>
                    <a:pt x="2910" y="2258"/>
                  </a:lnTo>
                  <a:lnTo>
                    <a:pt x="2794" y="2576"/>
                  </a:lnTo>
                  <a:lnTo>
                    <a:pt x="2675" y="2886"/>
                  </a:lnTo>
                  <a:lnTo>
                    <a:pt x="2547" y="3190"/>
                  </a:lnTo>
                  <a:lnTo>
                    <a:pt x="2414" y="3503"/>
                  </a:lnTo>
                  <a:lnTo>
                    <a:pt x="2268" y="3827"/>
                  </a:lnTo>
                  <a:lnTo>
                    <a:pt x="2115" y="4172"/>
                  </a:lnTo>
                  <a:lnTo>
                    <a:pt x="1958" y="4430"/>
                  </a:lnTo>
                  <a:lnTo>
                    <a:pt x="1834" y="4637"/>
                  </a:lnTo>
                  <a:lnTo>
                    <a:pt x="1723" y="4798"/>
                  </a:lnTo>
                  <a:lnTo>
                    <a:pt x="1613" y="4926"/>
                  </a:lnTo>
                  <a:lnTo>
                    <a:pt x="1479" y="5023"/>
                  </a:lnTo>
                  <a:lnTo>
                    <a:pt x="1310" y="5105"/>
                  </a:lnTo>
                  <a:lnTo>
                    <a:pt x="1087" y="5174"/>
                  </a:lnTo>
                  <a:lnTo>
                    <a:pt x="793" y="5246"/>
                  </a:lnTo>
                  <a:lnTo>
                    <a:pt x="682" y="5238"/>
                  </a:lnTo>
                  <a:lnTo>
                    <a:pt x="579" y="5231"/>
                  </a:lnTo>
                  <a:lnTo>
                    <a:pt x="478" y="5219"/>
                  </a:lnTo>
                  <a:lnTo>
                    <a:pt x="383" y="5204"/>
                  </a:lnTo>
                  <a:lnTo>
                    <a:pt x="286" y="5178"/>
                  </a:lnTo>
                  <a:lnTo>
                    <a:pt x="191" y="5145"/>
                  </a:lnTo>
                  <a:lnTo>
                    <a:pt x="96" y="5101"/>
                  </a:lnTo>
                  <a:lnTo>
                    <a:pt x="0" y="5045"/>
                  </a:lnTo>
                  <a:lnTo>
                    <a:pt x="327" y="4420"/>
                  </a:lnTo>
                  <a:lnTo>
                    <a:pt x="620" y="3829"/>
                  </a:lnTo>
                  <a:lnTo>
                    <a:pt x="874" y="3254"/>
                  </a:lnTo>
                  <a:lnTo>
                    <a:pt x="1089" y="2686"/>
                  </a:lnTo>
                  <a:lnTo>
                    <a:pt x="1260" y="2110"/>
                  </a:lnTo>
                  <a:lnTo>
                    <a:pt x="1386" y="1517"/>
                  </a:lnTo>
                  <a:lnTo>
                    <a:pt x="1465" y="888"/>
                  </a:lnTo>
                  <a:lnTo>
                    <a:pt x="1498" y="219"/>
                  </a:lnTo>
                  <a:close/>
                </a:path>
              </a:pathLst>
            </a:custGeom>
            <a:solidFill>
              <a:srgbClr val="EDE0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21" name="Freeform 2136">
              <a:extLst>
                <a:ext uri="{FF2B5EF4-FFF2-40B4-BE49-F238E27FC236}">
                  <a16:creationId xmlns:a16="http://schemas.microsoft.com/office/drawing/2014/main" id="{902B897F-F45E-CFC6-8331-9ACE4189F76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34" y="2777"/>
              <a:ext cx="3393" cy="5184"/>
            </a:xfrm>
            <a:custGeom>
              <a:avLst/>
              <a:gdLst>
                <a:gd name="T0" fmla="*/ 1498 w 3393"/>
                <a:gd name="T1" fmla="*/ 221 h 5184"/>
                <a:gd name="T2" fmla="*/ 1714 w 3393"/>
                <a:gd name="T3" fmla="*/ 258 h 5184"/>
                <a:gd name="T4" fmla="*/ 1925 w 3393"/>
                <a:gd name="T5" fmla="*/ 340 h 5184"/>
                <a:gd name="T6" fmla="*/ 2132 w 3393"/>
                <a:gd name="T7" fmla="*/ 431 h 5184"/>
                <a:gd name="T8" fmla="*/ 2346 w 3393"/>
                <a:gd name="T9" fmla="*/ 506 h 5184"/>
                <a:gd name="T10" fmla="*/ 2571 w 3393"/>
                <a:gd name="T11" fmla="*/ 530 h 5184"/>
                <a:gd name="T12" fmla="*/ 2817 w 3393"/>
                <a:gd name="T13" fmla="*/ 473 h 5184"/>
                <a:gd name="T14" fmla="*/ 3086 w 3393"/>
                <a:gd name="T15" fmla="*/ 307 h 5184"/>
                <a:gd name="T16" fmla="*/ 3393 w 3393"/>
                <a:gd name="T17" fmla="*/ 0 h 5184"/>
                <a:gd name="T18" fmla="*/ 3389 w 3393"/>
                <a:gd name="T19" fmla="*/ 186 h 5184"/>
                <a:gd name="T20" fmla="*/ 3373 w 3393"/>
                <a:gd name="T21" fmla="*/ 373 h 5184"/>
                <a:gd name="T22" fmla="*/ 3342 w 3393"/>
                <a:gd name="T23" fmla="*/ 557 h 5184"/>
                <a:gd name="T24" fmla="*/ 3304 w 3393"/>
                <a:gd name="T25" fmla="*/ 743 h 5184"/>
                <a:gd name="T26" fmla="*/ 3257 w 3393"/>
                <a:gd name="T27" fmla="*/ 929 h 5184"/>
                <a:gd name="T28" fmla="*/ 3213 w 3393"/>
                <a:gd name="T29" fmla="*/ 1117 h 5184"/>
                <a:gd name="T30" fmla="*/ 3166 w 3393"/>
                <a:gd name="T31" fmla="*/ 1305 h 5184"/>
                <a:gd name="T32" fmla="*/ 3127 w 3393"/>
                <a:gd name="T33" fmla="*/ 1499 h 5184"/>
                <a:gd name="T34" fmla="*/ 3019 w 3393"/>
                <a:gd name="T35" fmla="*/ 1858 h 5184"/>
                <a:gd name="T36" fmla="*/ 2910 w 3393"/>
                <a:gd name="T37" fmla="*/ 2196 h 5184"/>
                <a:gd name="T38" fmla="*/ 2794 w 3393"/>
                <a:gd name="T39" fmla="*/ 2514 h 5184"/>
                <a:gd name="T40" fmla="*/ 2675 w 3393"/>
                <a:gd name="T41" fmla="*/ 2824 h 5184"/>
                <a:gd name="T42" fmla="*/ 2547 w 3393"/>
                <a:gd name="T43" fmla="*/ 3128 h 5184"/>
                <a:gd name="T44" fmla="*/ 2414 w 3393"/>
                <a:gd name="T45" fmla="*/ 3441 h 5184"/>
                <a:gd name="T46" fmla="*/ 2268 w 3393"/>
                <a:gd name="T47" fmla="*/ 3765 h 5184"/>
                <a:gd name="T48" fmla="*/ 2115 w 3393"/>
                <a:gd name="T49" fmla="*/ 4110 h 5184"/>
                <a:gd name="T50" fmla="*/ 1958 w 3393"/>
                <a:gd name="T51" fmla="*/ 4368 h 5184"/>
                <a:gd name="T52" fmla="*/ 1834 w 3393"/>
                <a:gd name="T53" fmla="*/ 4575 h 5184"/>
                <a:gd name="T54" fmla="*/ 1723 w 3393"/>
                <a:gd name="T55" fmla="*/ 4736 h 5184"/>
                <a:gd name="T56" fmla="*/ 1613 w 3393"/>
                <a:gd name="T57" fmla="*/ 4864 h 5184"/>
                <a:gd name="T58" fmla="*/ 1479 w 3393"/>
                <a:gd name="T59" fmla="*/ 4961 h 5184"/>
                <a:gd name="T60" fmla="*/ 1310 w 3393"/>
                <a:gd name="T61" fmla="*/ 5043 h 5184"/>
                <a:gd name="T62" fmla="*/ 1087 w 3393"/>
                <a:gd name="T63" fmla="*/ 5112 h 5184"/>
                <a:gd name="T64" fmla="*/ 793 w 3393"/>
                <a:gd name="T65" fmla="*/ 5184 h 5184"/>
                <a:gd name="T66" fmla="*/ 682 w 3393"/>
                <a:gd name="T67" fmla="*/ 5176 h 5184"/>
                <a:gd name="T68" fmla="*/ 579 w 3393"/>
                <a:gd name="T69" fmla="*/ 5169 h 5184"/>
                <a:gd name="T70" fmla="*/ 478 w 3393"/>
                <a:gd name="T71" fmla="*/ 5157 h 5184"/>
                <a:gd name="T72" fmla="*/ 383 w 3393"/>
                <a:gd name="T73" fmla="*/ 5142 h 5184"/>
                <a:gd name="T74" fmla="*/ 286 w 3393"/>
                <a:gd name="T75" fmla="*/ 5116 h 5184"/>
                <a:gd name="T76" fmla="*/ 191 w 3393"/>
                <a:gd name="T77" fmla="*/ 5083 h 5184"/>
                <a:gd name="T78" fmla="*/ 96 w 3393"/>
                <a:gd name="T79" fmla="*/ 5039 h 5184"/>
                <a:gd name="T80" fmla="*/ 0 w 3393"/>
                <a:gd name="T81" fmla="*/ 4983 h 5184"/>
                <a:gd name="T82" fmla="*/ 325 w 3393"/>
                <a:gd name="T83" fmla="*/ 4362 h 5184"/>
                <a:gd name="T84" fmla="*/ 616 w 3393"/>
                <a:gd name="T85" fmla="*/ 3778 h 5184"/>
                <a:gd name="T86" fmla="*/ 866 w 3393"/>
                <a:gd name="T87" fmla="*/ 3214 h 5184"/>
                <a:gd name="T88" fmla="*/ 1080 w 3393"/>
                <a:gd name="T89" fmla="*/ 2657 h 5184"/>
                <a:gd name="T90" fmla="*/ 1248 w 3393"/>
                <a:gd name="T91" fmla="*/ 2093 h 5184"/>
                <a:gd name="T92" fmla="*/ 1376 w 3393"/>
                <a:gd name="T93" fmla="*/ 1509 h 5184"/>
                <a:gd name="T94" fmla="*/ 1460 w 3393"/>
                <a:gd name="T95" fmla="*/ 888 h 5184"/>
                <a:gd name="T96" fmla="*/ 1498 w 3393"/>
                <a:gd name="T97" fmla="*/ 221 h 5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93" h="5184">
                  <a:moveTo>
                    <a:pt x="1498" y="221"/>
                  </a:moveTo>
                  <a:lnTo>
                    <a:pt x="1714" y="258"/>
                  </a:lnTo>
                  <a:lnTo>
                    <a:pt x="1925" y="340"/>
                  </a:lnTo>
                  <a:lnTo>
                    <a:pt x="2132" y="431"/>
                  </a:lnTo>
                  <a:lnTo>
                    <a:pt x="2346" y="506"/>
                  </a:lnTo>
                  <a:lnTo>
                    <a:pt x="2571" y="530"/>
                  </a:lnTo>
                  <a:lnTo>
                    <a:pt x="2817" y="473"/>
                  </a:lnTo>
                  <a:lnTo>
                    <a:pt x="3086" y="307"/>
                  </a:lnTo>
                  <a:lnTo>
                    <a:pt x="3393" y="0"/>
                  </a:lnTo>
                  <a:lnTo>
                    <a:pt x="3389" y="186"/>
                  </a:lnTo>
                  <a:lnTo>
                    <a:pt x="3373" y="373"/>
                  </a:lnTo>
                  <a:lnTo>
                    <a:pt x="3342" y="557"/>
                  </a:lnTo>
                  <a:lnTo>
                    <a:pt x="3304" y="743"/>
                  </a:lnTo>
                  <a:lnTo>
                    <a:pt x="3257" y="929"/>
                  </a:lnTo>
                  <a:lnTo>
                    <a:pt x="3213" y="1117"/>
                  </a:lnTo>
                  <a:lnTo>
                    <a:pt x="3166" y="1305"/>
                  </a:lnTo>
                  <a:lnTo>
                    <a:pt x="3127" y="1499"/>
                  </a:lnTo>
                  <a:lnTo>
                    <a:pt x="3019" y="1858"/>
                  </a:lnTo>
                  <a:lnTo>
                    <a:pt x="2910" y="2196"/>
                  </a:lnTo>
                  <a:lnTo>
                    <a:pt x="2794" y="2514"/>
                  </a:lnTo>
                  <a:lnTo>
                    <a:pt x="2675" y="2824"/>
                  </a:lnTo>
                  <a:lnTo>
                    <a:pt x="2547" y="3128"/>
                  </a:lnTo>
                  <a:lnTo>
                    <a:pt x="2414" y="3441"/>
                  </a:lnTo>
                  <a:lnTo>
                    <a:pt x="2268" y="3765"/>
                  </a:lnTo>
                  <a:lnTo>
                    <a:pt x="2115" y="4110"/>
                  </a:lnTo>
                  <a:lnTo>
                    <a:pt x="1958" y="4368"/>
                  </a:lnTo>
                  <a:lnTo>
                    <a:pt x="1834" y="4575"/>
                  </a:lnTo>
                  <a:lnTo>
                    <a:pt x="1723" y="4736"/>
                  </a:lnTo>
                  <a:lnTo>
                    <a:pt x="1613" y="4864"/>
                  </a:lnTo>
                  <a:lnTo>
                    <a:pt x="1479" y="4961"/>
                  </a:lnTo>
                  <a:lnTo>
                    <a:pt x="1310" y="5043"/>
                  </a:lnTo>
                  <a:lnTo>
                    <a:pt x="1087" y="5112"/>
                  </a:lnTo>
                  <a:lnTo>
                    <a:pt x="793" y="5184"/>
                  </a:lnTo>
                  <a:lnTo>
                    <a:pt x="682" y="5176"/>
                  </a:lnTo>
                  <a:lnTo>
                    <a:pt x="579" y="5169"/>
                  </a:lnTo>
                  <a:lnTo>
                    <a:pt x="478" y="5157"/>
                  </a:lnTo>
                  <a:lnTo>
                    <a:pt x="383" y="5142"/>
                  </a:lnTo>
                  <a:lnTo>
                    <a:pt x="286" y="5116"/>
                  </a:lnTo>
                  <a:lnTo>
                    <a:pt x="191" y="5083"/>
                  </a:lnTo>
                  <a:lnTo>
                    <a:pt x="96" y="5039"/>
                  </a:lnTo>
                  <a:lnTo>
                    <a:pt x="0" y="4983"/>
                  </a:lnTo>
                  <a:lnTo>
                    <a:pt x="325" y="4362"/>
                  </a:lnTo>
                  <a:lnTo>
                    <a:pt x="616" y="3778"/>
                  </a:lnTo>
                  <a:lnTo>
                    <a:pt x="866" y="3214"/>
                  </a:lnTo>
                  <a:lnTo>
                    <a:pt x="1080" y="2657"/>
                  </a:lnTo>
                  <a:lnTo>
                    <a:pt x="1248" y="2093"/>
                  </a:lnTo>
                  <a:lnTo>
                    <a:pt x="1376" y="1509"/>
                  </a:lnTo>
                  <a:lnTo>
                    <a:pt x="1460" y="888"/>
                  </a:lnTo>
                  <a:lnTo>
                    <a:pt x="1498" y="221"/>
                  </a:lnTo>
                  <a:close/>
                </a:path>
              </a:pathLst>
            </a:custGeom>
            <a:solidFill>
              <a:srgbClr val="E8D6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22" name="Freeform 2137">
              <a:extLst>
                <a:ext uri="{FF2B5EF4-FFF2-40B4-BE49-F238E27FC236}">
                  <a16:creationId xmlns:a16="http://schemas.microsoft.com/office/drawing/2014/main" id="{6FB2B767-CC0A-97F6-8D0E-073A937F419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34" y="2835"/>
              <a:ext cx="3387" cy="5126"/>
            </a:xfrm>
            <a:custGeom>
              <a:avLst/>
              <a:gdLst>
                <a:gd name="T0" fmla="*/ 1498 w 3387"/>
                <a:gd name="T1" fmla="*/ 235 h 5126"/>
                <a:gd name="T2" fmla="*/ 1698 w 3387"/>
                <a:gd name="T3" fmla="*/ 334 h 5126"/>
                <a:gd name="T4" fmla="*/ 1880 w 3387"/>
                <a:gd name="T5" fmla="*/ 520 h 5126"/>
                <a:gd name="T6" fmla="*/ 2059 w 3387"/>
                <a:gd name="T7" fmla="*/ 732 h 5126"/>
                <a:gd name="T8" fmla="*/ 2251 w 3387"/>
                <a:gd name="T9" fmla="*/ 906 h 5126"/>
                <a:gd name="T10" fmla="*/ 2462 w 3387"/>
                <a:gd name="T11" fmla="*/ 980 h 5126"/>
                <a:gd name="T12" fmla="*/ 2714 w 3387"/>
                <a:gd name="T13" fmla="*/ 896 h 5126"/>
                <a:gd name="T14" fmla="*/ 3017 w 3387"/>
                <a:gd name="T15" fmla="*/ 588 h 5126"/>
                <a:gd name="T16" fmla="*/ 3387 w 3387"/>
                <a:gd name="T17" fmla="*/ 0 h 5126"/>
                <a:gd name="T18" fmla="*/ 3381 w 3387"/>
                <a:gd name="T19" fmla="*/ 183 h 5126"/>
                <a:gd name="T20" fmla="*/ 3362 w 3387"/>
                <a:gd name="T21" fmla="*/ 373 h 5126"/>
                <a:gd name="T22" fmla="*/ 3329 w 3387"/>
                <a:gd name="T23" fmla="*/ 561 h 5126"/>
                <a:gd name="T24" fmla="*/ 3292 w 3387"/>
                <a:gd name="T25" fmla="*/ 751 h 5126"/>
                <a:gd name="T26" fmla="*/ 3247 w 3387"/>
                <a:gd name="T27" fmla="*/ 933 h 5126"/>
                <a:gd name="T28" fmla="*/ 3203 w 3387"/>
                <a:gd name="T29" fmla="*/ 1112 h 5126"/>
                <a:gd name="T30" fmla="*/ 3160 w 3387"/>
                <a:gd name="T31" fmla="*/ 1280 h 5126"/>
                <a:gd name="T32" fmla="*/ 3127 w 3387"/>
                <a:gd name="T33" fmla="*/ 1441 h 5126"/>
                <a:gd name="T34" fmla="*/ 3019 w 3387"/>
                <a:gd name="T35" fmla="*/ 1800 h 5126"/>
                <a:gd name="T36" fmla="*/ 2910 w 3387"/>
                <a:gd name="T37" fmla="*/ 2138 h 5126"/>
                <a:gd name="T38" fmla="*/ 2794 w 3387"/>
                <a:gd name="T39" fmla="*/ 2456 h 5126"/>
                <a:gd name="T40" fmla="*/ 2675 w 3387"/>
                <a:gd name="T41" fmla="*/ 2766 h 5126"/>
                <a:gd name="T42" fmla="*/ 2547 w 3387"/>
                <a:gd name="T43" fmla="*/ 3070 h 5126"/>
                <a:gd name="T44" fmla="*/ 2414 w 3387"/>
                <a:gd name="T45" fmla="*/ 3383 h 5126"/>
                <a:gd name="T46" fmla="*/ 2268 w 3387"/>
                <a:gd name="T47" fmla="*/ 3707 h 5126"/>
                <a:gd name="T48" fmla="*/ 2115 w 3387"/>
                <a:gd name="T49" fmla="*/ 4052 h 5126"/>
                <a:gd name="T50" fmla="*/ 1958 w 3387"/>
                <a:gd name="T51" fmla="*/ 4310 h 5126"/>
                <a:gd name="T52" fmla="*/ 1834 w 3387"/>
                <a:gd name="T53" fmla="*/ 4517 h 5126"/>
                <a:gd name="T54" fmla="*/ 1723 w 3387"/>
                <a:gd name="T55" fmla="*/ 4678 h 5126"/>
                <a:gd name="T56" fmla="*/ 1613 w 3387"/>
                <a:gd name="T57" fmla="*/ 4806 h 5126"/>
                <a:gd name="T58" fmla="*/ 1479 w 3387"/>
                <a:gd name="T59" fmla="*/ 4903 h 5126"/>
                <a:gd name="T60" fmla="*/ 1310 w 3387"/>
                <a:gd name="T61" fmla="*/ 4985 h 5126"/>
                <a:gd name="T62" fmla="*/ 1087 w 3387"/>
                <a:gd name="T63" fmla="*/ 5054 h 5126"/>
                <a:gd name="T64" fmla="*/ 793 w 3387"/>
                <a:gd name="T65" fmla="*/ 5126 h 5126"/>
                <a:gd name="T66" fmla="*/ 682 w 3387"/>
                <a:gd name="T67" fmla="*/ 5118 h 5126"/>
                <a:gd name="T68" fmla="*/ 579 w 3387"/>
                <a:gd name="T69" fmla="*/ 5111 h 5126"/>
                <a:gd name="T70" fmla="*/ 478 w 3387"/>
                <a:gd name="T71" fmla="*/ 5099 h 5126"/>
                <a:gd name="T72" fmla="*/ 383 w 3387"/>
                <a:gd name="T73" fmla="*/ 5084 h 5126"/>
                <a:gd name="T74" fmla="*/ 286 w 3387"/>
                <a:gd name="T75" fmla="*/ 5058 h 5126"/>
                <a:gd name="T76" fmla="*/ 191 w 3387"/>
                <a:gd name="T77" fmla="*/ 5025 h 5126"/>
                <a:gd name="T78" fmla="*/ 96 w 3387"/>
                <a:gd name="T79" fmla="*/ 4981 h 5126"/>
                <a:gd name="T80" fmla="*/ 0 w 3387"/>
                <a:gd name="T81" fmla="*/ 4925 h 5126"/>
                <a:gd name="T82" fmla="*/ 325 w 3387"/>
                <a:gd name="T83" fmla="*/ 4306 h 5126"/>
                <a:gd name="T84" fmla="*/ 612 w 3387"/>
                <a:gd name="T85" fmla="*/ 3730 h 5126"/>
                <a:gd name="T86" fmla="*/ 860 w 3387"/>
                <a:gd name="T87" fmla="*/ 3177 h 5126"/>
                <a:gd name="T88" fmla="*/ 1070 w 3387"/>
                <a:gd name="T89" fmla="*/ 2634 h 5126"/>
                <a:gd name="T90" fmla="*/ 1237 w 3387"/>
                <a:gd name="T91" fmla="*/ 2083 h 5126"/>
                <a:gd name="T92" fmla="*/ 1365 w 3387"/>
                <a:gd name="T93" fmla="*/ 1509 h 5126"/>
                <a:gd name="T94" fmla="*/ 1452 w 3387"/>
                <a:gd name="T95" fmla="*/ 898 h 5126"/>
                <a:gd name="T96" fmla="*/ 1498 w 3387"/>
                <a:gd name="T97" fmla="*/ 235 h 5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87" h="5126">
                  <a:moveTo>
                    <a:pt x="1498" y="235"/>
                  </a:moveTo>
                  <a:lnTo>
                    <a:pt x="1698" y="334"/>
                  </a:lnTo>
                  <a:lnTo>
                    <a:pt x="1880" y="520"/>
                  </a:lnTo>
                  <a:lnTo>
                    <a:pt x="2059" y="732"/>
                  </a:lnTo>
                  <a:lnTo>
                    <a:pt x="2251" y="906"/>
                  </a:lnTo>
                  <a:lnTo>
                    <a:pt x="2462" y="980"/>
                  </a:lnTo>
                  <a:lnTo>
                    <a:pt x="2714" y="896"/>
                  </a:lnTo>
                  <a:lnTo>
                    <a:pt x="3017" y="588"/>
                  </a:lnTo>
                  <a:lnTo>
                    <a:pt x="3387" y="0"/>
                  </a:lnTo>
                  <a:lnTo>
                    <a:pt x="3381" y="183"/>
                  </a:lnTo>
                  <a:lnTo>
                    <a:pt x="3362" y="373"/>
                  </a:lnTo>
                  <a:lnTo>
                    <a:pt x="3329" y="561"/>
                  </a:lnTo>
                  <a:lnTo>
                    <a:pt x="3292" y="751"/>
                  </a:lnTo>
                  <a:lnTo>
                    <a:pt x="3247" y="933"/>
                  </a:lnTo>
                  <a:lnTo>
                    <a:pt x="3203" y="1112"/>
                  </a:lnTo>
                  <a:lnTo>
                    <a:pt x="3160" y="1280"/>
                  </a:lnTo>
                  <a:lnTo>
                    <a:pt x="3127" y="1441"/>
                  </a:lnTo>
                  <a:lnTo>
                    <a:pt x="3019" y="1800"/>
                  </a:lnTo>
                  <a:lnTo>
                    <a:pt x="2910" y="2138"/>
                  </a:lnTo>
                  <a:lnTo>
                    <a:pt x="2794" y="2456"/>
                  </a:lnTo>
                  <a:lnTo>
                    <a:pt x="2675" y="2766"/>
                  </a:lnTo>
                  <a:lnTo>
                    <a:pt x="2547" y="3070"/>
                  </a:lnTo>
                  <a:lnTo>
                    <a:pt x="2414" y="3383"/>
                  </a:lnTo>
                  <a:lnTo>
                    <a:pt x="2268" y="3707"/>
                  </a:lnTo>
                  <a:lnTo>
                    <a:pt x="2115" y="4052"/>
                  </a:lnTo>
                  <a:lnTo>
                    <a:pt x="1958" y="4310"/>
                  </a:lnTo>
                  <a:lnTo>
                    <a:pt x="1834" y="4517"/>
                  </a:lnTo>
                  <a:lnTo>
                    <a:pt x="1723" y="4678"/>
                  </a:lnTo>
                  <a:lnTo>
                    <a:pt x="1613" y="4806"/>
                  </a:lnTo>
                  <a:lnTo>
                    <a:pt x="1479" y="4903"/>
                  </a:lnTo>
                  <a:lnTo>
                    <a:pt x="1310" y="4985"/>
                  </a:lnTo>
                  <a:lnTo>
                    <a:pt x="1087" y="5054"/>
                  </a:lnTo>
                  <a:lnTo>
                    <a:pt x="793" y="5126"/>
                  </a:lnTo>
                  <a:lnTo>
                    <a:pt x="682" y="5118"/>
                  </a:lnTo>
                  <a:lnTo>
                    <a:pt x="579" y="5111"/>
                  </a:lnTo>
                  <a:lnTo>
                    <a:pt x="478" y="5099"/>
                  </a:lnTo>
                  <a:lnTo>
                    <a:pt x="383" y="5084"/>
                  </a:lnTo>
                  <a:lnTo>
                    <a:pt x="286" y="5058"/>
                  </a:lnTo>
                  <a:lnTo>
                    <a:pt x="191" y="5025"/>
                  </a:lnTo>
                  <a:lnTo>
                    <a:pt x="96" y="4981"/>
                  </a:lnTo>
                  <a:lnTo>
                    <a:pt x="0" y="4925"/>
                  </a:lnTo>
                  <a:lnTo>
                    <a:pt x="325" y="4306"/>
                  </a:lnTo>
                  <a:lnTo>
                    <a:pt x="612" y="3730"/>
                  </a:lnTo>
                  <a:lnTo>
                    <a:pt x="860" y="3177"/>
                  </a:lnTo>
                  <a:lnTo>
                    <a:pt x="1070" y="2634"/>
                  </a:lnTo>
                  <a:lnTo>
                    <a:pt x="1237" y="2083"/>
                  </a:lnTo>
                  <a:lnTo>
                    <a:pt x="1365" y="1509"/>
                  </a:lnTo>
                  <a:lnTo>
                    <a:pt x="1452" y="898"/>
                  </a:lnTo>
                  <a:lnTo>
                    <a:pt x="1498" y="235"/>
                  </a:lnTo>
                  <a:close/>
                </a:path>
              </a:pathLst>
            </a:custGeom>
            <a:solidFill>
              <a:srgbClr val="E3C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23" name="Freeform 2138">
              <a:extLst>
                <a:ext uri="{FF2B5EF4-FFF2-40B4-BE49-F238E27FC236}">
                  <a16:creationId xmlns:a16="http://schemas.microsoft.com/office/drawing/2014/main" id="{C5063DDD-9183-F322-7085-7B54152745E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34" y="2894"/>
              <a:ext cx="3383" cy="5067"/>
            </a:xfrm>
            <a:custGeom>
              <a:avLst/>
              <a:gdLst>
                <a:gd name="T0" fmla="*/ 1498 w 3383"/>
                <a:gd name="T1" fmla="*/ 244 h 5067"/>
                <a:gd name="T2" fmla="*/ 1679 w 3383"/>
                <a:gd name="T3" fmla="*/ 407 h 5067"/>
                <a:gd name="T4" fmla="*/ 1834 w 3383"/>
                <a:gd name="T5" fmla="*/ 702 h 5067"/>
                <a:gd name="T6" fmla="*/ 1983 w 3383"/>
                <a:gd name="T7" fmla="*/ 1031 h 5067"/>
                <a:gd name="T8" fmla="*/ 2150 w 3383"/>
                <a:gd name="T9" fmla="*/ 1307 h 5067"/>
                <a:gd name="T10" fmla="*/ 2350 w 3383"/>
                <a:gd name="T11" fmla="*/ 1433 h 5067"/>
                <a:gd name="T12" fmla="*/ 2609 w 3383"/>
                <a:gd name="T13" fmla="*/ 1318 h 5067"/>
                <a:gd name="T14" fmla="*/ 2945 w 3383"/>
                <a:gd name="T15" fmla="*/ 870 h 5067"/>
                <a:gd name="T16" fmla="*/ 3383 w 3383"/>
                <a:gd name="T17" fmla="*/ 0 h 5067"/>
                <a:gd name="T18" fmla="*/ 3373 w 3383"/>
                <a:gd name="T19" fmla="*/ 180 h 5067"/>
                <a:gd name="T20" fmla="*/ 3352 w 3383"/>
                <a:gd name="T21" fmla="*/ 370 h 5067"/>
                <a:gd name="T22" fmla="*/ 3317 w 3383"/>
                <a:gd name="T23" fmla="*/ 564 h 5067"/>
                <a:gd name="T24" fmla="*/ 3278 w 3383"/>
                <a:gd name="T25" fmla="*/ 754 h 5067"/>
                <a:gd name="T26" fmla="*/ 3234 w 3383"/>
                <a:gd name="T27" fmla="*/ 934 h 5067"/>
                <a:gd name="T28" fmla="*/ 3193 w 3383"/>
                <a:gd name="T29" fmla="*/ 1105 h 5067"/>
                <a:gd name="T30" fmla="*/ 3154 w 3383"/>
                <a:gd name="T31" fmla="*/ 1254 h 5067"/>
                <a:gd name="T32" fmla="*/ 3127 w 3383"/>
                <a:gd name="T33" fmla="*/ 1382 h 5067"/>
                <a:gd name="T34" fmla="*/ 3019 w 3383"/>
                <a:gd name="T35" fmla="*/ 1741 h 5067"/>
                <a:gd name="T36" fmla="*/ 2910 w 3383"/>
                <a:gd name="T37" fmla="*/ 2079 h 5067"/>
                <a:gd name="T38" fmla="*/ 2794 w 3383"/>
                <a:gd name="T39" fmla="*/ 2397 h 5067"/>
                <a:gd name="T40" fmla="*/ 2675 w 3383"/>
                <a:gd name="T41" fmla="*/ 2707 h 5067"/>
                <a:gd name="T42" fmla="*/ 2547 w 3383"/>
                <a:gd name="T43" fmla="*/ 3011 h 5067"/>
                <a:gd name="T44" fmla="*/ 2414 w 3383"/>
                <a:gd name="T45" fmla="*/ 3324 h 5067"/>
                <a:gd name="T46" fmla="*/ 2268 w 3383"/>
                <a:gd name="T47" fmla="*/ 3648 h 5067"/>
                <a:gd name="T48" fmla="*/ 2115 w 3383"/>
                <a:gd name="T49" fmla="*/ 3993 h 5067"/>
                <a:gd name="T50" fmla="*/ 1958 w 3383"/>
                <a:gd name="T51" fmla="*/ 4251 h 5067"/>
                <a:gd name="T52" fmla="*/ 1834 w 3383"/>
                <a:gd name="T53" fmla="*/ 4458 h 5067"/>
                <a:gd name="T54" fmla="*/ 1723 w 3383"/>
                <a:gd name="T55" fmla="*/ 4619 h 5067"/>
                <a:gd name="T56" fmla="*/ 1613 w 3383"/>
                <a:gd name="T57" fmla="*/ 4747 h 5067"/>
                <a:gd name="T58" fmla="*/ 1479 w 3383"/>
                <a:gd name="T59" fmla="*/ 4844 h 5067"/>
                <a:gd name="T60" fmla="*/ 1310 w 3383"/>
                <a:gd name="T61" fmla="*/ 4926 h 5067"/>
                <a:gd name="T62" fmla="*/ 1087 w 3383"/>
                <a:gd name="T63" fmla="*/ 4995 h 5067"/>
                <a:gd name="T64" fmla="*/ 793 w 3383"/>
                <a:gd name="T65" fmla="*/ 5067 h 5067"/>
                <a:gd name="T66" fmla="*/ 682 w 3383"/>
                <a:gd name="T67" fmla="*/ 5059 h 5067"/>
                <a:gd name="T68" fmla="*/ 579 w 3383"/>
                <a:gd name="T69" fmla="*/ 5052 h 5067"/>
                <a:gd name="T70" fmla="*/ 478 w 3383"/>
                <a:gd name="T71" fmla="*/ 5040 h 5067"/>
                <a:gd name="T72" fmla="*/ 383 w 3383"/>
                <a:gd name="T73" fmla="*/ 5025 h 5067"/>
                <a:gd name="T74" fmla="*/ 286 w 3383"/>
                <a:gd name="T75" fmla="*/ 4999 h 5067"/>
                <a:gd name="T76" fmla="*/ 191 w 3383"/>
                <a:gd name="T77" fmla="*/ 4966 h 5067"/>
                <a:gd name="T78" fmla="*/ 96 w 3383"/>
                <a:gd name="T79" fmla="*/ 4922 h 5067"/>
                <a:gd name="T80" fmla="*/ 0 w 3383"/>
                <a:gd name="T81" fmla="*/ 4866 h 5067"/>
                <a:gd name="T82" fmla="*/ 325 w 3383"/>
                <a:gd name="T83" fmla="*/ 4251 h 5067"/>
                <a:gd name="T84" fmla="*/ 610 w 3383"/>
                <a:gd name="T85" fmla="*/ 3682 h 5067"/>
                <a:gd name="T86" fmla="*/ 855 w 3383"/>
                <a:gd name="T87" fmla="*/ 3139 h 5067"/>
                <a:gd name="T88" fmla="*/ 1062 w 3383"/>
                <a:gd name="T89" fmla="*/ 2610 h 5067"/>
                <a:gd name="T90" fmla="*/ 1227 w 3383"/>
                <a:gd name="T91" fmla="*/ 2071 h 5067"/>
                <a:gd name="T92" fmla="*/ 1357 w 3383"/>
                <a:gd name="T93" fmla="*/ 1508 h 5067"/>
                <a:gd name="T94" fmla="*/ 1446 w 3383"/>
                <a:gd name="T95" fmla="*/ 905 h 5067"/>
                <a:gd name="T96" fmla="*/ 1498 w 3383"/>
                <a:gd name="T97" fmla="*/ 244 h 5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83" h="5067">
                  <a:moveTo>
                    <a:pt x="1498" y="244"/>
                  </a:moveTo>
                  <a:lnTo>
                    <a:pt x="1679" y="407"/>
                  </a:lnTo>
                  <a:lnTo>
                    <a:pt x="1834" y="702"/>
                  </a:lnTo>
                  <a:lnTo>
                    <a:pt x="1983" y="1031"/>
                  </a:lnTo>
                  <a:lnTo>
                    <a:pt x="2150" y="1307"/>
                  </a:lnTo>
                  <a:lnTo>
                    <a:pt x="2350" y="1433"/>
                  </a:lnTo>
                  <a:lnTo>
                    <a:pt x="2609" y="1318"/>
                  </a:lnTo>
                  <a:lnTo>
                    <a:pt x="2945" y="870"/>
                  </a:lnTo>
                  <a:lnTo>
                    <a:pt x="3383" y="0"/>
                  </a:lnTo>
                  <a:lnTo>
                    <a:pt x="3373" y="180"/>
                  </a:lnTo>
                  <a:lnTo>
                    <a:pt x="3352" y="370"/>
                  </a:lnTo>
                  <a:lnTo>
                    <a:pt x="3317" y="564"/>
                  </a:lnTo>
                  <a:lnTo>
                    <a:pt x="3278" y="754"/>
                  </a:lnTo>
                  <a:lnTo>
                    <a:pt x="3234" y="934"/>
                  </a:lnTo>
                  <a:lnTo>
                    <a:pt x="3193" y="1105"/>
                  </a:lnTo>
                  <a:lnTo>
                    <a:pt x="3154" y="1254"/>
                  </a:lnTo>
                  <a:lnTo>
                    <a:pt x="3127" y="1382"/>
                  </a:lnTo>
                  <a:lnTo>
                    <a:pt x="3019" y="1741"/>
                  </a:lnTo>
                  <a:lnTo>
                    <a:pt x="2910" y="2079"/>
                  </a:lnTo>
                  <a:lnTo>
                    <a:pt x="2794" y="2397"/>
                  </a:lnTo>
                  <a:lnTo>
                    <a:pt x="2675" y="2707"/>
                  </a:lnTo>
                  <a:lnTo>
                    <a:pt x="2547" y="3011"/>
                  </a:lnTo>
                  <a:lnTo>
                    <a:pt x="2414" y="3324"/>
                  </a:lnTo>
                  <a:lnTo>
                    <a:pt x="2268" y="3648"/>
                  </a:lnTo>
                  <a:lnTo>
                    <a:pt x="2115" y="3993"/>
                  </a:lnTo>
                  <a:lnTo>
                    <a:pt x="1958" y="4251"/>
                  </a:lnTo>
                  <a:lnTo>
                    <a:pt x="1834" y="4458"/>
                  </a:lnTo>
                  <a:lnTo>
                    <a:pt x="1723" y="4619"/>
                  </a:lnTo>
                  <a:lnTo>
                    <a:pt x="1613" y="4747"/>
                  </a:lnTo>
                  <a:lnTo>
                    <a:pt x="1479" y="4844"/>
                  </a:lnTo>
                  <a:lnTo>
                    <a:pt x="1310" y="4926"/>
                  </a:lnTo>
                  <a:lnTo>
                    <a:pt x="1087" y="4995"/>
                  </a:lnTo>
                  <a:lnTo>
                    <a:pt x="793" y="5067"/>
                  </a:lnTo>
                  <a:lnTo>
                    <a:pt x="682" y="5059"/>
                  </a:lnTo>
                  <a:lnTo>
                    <a:pt x="579" y="5052"/>
                  </a:lnTo>
                  <a:lnTo>
                    <a:pt x="478" y="5040"/>
                  </a:lnTo>
                  <a:lnTo>
                    <a:pt x="383" y="5025"/>
                  </a:lnTo>
                  <a:lnTo>
                    <a:pt x="286" y="4999"/>
                  </a:lnTo>
                  <a:lnTo>
                    <a:pt x="191" y="4966"/>
                  </a:lnTo>
                  <a:lnTo>
                    <a:pt x="96" y="4922"/>
                  </a:lnTo>
                  <a:lnTo>
                    <a:pt x="0" y="4866"/>
                  </a:lnTo>
                  <a:lnTo>
                    <a:pt x="325" y="4251"/>
                  </a:lnTo>
                  <a:lnTo>
                    <a:pt x="610" y="3682"/>
                  </a:lnTo>
                  <a:lnTo>
                    <a:pt x="855" y="3139"/>
                  </a:lnTo>
                  <a:lnTo>
                    <a:pt x="1062" y="2610"/>
                  </a:lnTo>
                  <a:lnTo>
                    <a:pt x="1227" y="2071"/>
                  </a:lnTo>
                  <a:lnTo>
                    <a:pt x="1357" y="1508"/>
                  </a:lnTo>
                  <a:lnTo>
                    <a:pt x="1446" y="905"/>
                  </a:lnTo>
                  <a:lnTo>
                    <a:pt x="1498" y="244"/>
                  </a:lnTo>
                  <a:close/>
                </a:path>
              </a:pathLst>
            </a:custGeom>
            <a:solidFill>
              <a:srgbClr val="DEC7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24" name="Freeform 2139">
              <a:extLst>
                <a:ext uri="{FF2B5EF4-FFF2-40B4-BE49-F238E27FC236}">
                  <a16:creationId xmlns:a16="http://schemas.microsoft.com/office/drawing/2014/main" id="{42E30A00-4058-D355-38A3-384190FC2D2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34" y="2954"/>
              <a:ext cx="3383" cy="5007"/>
            </a:xfrm>
            <a:custGeom>
              <a:avLst/>
              <a:gdLst>
                <a:gd name="T0" fmla="*/ 1498 w 3383"/>
                <a:gd name="T1" fmla="*/ 252 h 5007"/>
                <a:gd name="T2" fmla="*/ 1661 w 3383"/>
                <a:gd name="T3" fmla="*/ 479 h 5007"/>
                <a:gd name="T4" fmla="*/ 1789 w 3383"/>
                <a:gd name="T5" fmla="*/ 880 h 5007"/>
                <a:gd name="T6" fmla="*/ 1909 w 3383"/>
                <a:gd name="T7" fmla="*/ 1330 h 5007"/>
                <a:gd name="T8" fmla="*/ 2051 w 3383"/>
                <a:gd name="T9" fmla="*/ 1706 h 5007"/>
                <a:gd name="T10" fmla="*/ 2239 w 3383"/>
                <a:gd name="T11" fmla="*/ 1883 h 5007"/>
                <a:gd name="T12" fmla="*/ 2507 w 3383"/>
                <a:gd name="T13" fmla="*/ 1739 h 5007"/>
                <a:gd name="T14" fmla="*/ 2879 w 3383"/>
                <a:gd name="T15" fmla="*/ 1152 h 5007"/>
                <a:gd name="T16" fmla="*/ 3383 w 3383"/>
                <a:gd name="T17" fmla="*/ 0 h 5007"/>
                <a:gd name="T18" fmla="*/ 3372 w 3383"/>
                <a:gd name="T19" fmla="*/ 178 h 5007"/>
                <a:gd name="T20" fmla="*/ 3346 w 3383"/>
                <a:gd name="T21" fmla="*/ 370 h 5007"/>
                <a:gd name="T22" fmla="*/ 3309 w 3383"/>
                <a:gd name="T23" fmla="*/ 566 h 5007"/>
                <a:gd name="T24" fmla="*/ 3269 w 3383"/>
                <a:gd name="T25" fmla="*/ 760 h 5007"/>
                <a:gd name="T26" fmla="*/ 3224 w 3383"/>
                <a:gd name="T27" fmla="*/ 938 h 5007"/>
                <a:gd name="T28" fmla="*/ 3183 w 3383"/>
                <a:gd name="T29" fmla="*/ 1099 h 5007"/>
                <a:gd name="T30" fmla="*/ 3149 w 3383"/>
                <a:gd name="T31" fmla="*/ 1227 h 5007"/>
                <a:gd name="T32" fmla="*/ 3127 w 3383"/>
                <a:gd name="T33" fmla="*/ 1322 h 5007"/>
                <a:gd name="T34" fmla="*/ 3019 w 3383"/>
                <a:gd name="T35" fmla="*/ 1681 h 5007"/>
                <a:gd name="T36" fmla="*/ 2910 w 3383"/>
                <a:gd name="T37" fmla="*/ 2019 h 5007"/>
                <a:gd name="T38" fmla="*/ 2794 w 3383"/>
                <a:gd name="T39" fmla="*/ 2337 h 5007"/>
                <a:gd name="T40" fmla="*/ 2675 w 3383"/>
                <a:gd name="T41" fmla="*/ 2647 h 5007"/>
                <a:gd name="T42" fmla="*/ 2547 w 3383"/>
                <a:gd name="T43" fmla="*/ 2951 h 5007"/>
                <a:gd name="T44" fmla="*/ 2414 w 3383"/>
                <a:gd name="T45" fmla="*/ 3264 h 5007"/>
                <a:gd name="T46" fmla="*/ 2268 w 3383"/>
                <a:gd name="T47" fmla="*/ 3588 h 5007"/>
                <a:gd name="T48" fmla="*/ 2115 w 3383"/>
                <a:gd name="T49" fmla="*/ 3933 h 5007"/>
                <a:gd name="T50" fmla="*/ 1958 w 3383"/>
                <a:gd name="T51" fmla="*/ 4191 h 5007"/>
                <a:gd name="T52" fmla="*/ 1834 w 3383"/>
                <a:gd name="T53" fmla="*/ 4398 h 5007"/>
                <a:gd name="T54" fmla="*/ 1723 w 3383"/>
                <a:gd name="T55" fmla="*/ 4559 h 5007"/>
                <a:gd name="T56" fmla="*/ 1613 w 3383"/>
                <a:gd name="T57" fmla="*/ 4687 h 5007"/>
                <a:gd name="T58" fmla="*/ 1479 w 3383"/>
                <a:gd name="T59" fmla="*/ 4784 h 5007"/>
                <a:gd name="T60" fmla="*/ 1310 w 3383"/>
                <a:gd name="T61" fmla="*/ 4866 h 5007"/>
                <a:gd name="T62" fmla="*/ 1087 w 3383"/>
                <a:gd name="T63" fmla="*/ 4935 h 5007"/>
                <a:gd name="T64" fmla="*/ 793 w 3383"/>
                <a:gd name="T65" fmla="*/ 5007 h 5007"/>
                <a:gd name="T66" fmla="*/ 682 w 3383"/>
                <a:gd name="T67" fmla="*/ 4999 h 5007"/>
                <a:gd name="T68" fmla="*/ 579 w 3383"/>
                <a:gd name="T69" fmla="*/ 4992 h 5007"/>
                <a:gd name="T70" fmla="*/ 478 w 3383"/>
                <a:gd name="T71" fmla="*/ 4980 h 5007"/>
                <a:gd name="T72" fmla="*/ 383 w 3383"/>
                <a:gd name="T73" fmla="*/ 4965 h 5007"/>
                <a:gd name="T74" fmla="*/ 286 w 3383"/>
                <a:gd name="T75" fmla="*/ 4939 h 5007"/>
                <a:gd name="T76" fmla="*/ 191 w 3383"/>
                <a:gd name="T77" fmla="*/ 4906 h 5007"/>
                <a:gd name="T78" fmla="*/ 96 w 3383"/>
                <a:gd name="T79" fmla="*/ 4862 h 5007"/>
                <a:gd name="T80" fmla="*/ 0 w 3383"/>
                <a:gd name="T81" fmla="*/ 4806 h 5007"/>
                <a:gd name="T82" fmla="*/ 323 w 3383"/>
                <a:gd name="T83" fmla="*/ 4193 h 5007"/>
                <a:gd name="T84" fmla="*/ 606 w 3383"/>
                <a:gd name="T85" fmla="*/ 3632 h 5007"/>
                <a:gd name="T86" fmla="*/ 847 w 3383"/>
                <a:gd name="T87" fmla="*/ 3101 h 5007"/>
                <a:gd name="T88" fmla="*/ 1052 w 3383"/>
                <a:gd name="T89" fmla="*/ 2583 h 5007"/>
                <a:gd name="T90" fmla="*/ 1215 w 3383"/>
                <a:gd name="T91" fmla="*/ 2055 h 5007"/>
                <a:gd name="T92" fmla="*/ 1345 w 3383"/>
                <a:gd name="T93" fmla="*/ 1505 h 5007"/>
                <a:gd name="T94" fmla="*/ 1438 w 3383"/>
                <a:gd name="T95" fmla="*/ 909 h 5007"/>
                <a:gd name="T96" fmla="*/ 1498 w 3383"/>
                <a:gd name="T97" fmla="*/ 252 h 5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83" h="5007">
                  <a:moveTo>
                    <a:pt x="1498" y="252"/>
                  </a:moveTo>
                  <a:lnTo>
                    <a:pt x="1661" y="479"/>
                  </a:lnTo>
                  <a:lnTo>
                    <a:pt x="1789" y="880"/>
                  </a:lnTo>
                  <a:lnTo>
                    <a:pt x="1909" y="1330"/>
                  </a:lnTo>
                  <a:lnTo>
                    <a:pt x="2051" y="1706"/>
                  </a:lnTo>
                  <a:lnTo>
                    <a:pt x="2239" y="1883"/>
                  </a:lnTo>
                  <a:lnTo>
                    <a:pt x="2507" y="1739"/>
                  </a:lnTo>
                  <a:lnTo>
                    <a:pt x="2879" y="1152"/>
                  </a:lnTo>
                  <a:lnTo>
                    <a:pt x="3383" y="0"/>
                  </a:lnTo>
                  <a:lnTo>
                    <a:pt x="3372" y="178"/>
                  </a:lnTo>
                  <a:lnTo>
                    <a:pt x="3346" y="370"/>
                  </a:lnTo>
                  <a:lnTo>
                    <a:pt x="3309" y="566"/>
                  </a:lnTo>
                  <a:lnTo>
                    <a:pt x="3269" y="760"/>
                  </a:lnTo>
                  <a:lnTo>
                    <a:pt x="3224" y="938"/>
                  </a:lnTo>
                  <a:lnTo>
                    <a:pt x="3183" y="1099"/>
                  </a:lnTo>
                  <a:lnTo>
                    <a:pt x="3149" y="1227"/>
                  </a:lnTo>
                  <a:lnTo>
                    <a:pt x="3127" y="1322"/>
                  </a:lnTo>
                  <a:lnTo>
                    <a:pt x="3019" y="1681"/>
                  </a:lnTo>
                  <a:lnTo>
                    <a:pt x="2910" y="2019"/>
                  </a:lnTo>
                  <a:lnTo>
                    <a:pt x="2794" y="2337"/>
                  </a:lnTo>
                  <a:lnTo>
                    <a:pt x="2675" y="2647"/>
                  </a:lnTo>
                  <a:lnTo>
                    <a:pt x="2547" y="2951"/>
                  </a:lnTo>
                  <a:lnTo>
                    <a:pt x="2414" y="3264"/>
                  </a:lnTo>
                  <a:lnTo>
                    <a:pt x="2268" y="3588"/>
                  </a:lnTo>
                  <a:lnTo>
                    <a:pt x="2115" y="3933"/>
                  </a:lnTo>
                  <a:lnTo>
                    <a:pt x="1958" y="4191"/>
                  </a:lnTo>
                  <a:lnTo>
                    <a:pt x="1834" y="4398"/>
                  </a:lnTo>
                  <a:lnTo>
                    <a:pt x="1723" y="4559"/>
                  </a:lnTo>
                  <a:lnTo>
                    <a:pt x="1613" y="4687"/>
                  </a:lnTo>
                  <a:lnTo>
                    <a:pt x="1479" y="4784"/>
                  </a:lnTo>
                  <a:lnTo>
                    <a:pt x="1310" y="4866"/>
                  </a:lnTo>
                  <a:lnTo>
                    <a:pt x="1087" y="4935"/>
                  </a:lnTo>
                  <a:lnTo>
                    <a:pt x="793" y="5007"/>
                  </a:lnTo>
                  <a:lnTo>
                    <a:pt x="682" y="4999"/>
                  </a:lnTo>
                  <a:lnTo>
                    <a:pt x="579" y="4992"/>
                  </a:lnTo>
                  <a:lnTo>
                    <a:pt x="478" y="4980"/>
                  </a:lnTo>
                  <a:lnTo>
                    <a:pt x="383" y="4965"/>
                  </a:lnTo>
                  <a:lnTo>
                    <a:pt x="286" y="4939"/>
                  </a:lnTo>
                  <a:lnTo>
                    <a:pt x="191" y="4906"/>
                  </a:lnTo>
                  <a:lnTo>
                    <a:pt x="96" y="4862"/>
                  </a:lnTo>
                  <a:lnTo>
                    <a:pt x="0" y="4806"/>
                  </a:lnTo>
                  <a:lnTo>
                    <a:pt x="323" y="4193"/>
                  </a:lnTo>
                  <a:lnTo>
                    <a:pt x="606" y="3632"/>
                  </a:lnTo>
                  <a:lnTo>
                    <a:pt x="847" y="3101"/>
                  </a:lnTo>
                  <a:lnTo>
                    <a:pt x="1052" y="2583"/>
                  </a:lnTo>
                  <a:lnTo>
                    <a:pt x="1215" y="2055"/>
                  </a:lnTo>
                  <a:lnTo>
                    <a:pt x="1345" y="1505"/>
                  </a:lnTo>
                  <a:lnTo>
                    <a:pt x="1438" y="909"/>
                  </a:lnTo>
                  <a:lnTo>
                    <a:pt x="1498" y="252"/>
                  </a:lnTo>
                  <a:close/>
                </a:path>
              </a:pathLst>
            </a:custGeom>
            <a:solidFill>
              <a:srgbClr val="DB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25" name="Freeform 2140">
              <a:extLst>
                <a:ext uri="{FF2B5EF4-FFF2-40B4-BE49-F238E27FC236}">
                  <a16:creationId xmlns:a16="http://schemas.microsoft.com/office/drawing/2014/main" id="{CEF83390-E19A-53EC-BC47-F483662A725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34" y="3012"/>
              <a:ext cx="3379" cy="4949"/>
            </a:xfrm>
            <a:custGeom>
              <a:avLst/>
              <a:gdLst>
                <a:gd name="T0" fmla="*/ 1498 w 3379"/>
                <a:gd name="T1" fmla="*/ 260 h 4949"/>
                <a:gd name="T2" fmla="*/ 1642 w 3379"/>
                <a:gd name="T3" fmla="*/ 553 h 4949"/>
                <a:gd name="T4" fmla="*/ 1743 w 3379"/>
                <a:gd name="T5" fmla="*/ 1061 h 4949"/>
                <a:gd name="T6" fmla="*/ 1836 w 3379"/>
                <a:gd name="T7" fmla="*/ 1631 h 4949"/>
                <a:gd name="T8" fmla="*/ 1954 w 3379"/>
                <a:gd name="T9" fmla="*/ 2108 h 4949"/>
                <a:gd name="T10" fmla="*/ 2131 w 3379"/>
                <a:gd name="T11" fmla="*/ 2337 h 4949"/>
                <a:gd name="T12" fmla="*/ 2406 w 3379"/>
                <a:gd name="T13" fmla="*/ 2164 h 4949"/>
                <a:gd name="T14" fmla="*/ 2809 w 3379"/>
                <a:gd name="T15" fmla="*/ 1435 h 4949"/>
                <a:gd name="T16" fmla="*/ 3379 w 3379"/>
                <a:gd name="T17" fmla="*/ 0 h 4949"/>
                <a:gd name="T18" fmla="*/ 3364 w 3379"/>
                <a:gd name="T19" fmla="*/ 174 h 4949"/>
                <a:gd name="T20" fmla="*/ 3335 w 3379"/>
                <a:gd name="T21" fmla="*/ 368 h 4949"/>
                <a:gd name="T22" fmla="*/ 3298 w 3379"/>
                <a:gd name="T23" fmla="*/ 568 h 4949"/>
                <a:gd name="T24" fmla="*/ 3255 w 3379"/>
                <a:gd name="T25" fmla="*/ 764 h 4949"/>
                <a:gd name="T26" fmla="*/ 3211 w 3379"/>
                <a:gd name="T27" fmla="*/ 942 h 4949"/>
                <a:gd name="T28" fmla="*/ 3172 w 3379"/>
                <a:gd name="T29" fmla="*/ 1092 h 4949"/>
                <a:gd name="T30" fmla="*/ 3141 w 3379"/>
                <a:gd name="T31" fmla="*/ 1202 h 4949"/>
                <a:gd name="T32" fmla="*/ 3127 w 3379"/>
                <a:gd name="T33" fmla="*/ 1264 h 4949"/>
                <a:gd name="T34" fmla="*/ 3019 w 3379"/>
                <a:gd name="T35" fmla="*/ 1623 h 4949"/>
                <a:gd name="T36" fmla="*/ 2910 w 3379"/>
                <a:gd name="T37" fmla="*/ 1961 h 4949"/>
                <a:gd name="T38" fmla="*/ 2794 w 3379"/>
                <a:gd name="T39" fmla="*/ 2279 h 4949"/>
                <a:gd name="T40" fmla="*/ 2675 w 3379"/>
                <a:gd name="T41" fmla="*/ 2589 h 4949"/>
                <a:gd name="T42" fmla="*/ 2547 w 3379"/>
                <a:gd name="T43" fmla="*/ 2893 h 4949"/>
                <a:gd name="T44" fmla="*/ 2414 w 3379"/>
                <a:gd name="T45" fmla="*/ 3206 h 4949"/>
                <a:gd name="T46" fmla="*/ 2268 w 3379"/>
                <a:gd name="T47" fmla="*/ 3530 h 4949"/>
                <a:gd name="T48" fmla="*/ 2115 w 3379"/>
                <a:gd name="T49" fmla="*/ 3875 h 4949"/>
                <a:gd name="T50" fmla="*/ 1958 w 3379"/>
                <a:gd name="T51" fmla="*/ 4133 h 4949"/>
                <a:gd name="T52" fmla="*/ 1834 w 3379"/>
                <a:gd name="T53" fmla="*/ 4340 h 4949"/>
                <a:gd name="T54" fmla="*/ 1723 w 3379"/>
                <a:gd name="T55" fmla="*/ 4501 h 4949"/>
                <a:gd name="T56" fmla="*/ 1613 w 3379"/>
                <a:gd name="T57" fmla="*/ 4629 h 4949"/>
                <a:gd name="T58" fmla="*/ 1479 w 3379"/>
                <a:gd name="T59" fmla="*/ 4726 h 4949"/>
                <a:gd name="T60" fmla="*/ 1310 w 3379"/>
                <a:gd name="T61" fmla="*/ 4808 h 4949"/>
                <a:gd name="T62" fmla="*/ 1087 w 3379"/>
                <a:gd name="T63" fmla="*/ 4877 h 4949"/>
                <a:gd name="T64" fmla="*/ 793 w 3379"/>
                <a:gd name="T65" fmla="*/ 4949 h 4949"/>
                <a:gd name="T66" fmla="*/ 682 w 3379"/>
                <a:gd name="T67" fmla="*/ 4941 h 4949"/>
                <a:gd name="T68" fmla="*/ 579 w 3379"/>
                <a:gd name="T69" fmla="*/ 4934 h 4949"/>
                <a:gd name="T70" fmla="*/ 478 w 3379"/>
                <a:gd name="T71" fmla="*/ 4922 h 4949"/>
                <a:gd name="T72" fmla="*/ 383 w 3379"/>
                <a:gd name="T73" fmla="*/ 4907 h 4949"/>
                <a:gd name="T74" fmla="*/ 286 w 3379"/>
                <a:gd name="T75" fmla="*/ 4881 h 4949"/>
                <a:gd name="T76" fmla="*/ 191 w 3379"/>
                <a:gd name="T77" fmla="*/ 4848 h 4949"/>
                <a:gd name="T78" fmla="*/ 96 w 3379"/>
                <a:gd name="T79" fmla="*/ 4804 h 4949"/>
                <a:gd name="T80" fmla="*/ 0 w 3379"/>
                <a:gd name="T81" fmla="*/ 4748 h 4949"/>
                <a:gd name="T82" fmla="*/ 321 w 3379"/>
                <a:gd name="T83" fmla="*/ 4139 h 4949"/>
                <a:gd name="T84" fmla="*/ 603 w 3379"/>
                <a:gd name="T85" fmla="*/ 3586 h 4949"/>
                <a:gd name="T86" fmla="*/ 841 w 3379"/>
                <a:gd name="T87" fmla="*/ 3064 h 4949"/>
                <a:gd name="T88" fmla="*/ 1043 w 3379"/>
                <a:gd name="T89" fmla="*/ 2558 h 4949"/>
                <a:gd name="T90" fmla="*/ 1206 w 3379"/>
                <a:gd name="T91" fmla="*/ 2044 h 4949"/>
                <a:gd name="T92" fmla="*/ 1336 w 3379"/>
                <a:gd name="T93" fmla="*/ 1503 h 4949"/>
                <a:gd name="T94" fmla="*/ 1431 w 3379"/>
                <a:gd name="T95" fmla="*/ 913 h 4949"/>
                <a:gd name="T96" fmla="*/ 1498 w 3379"/>
                <a:gd name="T97" fmla="*/ 260 h 4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9" h="4949">
                  <a:moveTo>
                    <a:pt x="1498" y="260"/>
                  </a:moveTo>
                  <a:lnTo>
                    <a:pt x="1642" y="553"/>
                  </a:lnTo>
                  <a:lnTo>
                    <a:pt x="1743" y="1061"/>
                  </a:lnTo>
                  <a:lnTo>
                    <a:pt x="1836" y="1631"/>
                  </a:lnTo>
                  <a:lnTo>
                    <a:pt x="1954" y="2108"/>
                  </a:lnTo>
                  <a:lnTo>
                    <a:pt x="2131" y="2337"/>
                  </a:lnTo>
                  <a:lnTo>
                    <a:pt x="2406" y="2164"/>
                  </a:lnTo>
                  <a:lnTo>
                    <a:pt x="2809" y="1435"/>
                  </a:lnTo>
                  <a:lnTo>
                    <a:pt x="3379" y="0"/>
                  </a:lnTo>
                  <a:lnTo>
                    <a:pt x="3364" y="174"/>
                  </a:lnTo>
                  <a:lnTo>
                    <a:pt x="3335" y="368"/>
                  </a:lnTo>
                  <a:lnTo>
                    <a:pt x="3298" y="568"/>
                  </a:lnTo>
                  <a:lnTo>
                    <a:pt x="3255" y="764"/>
                  </a:lnTo>
                  <a:lnTo>
                    <a:pt x="3211" y="942"/>
                  </a:lnTo>
                  <a:lnTo>
                    <a:pt x="3172" y="1092"/>
                  </a:lnTo>
                  <a:lnTo>
                    <a:pt x="3141" y="1202"/>
                  </a:lnTo>
                  <a:lnTo>
                    <a:pt x="3127" y="1264"/>
                  </a:lnTo>
                  <a:lnTo>
                    <a:pt x="3019" y="1623"/>
                  </a:lnTo>
                  <a:lnTo>
                    <a:pt x="2910" y="1961"/>
                  </a:lnTo>
                  <a:lnTo>
                    <a:pt x="2794" y="2279"/>
                  </a:lnTo>
                  <a:lnTo>
                    <a:pt x="2675" y="2589"/>
                  </a:lnTo>
                  <a:lnTo>
                    <a:pt x="2547" y="2893"/>
                  </a:lnTo>
                  <a:lnTo>
                    <a:pt x="2414" y="3206"/>
                  </a:lnTo>
                  <a:lnTo>
                    <a:pt x="2268" y="3530"/>
                  </a:lnTo>
                  <a:lnTo>
                    <a:pt x="2115" y="3875"/>
                  </a:lnTo>
                  <a:lnTo>
                    <a:pt x="1958" y="4133"/>
                  </a:lnTo>
                  <a:lnTo>
                    <a:pt x="1834" y="4340"/>
                  </a:lnTo>
                  <a:lnTo>
                    <a:pt x="1723" y="4501"/>
                  </a:lnTo>
                  <a:lnTo>
                    <a:pt x="1613" y="4629"/>
                  </a:lnTo>
                  <a:lnTo>
                    <a:pt x="1479" y="4726"/>
                  </a:lnTo>
                  <a:lnTo>
                    <a:pt x="1310" y="4808"/>
                  </a:lnTo>
                  <a:lnTo>
                    <a:pt x="1087" y="4877"/>
                  </a:lnTo>
                  <a:lnTo>
                    <a:pt x="793" y="4949"/>
                  </a:lnTo>
                  <a:lnTo>
                    <a:pt x="682" y="4941"/>
                  </a:lnTo>
                  <a:lnTo>
                    <a:pt x="579" y="4934"/>
                  </a:lnTo>
                  <a:lnTo>
                    <a:pt x="478" y="4922"/>
                  </a:lnTo>
                  <a:lnTo>
                    <a:pt x="383" y="4907"/>
                  </a:lnTo>
                  <a:lnTo>
                    <a:pt x="286" y="4881"/>
                  </a:lnTo>
                  <a:lnTo>
                    <a:pt x="191" y="4848"/>
                  </a:lnTo>
                  <a:lnTo>
                    <a:pt x="96" y="4804"/>
                  </a:lnTo>
                  <a:lnTo>
                    <a:pt x="0" y="4748"/>
                  </a:lnTo>
                  <a:lnTo>
                    <a:pt x="321" y="4139"/>
                  </a:lnTo>
                  <a:lnTo>
                    <a:pt x="603" y="3586"/>
                  </a:lnTo>
                  <a:lnTo>
                    <a:pt x="841" y="3064"/>
                  </a:lnTo>
                  <a:lnTo>
                    <a:pt x="1043" y="2558"/>
                  </a:lnTo>
                  <a:lnTo>
                    <a:pt x="1206" y="2044"/>
                  </a:lnTo>
                  <a:lnTo>
                    <a:pt x="1336" y="1503"/>
                  </a:lnTo>
                  <a:lnTo>
                    <a:pt x="1431" y="913"/>
                  </a:lnTo>
                  <a:lnTo>
                    <a:pt x="1498" y="260"/>
                  </a:lnTo>
                  <a:close/>
                </a:path>
              </a:pathLst>
            </a:custGeom>
            <a:solidFill>
              <a:srgbClr val="D6B8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26" name="Freeform 2141">
              <a:extLst>
                <a:ext uri="{FF2B5EF4-FFF2-40B4-BE49-F238E27FC236}">
                  <a16:creationId xmlns:a16="http://schemas.microsoft.com/office/drawing/2014/main" id="{E9381C6A-9D46-0050-9F49-55EE0E355BB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34" y="3070"/>
              <a:ext cx="3373" cy="4891"/>
            </a:xfrm>
            <a:custGeom>
              <a:avLst/>
              <a:gdLst>
                <a:gd name="T0" fmla="*/ 1498 w 3373"/>
                <a:gd name="T1" fmla="*/ 270 h 4891"/>
                <a:gd name="T2" fmla="*/ 1624 w 3373"/>
                <a:gd name="T3" fmla="*/ 628 h 4891"/>
                <a:gd name="T4" fmla="*/ 1698 w 3373"/>
                <a:gd name="T5" fmla="*/ 1243 h 4891"/>
                <a:gd name="T6" fmla="*/ 1760 w 3373"/>
                <a:gd name="T7" fmla="*/ 1932 h 4891"/>
                <a:gd name="T8" fmla="*/ 1855 w 3373"/>
                <a:gd name="T9" fmla="*/ 2510 h 4891"/>
                <a:gd name="T10" fmla="*/ 2020 w 3373"/>
                <a:gd name="T11" fmla="*/ 2789 h 4891"/>
                <a:gd name="T12" fmla="*/ 2301 w 3373"/>
                <a:gd name="T13" fmla="*/ 2587 h 4891"/>
                <a:gd name="T14" fmla="*/ 2737 w 3373"/>
                <a:gd name="T15" fmla="*/ 1718 h 4891"/>
                <a:gd name="T16" fmla="*/ 3373 w 3373"/>
                <a:gd name="T17" fmla="*/ 0 h 4891"/>
                <a:gd name="T18" fmla="*/ 3354 w 3373"/>
                <a:gd name="T19" fmla="*/ 173 h 4891"/>
                <a:gd name="T20" fmla="*/ 3325 w 3373"/>
                <a:gd name="T21" fmla="*/ 370 h 4891"/>
                <a:gd name="T22" fmla="*/ 3286 w 3373"/>
                <a:gd name="T23" fmla="*/ 574 h 4891"/>
                <a:gd name="T24" fmla="*/ 3244 w 3373"/>
                <a:gd name="T25" fmla="*/ 772 h 4891"/>
                <a:gd name="T26" fmla="*/ 3201 w 3373"/>
                <a:gd name="T27" fmla="*/ 948 h 4891"/>
                <a:gd name="T28" fmla="*/ 3164 w 3373"/>
                <a:gd name="T29" fmla="*/ 1090 h 4891"/>
                <a:gd name="T30" fmla="*/ 3137 w 3373"/>
                <a:gd name="T31" fmla="*/ 1179 h 4891"/>
                <a:gd name="T32" fmla="*/ 3127 w 3373"/>
                <a:gd name="T33" fmla="*/ 1206 h 4891"/>
                <a:gd name="T34" fmla="*/ 3019 w 3373"/>
                <a:gd name="T35" fmla="*/ 1565 h 4891"/>
                <a:gd name="T36" fmla="*/ 2910 w 3373"/>
                <a:gd name="T37" fmla="*/ 1903 h 4891"/>
                <a:gd name="T38" fmla="*/ 2794 w 3373"/>
                <a:gd name="T39" fmla="*/ 2221 h 4891"/>
                <a:gd name="T40" fmla="*/ 2675 w 3373"/>
                <a:gd name="T41" fmla="*/ 2531 h 4891"/>
                <a:gd name="T42" fmla="*/ 2547 w 3373"/>
                <a:gd name="T43" fmla="*/ 2835 h 4891"/>
                <a:gd name="T44" fmla="*/ 2414 w 3373"/>
                <a:gd name="T45" fmla="*/ 3148 h 4891"/>
                <a:gd name="T46" fmla="*/ 2268 w 3373"/>
                <a:gd name="T47" fmla="*/ 3472 h 4891"/>
                <a:gd name="T48" fmla="*/ 2115 w 3373"/>
                <a:gd name="T49" fmla="*/ 3817 h 4891"/>
                <a:gd name="T50" fmla="*/ 1958 w 3373"/>
                <a:gd name="T51" fmla="*/ 4075 h 4891"/>
                <a:gd name="T52" fmla="*/ 1834 w 3373"/>
                <a:gd name="T53" fmla="*/ 4282 h 4891"/>
                <a:gd name="T54" fmla="*/ 1723 w 3373"/>
                <a:gd name="T55" fmla="*/ 4443 h 4891"/>
                <a:gd name="T56" fmla="*/ 1613 w 3373"/>
                <a:gd name="T57" fmla="*/ 4571 h 4891"/>
                <a:gd name="T58" fmla="*/ 1479 w 3373"/>
                <a:gd name="T59" fmla="*/ 4668 h 4891"/>
                <a:gd name="T60" fmla="*/ 1310 w 3373"/>
                <a:gd name="T61" fmla="*/ 4750 h 4891"/>
                <a:gd name="T62" fmla="*/ 1087 w 3373"/>
                <a:gd name="T63" fmla="*/ 4819 h 4891"/>
                <a:gd name="T64" fmla="*/ 793 w 3373"/>
                <a:gd name="T65" fmla="*/ 4891 h 4891"/>
                <a:gd name="T66" fmla="*/ 682 w 3373"/>
                <a:gd name="T67" fmla="*/ 4883 h 4891"/>
                <a:gd name="T68" fmla="*/ 579 w 3373"/>
                <a:gd name="T69" fmla="*/ 4876 h 4891"/>
                <a:gd name="T70" fmla="*/ 478 w 3373"/>
                <a:gd name="T71" fmla="*/ 4864 h 4891"/>
                <a:gd name="T72" fmla="*/ 383 w 3373"/>
                <a:gd name="T73" fmla="*/ 4849 h 4891"/>
                <a:gd name="T74" fmla="*/ 286 w 3373"/>
                <a:gd name="T75" fmla="*/ 4823 h 4891"/>
                <a:gd name="T76" fmla="*/ 191 w 3373"/>
                <a:gd name="T77" fmla="*/ 4790 h 4891"/>
                <a:gd name="T78" fmla="*/ 96 w 3373"/>
                <a:gd name="T79" fmla="*/ 4746 h 4891"/>
                <a:gd name="T80" fmla="*/ 0 w 3373"/>
                <a:gd name="T81" fmla="*/ 4690 h 4891"/>
                <a:gd name="T82" fmla="*/ 321 w 3373"/>
                <a:gd name="T83" fmla="*/ 4082 h 4891"/>
                <a:gd name="T84" fmla="*/ 599 w 3373"/>
                <a:gd name="T85" fmla="*/ 3538 h 4891"/>
                <a:gd name="T86" fmla="*/ 833 w 3373"/>
                <a:gd name="T87" fmla="*/ 3027 h 4891"/>
                <a:gd name="T88" fmla="*/ 1033 w 3373"/>
                <a:gd name="T89" fmla="*/ 2537 h 4891"/>
                <a:gd name="T90" fmla="*/ 1194 w 3373"/>
                <a:gd name="T91" fmla="*/ 2034 h 4891"/>
                <a:gd name="T92" fmla="*/ 1324 w 3373"/>
                <a:gd name="T93" fmla="*/ 1505 h 4891"/>
                <a:gd name="T94" fmla="*/ 1423 w 3373"/>
                <a:gd name="T95" fmla="*/ 923 h 4891"/>
                <a:gd name="T96" fmla="*/ 1498 w 3373"/>
                <a:gd name="T97" fmla="*/ 270 h 4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3" h="4891">
                  <a:moveTo>
                    <a:pt x="1498" y="270"/>
                  </a:moveTo>
                  <a:lnTo>
                    <a:pt x="1624" y="628"/>
                  </a:lnTo>
                  <a:lnTo>
                    <a:pt x="1698" y="1243"/>
                  </a:lnTo>
                  <a:lnTo>
                    <a:pt x="1760" y="1932"/>
                  </a:lnTo>
                  <a:lnTo>
                    <a:pt x="1855" y="2510"/>
                  </a:lnTo>
                  <a:lnTo>
                    <a:pt x="2020" y="2789"/>
                  </a:lnTo>
                  <a:lnTo>
                    <a:pt x="2301" y="2587"/>
                  </a:lnTo>
                  <a:lnTo>
                    <a:pt x="2737" y="1718"/>
                  </a:lnTo>
                  <a:lnTo>
                    <a:pt x="3373" y="0"/>
                  </a:lnTo>
                  <a:lnTo>
                    <a:pt x="3354" y="173"/>
                  </a:lnTo>
                  <a:lnTo>
                    <a:pt x="3325" y="370"/>
                  </a:lnTo>
                  <a:lnTo>
                    <a:pt x="3286" y="574"/>
                  </a:lnTo>
                  <a:lnTo>
                    <a:pt x="3244" y="772"/>
                  </a:lnTo>
                  <a:lnTo>
                    <a:pt x="3201" y="948"/>
                  </a:lnTo>
                  <a:lnTo>
                    <a:pt x="3164" y="1090"/>
                  </a:lnTo>
                  <a:lnTo>
                    <a:pt x="3137" y="1179"/>
                  </a:lnTo>
                  <a:lnTo>
                    <a:pt x="3127" y="1206"/>
                  </a:lnTo>
                  <a:lnTo>
                    <a:pt x="3019" y="1565"/>
                  </a:lnTo>
                  <a:lnTo>
                    <a:pt x="2910" y="1903"/>
                  </a:lnTo>
                  <a:lnTo>
                    <a:pt x="2794" y="2221"/>
                  </a:lnTo>
                  <a:lnTo>
                    <a:pt x="2675" y="2531"/>
                  </a:lnTo>
                  <a:lnTo>
                    <a:pt x="2547" y="2835"/>
                  </a:lnTo>
                  <a:lnTo>
                    <a:pt x="2414" y="3148"/>
                  </a:lnTo>
                  <a:lnTo>
                    <a:pt x="2268" y="3472"/>
                  </a:lnTo>
                  <a:lnTo>
                    <a:pt x="2115" y="3817"/>
                  </a:lnTo>
                  <a:lnTo>
                    <a:pt x="1958" y="4075"/>
                  </a:lnTo>
                  <a:lnTo>
                    <a:pt x="1834" y="4282"/>
                  </a:lnTo>
                  <a:lnTo>
                    <a:pt x="1723" y="4443"/>
                  </a:lnTo>
                  <a:lnTo>
                    <a:pt x="1613" y="4571"/>
                  </a:lnTo>
                  <a:lnTo>
                    <a:pt x="1479" y="4668"/>
                  </a:lnTo>
                  <a:lnTo>
                    <a:pt x="1310" y="4750"/>
                  </a:lnTo>
                  <a:lnTo>
                    <a:pt x="1087" y="4819"/>
                  </a:lnTo>
                  <a:lnTo>
                    <a:pt x="793" y="4891"/>
                  </a:lnTo>
                  <a:lnTo>
                    <a:pt x="682" y="4883"/>
                  </a:lnTo>
                  <a:lnTo>
                    <a:pt x="579" y="4876"/>
                  </a:lnTo>
                  <a:lnTo>
                    <a:pt x="478" y="4864"/>
                  </a:lnTo>
                  <a:lnTo>
                    <a:pt x="383" y="4849"/>
                  </a:lnTo>
                  <a:lnTo>
                    <a:pt x="286" y="4823"/>
                  </a:lnTo>
                  <a:lnTo>
                    <a:pt x="191" y="4790"/>
                  </a:lnTo>
                  <a:lnTo>
                    <a:pt x="96" y="4746"/>
                  </a:lnTo>
                  <a:lnTo>
                    <a:pt x="0" y="4690"/>
                  </a:lnTo>
                  <a:lnTo>
                    <a:pt x="321" y="4082"/>
                  </a:lnTo>
                  <a:lnTo>
                    <a:pt x="599" y="3538"/>
                  </a:lnTo>
                  <a:lnTo>
                    <a:pt x="833" y="3027"/>
                  </a:lnTo>
                  <a:lnTo>
                    <a:pt x="1033" y="2537"/>
                  </a:lnTo>
                  <a:lnTo>
                    <a:pt x="1194" y="2034"/>
                  </a:lnTo>
                  <a:lnTo>
                    <a:pt x="1324" y="1505"/>
                  </a:lnTo>
                  <a:lnTo>
                    <a:pt x="1423" y="923"/>
                  </a:lnTo>
                  <a:lnTo>
                    <a:pt x="1498" y="270"/>
                  </a:lnTo>
                  <a:close/>
                </a:path>
              </a:pathLst>
            </a:custGeom>
            <a:solidFill>
              <a:srgbClr val="D1B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27" name="Freeform 2142">
              <a:extLst>
                <a:ext uri="{FF2B5EF4-FFF2-40B4-BE49-F238E27FC236}">
                  <a16:creationId xmlns:a16="http://schemas.microsoft.com/office/drawing/2014/main" id="{2DEE9221-258F-B90B-D704-33E6B0723EC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34" y="3128"/>
              <a:ext cx="3373" cy="4833"/>
            </a:xfrm>
            <a:custGeom>
              <a:avLst/>
              <a:gdLst>
                <a:gd name="T0" fmla="*/ 1498 w 3373"/>
                <a:gd name="T1" fmla="*/ 280 h 4833"/>
                <a:gd name="T2" fmla="*/ 1605 w 3373"/>
                <a:gd name="T3" fmla="*/ 700 h 4833"/>
                <a:gd name="T4" fmla="*/ 1652 w 3373"/>
                <a:gd name="T5" fmla="*/ 1426 h 4833"/>
                <a:gd name="T6" fmla="*/ 1685 w 3373"/>
                <a:gd name="T7" fmla="*/ 2232 h 4833"/>
                <a:gd name="T8" fmla="*/ 1756 w 3373"/>
                <a:gd name="T9" fmla="*/ 2911 h 4833"/>
                <a:gd name="T10" fmla="*/ 1911 w 3373"/>
                <a:gd name="T11" fmla="*/ 3241 h 4833"/>
                <a:gd name="T12" fmla="*/ 2200 w 3373"/>
                <a:gd name="T13" fmla="*/ 3012 h 4833"/>
                <a:gd name="T14" fmla="*/ 2670 w 3373"/>
                <a:gd name="T15" fmla="*/ 2002 h 4833"/>
                <a:gd name="T16" fmla="*/ 3373 w 3373"/>
                <a:gd name="T17" fmla="*/ 0 h 4833"/>
                <a:gd name="T18" fmla="*/ 3350 w 3373"/>
                <a:gd name="T19" fmla="*/ 171 h 4833"/>
                <a:gd name="T20" fmla="*/ 3317 w 3373"/>
                <a:gd name="T21" fmla="*/ 369 h 4833"/>
                <a:gd name="T22" fmla="*/ 3275 w 3373"/>
                <a:gd name="T23" fmla="*/ 576 h 4833"/>
                <a:gd name="T24" fmla="*/ 3232 w 3373"/>
                <a:gd name="T25" fmla="*/ 778 h 4833"/>
                <a:gd name="T26" fmla="*/ 3187 w 3373"/>
                <a:gd name="T27" fmla="*/ 951 h 4833"/>
                <a:gd name="T28" fmla="*/ 3152 w 3373"/>
                <a:gd name="T29" fmla="*/ 1082 h 4833"/>
                <a:gd name="T30" fmla="*/ 3131 w 3373"/>
                <a:gd name="T31" fmla="*/ 1152 h 4833"/>
                <a:gd name="T32" fmla="*/ 3127 w 3373"/>
                <a:gd name="T33" fmla="*/ 1148 h 4833"/>
                <a:gd name="T34" fmla="*/ 3019 w 3373"/>
                <a:gd name="T35" fmla="*/ 1507 h 4833"/>
                <a:gd name="T36" fmla="*/ 2910 w 3373"/>
                <a:gd name="T37" fmla="*/ 1845 h 4833"/>
                <a:gd name="T38" fmla="*/ 2794 w 3373"/>
                <a:gd name="T39" fmla="*/ 2163 h 4833"/>
                <a:gd name="T40" fmla="*/ 2675 w 3373"/>
                <a:gd name="T41" fmla="*/ 2473 h 4833"/>
                <a:gd name="T42" fmla="*/ 2547 w 3373"/>
                <a:gd name="T43" fmla="*/ 2777 h 4833"/>
                <a:gd name="T44" fmla="*/ 2414 w 3373"/>
                <a:gd name="T45" fmla="*/ 3090 h 4833"/>
                <a:gd name="T46" fmla="*/ 2268 w 3373"/>
                <a:gd name="T47" fmla="*/ 3414 h 4833"/>
                <a:gd name="T48" fmla="*/ 2115 w 3373"/>
                <a:gd name="T49" fmla="*/ 3759 h 4833"/>
                <a:gd name="T50" fmla="*/ 1958 w 3373"/>
                <a:gd name="T51" fmla="*/ 4017 h 4833"/>
                <a:gd name="T52" fmla="*/ 1834 w 3373"/>
                <a:gd name="T53" fmla="*/ 4224 h 4833"/>
                <a:gd name="T54" fmla="*/ 1723 w 3373"/>
                <a:gd name="T55" fmla="*/ 4385 h 4833"/>
                <a:gd name="T56" fmla="*/ 1613 w 3373"/>
                <a:gd name="T57" fmla="*/ 4513 h 4833"/>
                <a:gd name="T58" fmla="*/ 1479 w 3373"/>
                <a:gd name="T59" fmla="*/ 4610 h 4833"/>
                <a:gd name="T60" fmla="*/ 1310 w 3373"/>
                <a:gd name="T61" fmla="*/ 4692 h 4833"/>
                <a:gd name="T62" fmla="*/ 1087 w 3373"/>
                <a:gd name="T63" fmla="*/ 4761 h 4833"/>
                <a:gd name="T64" fmla="*/ 793 w 3373"/>
                <a:gd name="T65" fmla="*/ 4833 h 4833"/>
                <a:gd name="T66" fmla="*/ 682 w 3373"/>
                <a:gd name="T67" fmla="*/ 4825 h 4833"/>
                <a:gd name="T68" fmla="*/ 579 w 3373"/>
                <a:gd name="T69" fmla="*/ 4818 h 4833"/>
                <a:gd name="T70" fmla="*/ 478 w 3373"/>
                <a:gd name="T71" fmla="*/ 4806 h 4833"/>
                <a:gd name="T72" fmla="*/ 383 w 3373"/>
                <a:gd name="T73" fmla="*/ 4791 h 4833"/>
                <a:gd name="T74" fmla="*/ 286 w 3373"/>
                <a:gd name="T75" fmla="*/ 4765 h 4833"/>
                <a:gd name="T76" fmla="*/ 191 w 3373"/>
                <a:gd name="T77" fmla="*/ 4732 h 4833"/>
                <a:gd name="T78" fmla="*/ 96 w 3373"/>
                <a:gd name="T79" fmla="*/ 4688 h 4833"/>
                <a:gd name="T80" fmla="*/ 0 w 3373"/>
                <a:gd name="T81" fmla="*/ 4632 h 4833"/>
                <a:gd name="T82" fmla="*/ 319 w 3373"/>
                <a:gd name="T83" fmla="*/ 4028 h 4833"/>
                <a:gd name="T84" fmla="*/ 597 w 3373"/>
                <a:gd name="T85" fmla="*/ 3489 h 4833"/>
                <a:gd name="T86" fmla="*/ 829 w 3373"/>
                <a:gd name="T87" fmla="*/ 2991 h 4833"/>
                <a:gd name="T88" fmla="*/ 1025 w 3373"/>
                <a:gd name="T89" fmla="*/ 2510 h 4833"/>
                <a:gd name="T90" fmla="*/ 1184 w 3373"/>
                <a:gd name="T91" fmla="*/ 2019 h 4833"/>
                <a:gd name="T92" fmla="*/ 1314 w 3373"/>
                <a:gd name="T93" fmla="*/ 1501 h 4833"/>
                <a:gd name="T94" fmla="*/ 1417 w 3373"/>
                <a:gd name="T95" fmla="*/ 927 h 4833"/>
                <a:gd name="T96" fmla="*/ 1498 w 3373"/>
                <a:gd name="T97" fmla="*/ 280 h 4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3" h="4833">
                  <a:moveTo>
                    <a:pt x="1498" y="280"/>
                  </a:moveTo>
                  <a:lnTo>
                    <a:pt x="1605" y="700"/>
                  </a:lnTo>
                  <a:lnTo>
                    <a:pt x="1652" y="1426"/>
                  </a:lnTo>
                  <a:lnTo>
                    <a:pt x="1685" y="2232"/>
                  </a:lnTo>
                  <a:lnTo>
                    <a:pt x="1756" y="2911"/>
                  </a:lnTo>
                  <a:lnTo>
                    <a:pt x="1911" y="3241"/>
                  </a:lnTo>
                  <a:lnTo>
                    <a:pt x="2200" y="3012"/>
                  </a:lnTo>
                  <a:lnTo>
                    <a:pt x="2670" y="2002"/>
                  </a:lnTo>
                  <a:lnTo>
                    <a:pt x="3373" y="0"/>
                  </a:lnTo>
                  <a:lnTo>
                    <a:pt x="3350" y="171"/>
                  </a:lnTo>
                  <a:lnTo>
                    <a:pt x="3317" y="369"/>
                  </a:lnTo>
                  <a:lnTo>
                    <a:pt x="3275" y="576"/>
                  </a:lnTo>
                  <a:lnTo>
                    <a:pt x="3232" y="778"/>
                  </a:lnTo>
                  <a:lnTo>
                    <a:pt x="3187" y="951"/>
                  </a:lnTo>
                  <a:lnTo>
                    <a:pt x="3152" y="1082"/>
                  </a:lnTo>
                  <a:lnTo>
                    <a:pt x="3131" y="1152"/>
                  </a:lnTo>
                  <a:lnTo>
                    <a:pt x="3127" y="1148"/>
                  </a:lnTo>
                  <a:lnTo>
                    <a:pt x="3019" y="1507"/>
                  </a:lnTo>
                  <a:lnTo>
                    <a:pt x="2910" y="1845"/>
                  </a:lnTo>
                  <a:lnTo>
                    <a:pt x="2794" y="2163"/>
                  </a:lnTo>
                  <a:lnTo>
                    <a:pt x="2675" y="2473"/>
                  </a:lnTo>
                  <a:lnTo>
                    <a:pt x="2547" y="2777"/>
                  </a:lnTo>
                  <a:lnTo>
                    <a:pt x="2414" y="3090"/>
                  </a:lnTo>
                  <a:lnTo>
                    <a:pt x="2268" y="3414"/>
                  </a:lnTo>
                  <a:lnTo>
                    <a:pt x="2115" y="3759"/>
                  </a:lnTo>
                  <a:lnTo>
                    <a:pt x="1958" y="4017"/>
                  </a:lnTo>
                  <a:lnTo>
                    <a:pt x="1834" y="4224"/>
                  </a:lnTo>
                  <a:lnTo>
                    <a:pt x="1723" y="4385"/>
                  </a:lnTo>
                  <a:lnTo>
                    <a:pt x="1613" y="4513"/>
                  </a:lnTo>
                  <a:lnTo>
                    <a:pt x="1479" y="4610"/>
                  </a:lnTo>
                  <a:lnTo>
                    <a:pt x="1310" y="4692"/>
                  </a:lnTo>
                  <a:lnTo>
                    <a:pt x="1087" y="4761"/>
                  </a:lnTo>
                  <a:lnTo>
                    <a:pt x="793" y="4833"/>
                  </a:lnTo>
                  <a:lnTo>
                    <a:pt x="682" y="4825"/>
                  </a:lnTo>
                  <a:lnTo>
                    <a:pt x="579" y="4818"/>
                  </a:lnTo>
                  <a:lnTo>
                    <a:pt x="478" y="4806"/>
                  </a:lnTo>
                  <a:lnTo>
                    <a:pt x="383" y="4791"/>
                  </a:lnTo>
                  <a:lnTo>
                    <a:pt x="286" y="4765"/>
                  </a:lnTo>
                  <a:lnTo>
                    <a:pt x="191" y="4732"/>
                  </a:lnTo>
                  <a:lnTo>
                    <a:pt x="96" y="4688"/>
                  </a:lnTo>
                  <a:lnTo>
                    <a:pt x="0" y="4632"/>
                  </a:lnTo>
                  <a:lnTo>
                    <a:pt x="319" y="4028"/>
                  </a:lnTo>
                  <a:lnTo>
                    <a:pt x="597" y="3489"/>
                  </a:lnTo>
                  <a:lnTo>
                    <a:pt x="829" y="2991"/>
                  </a:lnTo>
                  <a:lnTo>
                    <a:pt x="1025" y="2510"/>
                  </a:lnTo>
                  <a:lnTo>
                    <a:pt x="1184" y="2019"/>
                  </a:lnTo>
                  <a:lnTo>
                    <a:pt x="1314" y="1501"/>
                  </a:lnTo>
                  <a:lnTo>
                    <a:pt x="1417" y="927"/>
                  </a:lnTo>
                  <a:lnTo>
                    <a:pt x="1498" y="280"/>
                  </a:lnTo>
                  <a:close/>
                </a:path>
              </a:pathLst>
            </a:custGeom>
            <a:solidFill>
              <a:srgbClr val="CCA8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28" name="Freeform 2143">
              <a:extLst>
                <a:ext uri="{FF2B5EF4-FFF2-40B4-BE49-F238E27FC236}">
                  <a16:creationId xmlns:a16="http://schemas.microsoft.com/office/drawing/2014/main" id="{B7BC3BB2-931C-DA71-E55B-0C980B160EC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61" y="2108"/>
              <a:ext cx="3271" cy="4040"/>
            </a:xfrm>
            <a:custGeom>
              <a:avLst/>
              <a:gdLst>
                <a:gd name="T0" fmla="*/ 1534 w 3271"/>
                <a:gd name="T1" fmla="*/ 295 h 4040"/>
                <a:gd name="T2" fmla="*/ 1736 w 3271"/>
                <a:gd name="T3" fmla="*/ 105 h 4040"/>
                <a:gd name="T4" fmla="*/ 2028 w 3271"/>
                <a:gd name="T5" fmla="*/ 8 h 4040"/>
                <a:gd name="T6" fmla="*/ 2366 w 3271"/>
                <a:gd name="T7" fmla="*/ 0 h 4040"/>
                <a:gd name="T8" fmla="*/ 2707 w 3271"/>
                <a:gd name="T9" fmla="*/ 85 h 4040"/>
                <a:gd name="T10" fmla="*/ 2998 w 3271"/>
                <a:gd name="T11" fmla="*/ 260 h 4040"/>
                <a:gd name="T12" fmla="*/ 3204 w 3271"/>
                <a:gd name="T13" fmla="*/ 528 h 4040"/>
                <a:gd name="T14" fmla="*/ 3271 w 3271"/>
                <a:gd name="T15" fmla="*/ 886 h 4040"/>
                <a:gd name="T16" fmla="*/ 3163 w 3271"/>
                <a:gd name="T17" fmla="*/ 1340 h 4040"/>
                <a:gd name="T18" fmla="*/ 3114 w 3271"/>
                <a:gd name="T19" fmla="*/ 1635 h 4040"/>
                <a:gd name="T20" fmla="*/ 3015 w 3271"/>
                <a:gd name="T21" fmla="*/ 1932 h 4040"/>
                <a:gd name="T22" fmla="*/ 2878 w 3271"/>
                <a:gd name="T23" fmla="*/ 2227 h 4040"/>
                <a:gd name="T24" fmla="*/ 2715 w 3271"/>
                <a:gd name="T25" fmla="*/ 2519 h 4040"/>
                <a:gd name="T26" fmla="*/ 2536 w 3271"/>
                <a:gd name="T27" fmla="*/ 2806 h 4040"/>
                <a:gd name="T28" fmla="*/ 2358 w 3271"/>
                <a:gd name="T29" fmla="*/ 3090 h 4040"/>
                <a:gd name="T30" fmla="*/ 2191 w 3271"/>
                <a:gd name="T31" fmla="*/ 3363 h 4040"/>
                <a:gd name="T32" fmla="*/ 2052 w 3271"/>
                <a:gd name="T33" fmla="*/ 3631 h 4040"/>
                <a:gd name="T34" fmla="*/ 1835 w 3271"/>
                <a:gd name="T35" fmla="*/ 3761 h 4040"/>
                <a:gd name="T36" fmla="*/ 1594 w 3271"/>
                <a:gd name="T37" fmla="*/ 3860 h 4040"/>
                <a:gd name="T38" fmla="*/ 1334 w 3271"/>
                <a:gd name="T39" fmla="*/ 3929 h 4040"/>
                <a:gd name="T40" fmla="*/ 1063 w 3271"/>
                <a:gd name="T41" fmla="*/ 3978 h 4040"/>
                <a:gd name="T42" fmla="*/ 786 w 3271"/>
                <a:gd name="T43" fmla="*/ 4005 h 4040"/>
                <a:gd name="T44" fmla="*/ 512 w 3271"/>
                <a:gd name="T45" fmla="*/ 4022 h 4040"/>
                <a:gd name="T46" fmla="*/ 246 w 3271"/>
                <a:gd name="T47" fmla="*/ 4032 h 4040"/>
                <a:gd name="T48" fmla="*/ 0 w 3271"/>
                <a:gd name="T49" fmla="*/ 4040 h 4040"/>
                <a:gd name="T50" fmla="*/ 157 w 3271"/>
                <a:gd name="T51" fmla="*/ 3580 h 4040"/>
                <a:gd name="T52" fmla="*/ 316 w 3271"/>
                <a:gd name="T53" fmla="*/ 3097 h 4040"/>
                <a:gd name="T54" fmla="*/ 479 w 3271"/>
                <a:gd name="T55" fmla="*/ 2601 h 4040"/>
                <a:gd name="T56" fmla="*/ 654 w 3271"/>
                <a:gd name="T57" fmla="*/ 2102 h 4040"/>
                <a:gd name="T58" fmla="*/ 840 w 3271"/>
                <a:gd name="T59" fmla="*/ 1610 h 4040"/>
                <a:gd name="T60" fmla="*/ 1045 w 3271"/>
                <a:gd name="T61" fmla="*/ 1139 h 4040"/>
                <a:gd name="T62" fmla="*/ 1274 w 3271"/>
                <a:gd name="T63" fmla="*/ 696 h 4040"/>
                <a:gd name="T64" fmla="*/ 1534 w 3271"/>
                <a:gd name="T65" fmla="*/ 295 h 4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71" h="4040">
                  <a:moveTo>
                    <a:pt x="1534" y="295"/>
                  </a:moveTo>
                  <a:lnTo>
                    <a:pt x="1736" y="105"/>
                  </a:lnTo>
                  <a:lnTo>
                    <a:pt x="2028" y="8"/>
                  </a:lnTo>
                  <a:lnTo>
                    <a:pt x="2366" y="0"/>
                  </a:lnTo>
                  <a:lnTo>
                    <a:pt x="2707" y="85"/>
                  </a:lnTo>
                  <a:lnTo>
                    <a:pt x="2998" y="260"/>
                  </a:lnTo>
                  <a:lnTo>
                    <a:pt x="3204" y="528"/>
                  </a:lnTo>
                  <a:lnTo>
                    <a:pt x="3271" y="886"/>
                  </a:lnTo>
                  <a:lnTo>
                    <a:pt x="3163" y="1340"/>
                  </a:lnTo>
                  <a:lnTo>
                    <a:pt x="3114" y="1635"/>
                  </a:lnTo>
                  <a:lnTo>
                    <a:pt x="3015" y="1932"/>
                  </a:lnTo>
                  <a:lnTo>
                    <a:pt x="2878" y="2227"/>
                  </a:lnTo>
                  <a:lnTo>
                    <a:pt x="2715" y="2519"/>
                  </a:lnTo>
                  <a:lnTo>
                    <a:pt x="2536" y="2806"/>
                  </a:lnTo>
                  <a:lnTo>
                    <a:pt x="2358" y="3090"/>
                  </a:lnTo>
                  <a:lnTo>
                    <a:pt x="2191" y="3363"/>
                  </a:lnTo>
                  <a:lnTo>
                    <a:pt x="2052" y="3631"/>
                  </a:lnTo>
                  <a:lnTo>
                    <a:pt x="1835" y="3761"/>
                  </a:lnTo>
                  <a:lnTo>
                    <a:pt x="1594" y="3860"/>
                  </a:lnTo>
                  <a:lnTo>
                    <a:pt x="1334" y="3929"/>
                  </a:lnTo>
                  <a:lnTo>
                    <a:pt x="1063" y="3978"/>
                  </a:lnTo>
                  <a:lnTo>
                    <a:pt x="786" y="4005"/>
                  </a:lnTo>
                  <a:lnTo>
                    <a:pt x="512" y="4022"/>
                  </a:lnTo>
                  <a:lnTo>
                    <a:pt x="246" y="4032"/>
                  </a:lnTo>
                  <a:lnTo>
                    <a:pt x="0" y="4040"/>
                  </a:lnTo>
                  <a:lnTo>
                    <a:pt x="157" y="3580"/>
                  </a:lnTo>
                  <a:lnTo>
                    <a:pt x="316" y="3097"/>
                  </a:lnTo>
                  <a:lnTo>
                    <a:pt x="479" y="2601"/>
                  </a:lnTo>
                  <a:lnTo>
                    <a:pt x="654" y="2102"/>
                  </a:lnTo>
                  <a:lnTo>
                    <a:pt x="840" y="1610"/>
                  </a:lnTo>
                  <a:lnTo>
                    <a:pt x="1045" y="1139"/>
                  </a:lnTo>
                  <a:lnTo>
                    <a:pt x="1274" y="696"/>
                  </a:lnTo>
                  <a:lnTo>
                    <a:pt x="1534" y="295"/>
                  </a:lnTo>
                  <a:close/>
                </a:path>
              </a:pathLst>
            </a:custGeom>
            <a:solidFill>
              <a:srgbClr val="5785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29" name="Freeform 2144">
              <a:extLst>
                <a:ext uri="{FF2B5EF4-FFF2-40B4-BE49-F238E27FC236}">
                  <a16:creationId xmlns:a16="http://schemas.microsoft.com/office/drawing/2014/main" id="{081A437A-DD26-90F5-AE9C-FE59DB04DC7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61" y="2203"/>
              <a:ext cx="3221" cy="3945"/>
            </a:xfrm>
            <a:custGeom>
              <a:avLst/>
              <a:gdLst>
                <a:gd name="T0" fmla="*/ 1524 w 3221"/>
                <a:gd name="T1" fmla="*/ 309 h 3945"/>
                <a:gd name="T2" fmla="*/ 1732 w 3221"/>
                <a:gd name="T3" fmla="*/ 120 h 3945"/>
                <a:gd name="T4" fmla="*/ 2021 w 3221"/>
                <a:gd name="T5" fmla="*/ 18 h 3945"/>
                <a:gd name="T6" fmla="*/ 2345 w 3221"/>
                <a:gd name="T7" fmla="*/ 0 h 3945"/>
                <a:gd name="T8" fmla="*/ 2668 w 3221"/>
                <a:gd name="T9" fmla="*/ 72 h 3945"/>
                <a:gd name="T10" fmla="*/ 2948 w 3221"/>
                <a:gd name="T11" fmla="*/ 231 h 3945"/>
                <a:gd name="T12" fmla="*/ 3145 w 3221"/>
                <a:gd name="T13" fmla="*/ 487 h 3945"/>
                <a:gd name="T14" fmla="*/ 3221 w 3221"/>
                <a:gd name="T15" fmla="*/ 836 h 3945"/>
                <a:gd name="T16" fmla="*/ 3136 w 3221"/>
                <a:gd name="T17" fmla="*/ 1286 h 3945"/>
                <a:gd name="T18" fmla="*/ 3087 w 3221"/>
                <a:gd name="T19" fmla="*/ 1579 h 3945"/>
                <a:gd name="T20" fmla="*/ 2992 w 3221"/>
                <a:gd name="T21" fmla="*/ 1872 h 3945"/>
                <a:gd name="T22" fmla="*/ 2858 w 3221"/>
                <a:gd name="T23" fmla="*/ 2159 h 3945"/>
                <a:gd name="T24" fmla="*/ 2701 w 3221"/>
                <a:gd name="T25" fmla="*/ 2446 h 3945"/>
                <a:gd name="T26" fmla="*/ 2527 w 3221"/>
                <a:gd name="T27" fmla="*/ 2725 h 3945"/>
                <a:gd name="T28" fmla="*/ 2352 w 3221"/>
                <a:gd name="T29" fmla="*/ 3002 h 3945"/>
                <a:gd name="T30" fmla="*/ 2189 w 3221"/>
                <a:gd name="T31" fmla="*/ 3270 h 3945"/>
                <a:gd name="T32" fmla="*/ 2052 w 3221"/>
                <a:gd name="T33" fmla="*/ 3536 h 3945"/>
                <a:gd name="T34" fmla="*/ 1835 w 3221"/>
                <a:gd name="T35" fmla="*/ 3666 h 3945"/>
                <a:gd name="T36" fmla="*/ 1594 w 3221"/>
                <a:gd name="T37" fmla="*/ 3765 h 3945"/>
                <a:gd name="T38" fmla="*/ 1334 w 3221"/>
                <a:gd name="T39" fmla="*/ 3834 h 3945"/>
                <a:gd name="T40" fmla="*/ 1063 w 3221"/>
                <a:gd name="T41" fmla="*/ 3883 h 3945"/>
                <a:gd name="T42" fmla="*/ 786 w 3221"/>
                <a:gd name="T43" fmla="*/ 3910 h 3945"/>
                <a:gd name="T44" fmla="*/ 512 w 3221"/>
                <a:gd name="T45" fmla="*/ 3927 h 3945"/>
                <a:gd name="T46" fmla="*/ 246 w 3221"/>
                <a:gd name="T47" fmla="*/ 3937 h 3945"/>
                <a:gd name="T48" fmla="*/ 0 w 3221"/>
                <a:gd name="T49" fmla="*/ 3945 h 3945"/>
                <a:gd name="T50" fmla="*/ 157 w 3221"/>
                <a:gd name="T51" fmla="*/ 3491 h 3945"/>
                <a:gd name="T52" fmla="*/ 314 w 3221"/>
                <a:gd name="T53" fmla="*/ 3020 h 3945"/>
                <a:gd name="T54" fmla="*/ 475 w 3221"/>
                <a:gd name="T55" fmla="*/ 2541 h 3945"/>
                <a:gd name="T56" fmla="*/ 648 w 3221"/>
                <a:gd name="T57" fmla="*/ 2062 h 3945"/>
                <a:gd name="T58" fmla="*/ 832 w 3221"/>
                <a:gd name="T59" fmla="*/ 1589 h 3945"/>
                <a:gd name="T60" fmla="*/ 1038 w 3221"/>
                <a:gd name="T61" fmla="*/ 1135 h 3945"/>
                <a:gd name="T62" fmla="*/ 1266 w 3221"/>
                <a:gd name="T63" fmla="*/ 704 h 3945"/>
                <a:gd name="T64" fmla="*/ 1524 w 3221"/>
                <a:gd name="T65" fmla="*/ 309 h 3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21" h="3945">
                  <a:moveTo>
                    <a:pt x="1524" y="309"/>
                  </a:moveTo>
                  <a:lnTo>
                    <a:pt x="1732" y="120"/>
                  </a:lnTo>
                  <a:lnTo>
                    <a:pt x="2021" y="18"/>
                  </a:lnTo>
                  <a:lnTo>
                    <a:pt x="2345" y="0"/>
                  </a:lnTo>
                  <a:lnTo>
                    <a:pt x="2668" y="72"/>
                  </a:lnTo>
                  <a:lnTo>
                    <a:pt x="2948" y="231"/>
                  </a:lnTo>
                  <a:lnTo>
                    <a:pt x="3145" y="487"/>
                  </a:lnTo>
                  <a:lnTo>
                    <a:pt x="3221" y="836"/>
                  </a:lnTo>
                  <a:lnTo>
                    <a:pt x="3136" y="1286"/>
                  </a:lnTo>
                  <a:lnTo>
                    <a:pt x="3087" y="1579"/>
                  </a:lnTo>
                  <a:lnTo>
                    <a:pt x="2992" y="1872"/>
                  </a:lnTo>
                  <a:lnTo>
                    <a:pt x="2858" y="2159"/>
                  </a:lnTo>
                  <a:lnTo>
                    <a:pt x="2701" y="2446"/>
                  </a:lnTo>
                  <a:lnTo>
                    <a:pt x="2527" y="2725"/>
                  </a:lnTo>
                  <a:lnTo>
                    <a:pt x="2352" y="3002"/>
                  </a:lnTo>
                  <a:lnTo>
                    <a:pt x="2189" y="3270"/>
                  </a:lnTo>
                  <a:lnTo>
                    <a:pt x="2052" y="3536"/>
                  </a:lnTo>
                  <a:lnTo>
                    <a:pt x="1835" y="3666"/>
                  </a:lnTo>
                  <a:lnTo>
                    <a:pt x="1594" y="3765"/>
                  </a:lnTo>
                  <a:lnTo>
                    <a:pt x="1334" y="3834"/>
                  </a:lnTo>
                  <a:lnTo>
                    <a:pt x="1063" y="3883"/>
                  </a:lnTo>
                  <a:lnTo>
                    <a:pt x="786" y="3910"/>
                  </a:lnTo>
                  <a:lnTo>
                    <a:pt x="512" y="3927"/>
                  </a:lnTo>
                  <a:lnTo>
                    <a:pt x="246" y="3937"/>
                  </a:lnTo>
                  <a:lnTo>
                    <a:pt x="0" y="3945"/>
                  </a:lnTo>
                  <a:lnTo>
                    <a:pt x="157" y="3491"/>
                  </a:lnTo>
                  <a:lnTo>
                    <a:pt x="314" y="3020"/>
                  </a:lnTo>
                  <a:lnTo>
                    <a:pt x="475" y="2541"/>
                  </a:lnTo>
                  <a:lnTo>
                    <a:pt x="648" y="2062"/>
                  </a:lnTo>
                  <a:lnTo>
                    <a:pt x="832" y="1589"/>
                  </a:lnTo>
                  <a:lnTo>
                    <a:pt x="1038" y="1135"/>
                  </a:lnTo>
                  <a:lnTo>
                    <a:pt x="1266" y="704"/>
                  </a:lnTo>
                  <a:lnTo>
                    <a:pt x="1524" y="309"/>
                  </a:lnTo>
                  <a:close/>
                </a:path>
              </a:pathLst>
            </a:custGeom>
            <a:solidFill>
              <a:srgbClr val="598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30" name="Freeform 2145">
              <a:extLst>
                <a:ext uri="{FF2B5EF4-FFF2-40B4-BE49-F238E27FC236}">
                  <a16:creationId xmlns:a16="http://schemas.microsoft.com/office/drawing/2014/main" id="{D4D1A031-BBC5-8D56-BAC6-2F014D5CE75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61" y="2298"/>
              <a:ext cx="3172" cy="3850"/>
            </a:xfrm>
            <a:custGeom>
              <a:avLst/>
              <a:gdLst>
                <a:gd name="T0" fmla="*/ 1517 w 3172"/>
                <a:gd name="T1" fmla="*/ 322 h 3850"/>
                <a:gd name="T2" fmla="*/ 1730 w 3172"/>
                <a:gd name="T3" fmla="*/ 138 h 3850"/>
                <a:gd name="T4" fmla="*/ 2011 w 3172"/>
                <a:gd name="T5" fmla="*/ 29 h 3850"/>
                <a:gd name="T6" fmla="*/ 2323 w 3172"/>
                <a:gd name="T7" fmla="*/ 0 h 3850"/>
                <a:gd name="T8" fmla="*/ 2631 w 3172"/>
                <a:gd name="T9" fmla="*/ 58 h 3850"/>
                <a:gd name="T10" fmla="*/ 2897 w 3172"/>
                <a:gd name="T11" fmla="*/ 204 h 3850"/>
                <a:gd name="T12" fmla="*/ 3091 w 3172"/>
                <a:gd name="T13" fmla="*/ 444 h 3850"/>
                <a:gd name="T14" fmla="*/ 3172 w 3172"/>
                <a:gd name="T15" fmla="*/ 786 h 3850"/>
                <a:gd name="T16" fmla="*/ 3112 w 3172"/>
                <a:gd name="T17" fmla="*/ 1232 h 3850"/>
                <a:gd name="T18" fmla="*/ 3066 w 3172"/>
                <a:gd name="T19" fmla="*/ 1523 h 3850"/>
                <a:gd name="T20" fmla="*/ 2973 w 3172"/>
                <a:gd name="T21" fmla="*/ 1810 h 3850"/>
                <a:gd name="T22" fmla="*/ 2843 w 3172"/>
                <a:gd name="T23" fmla="*/ 2091 h 3850"/>
                <a:gd name="T24" fmla="*/ 2690 w 3172"/>
                <a:gd name="T25" fmla="*/ 2370 h 3850"/>
                <a:gd name="T26" fmla="*/ 2519 w 3172"/>
                <a:gd name="T27" fmla="*/ 2644 h 3850"/>
                <a:gd name="T28" fmla="*/ 2350 w 3172"/>
                <a:gd name="T29" fmla="*/ 2913 h 3850"/>
                <a:gd name="T30" fmla="*/ 2189 w 3172"/>
                <a:gd name="T31" fmla="*/ 3177 h 3850"/>
                <a:gd name="T32" fmla="*/ 2052 w 3172"/>
                <a:gd name="T33" fmla="*/ 3441 h 3850"/>
                <a:gd name="T34" fmla="*/ 1835 w 3172"/>
                <a:gd name="T35" fmla="*/ 3571 h 3850"/>
                <a:gd name="T36" fmla="*/ 1594 w 3172"/>
                <a:gd name="T37" fmla="*/ 3670 h 3850"/>
                <a:gd name="T38" fmla="*/ 1334 w 3172"/>
                <a:gd name="T39" fmla="*/ 3739 h 3850"/>
                <a:gd name="T40" fmla="*/ 1063 w 3172"/>
                <a:gd name="T41" fmla="*/ 3788 h 3850"/>
                <a:gd name="T42" fmla="*/ 786 w 3172"/>
                <a:gd name="T43" fmla="*/ 3815 h 3850"/>
                <a:gd name="T44" fmla="*/ 512 w 3172"/>
                <a:gd name="T45" fmla="*/ 3832 h 3850"/>
                <a:gd name="T46" fmla="*/ 246 w 3172"/>
                <a:gd name="T47" fmla="*/ 3842 h 3850"/>
                <a:gd name="T48" fmla="*/ 0 w 3172"/>
                <a:gd name="T49" fmla="*/ 3850 h 3850"/>
                <a:gd name="T50" fmla="*/ 155 w 3172"/>
                <a:gd name="T51" fmla="*/ 3400 h 3850"/>
                <a:gd name="T52" fmla="*/ 312 w 3172"/>
                <a:gd name="T53" fmla="*/ 2942 h 3850"/>
                <a:gd name="T54" fmla="*/ 473 w 3172"/>
                <a:gd name="T55" fmla="*/ 2479 h 3850"/>
                <a:gd name="T56" fmla="*/ 644 w 3172"/>
                <a:gd name="T57" fmla="*/ 2021 h 3850"/>
                <a:gd name="T58" fmla="*/ 826 w 3172"/>
                <a:gd name="T59" fmla="*/ 1569 h 3850"/>
                <a:gd name="T60" fmla="*/ 1030 w 3172"/>
                <a:gd name="T61" fmla="*/ 1131 h 3850"/>
                <a:gd name="T62" fmla="*/ 1259 w 3172"/>
                <a:gd name="T63" fmla="*/ 714 h 3850"/>
                <a:gd name="T64" fmla="*/ 1517 w 3172"/>
                <a:gd name="T65" fmla="*/ 322 h 3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72" h="3850">
                  <a:moveTo>
                    <a:pt x="1517" y="322"/>
                  </a:moveTo>
                  <a:lnTo>
                    <a:pt x="1730" y="138"/>
                  </a:lnTo>
                  <a:lnTo>
                    <a:pt x="2011" y="29"/>
                  </a:lnTo>
                  <a:lnTo>
                    <a:pt x="2323" y="0"/>
                  </a:lnTo>
                  <a:lnTo>
                    <a:pt x="2631" y="58"/>
                  </a:lnTo>
                  <a:lnTo>
                    <a:pt x="2897" y="204"/>
                  </a:lnTo>
                  <a:lnTo>
                    <a:pt x="3091" y="444"/>
                  </a:lnTo>
                  <a:lnTo>
                    <a:pt x="3172" y="786"/>
                  </a:lnTo>
                  <a:lnTo>
                    <a:pt x="3112" y="1232"/>
                  </a:lnTo>
                  <a:lnTo>
                    <a:pt x="3066" y="1523"/>
                  </a:lnTo>
                  <a:lnTo>
                    <a:pt x="2973" y="1810"/>
                  </a:lnTo>
                  <a:lnTo>
                    <a:pt x="2843" y="2091"/>
                  </a:lnTo>
                  <a:lnTo>
                    <a:pt x="2690" y="2370"/>
                  </a:lnTo>
                  <a:lnTo>
                    <a:pt x="2519" y="2644"/>
                  </a:lnTo>
                  <a:lnTo>
                    <a:pt x="2350" y="2913"/>
                  </a:lnTo>
                  <a:lnTo>
                    <a:pt x="2189" y="3177"/>
                  </a:lnTo>
                  <a:lnTo>
                    <a:pt x="2052" y="3441"/>
                  </a:lnTo>
                  <a:lnTo>
                    <a:pt x="1835" y="3571"/>
                  </a:lnTo>
                  <a:lnTo>
                    <a:pt x="1594" y="3670"/>
                  </a:lnTo>
                  <a:lnTo>
                    <a:pt x="1334" y="3739"/>
                  </a:lnTo>
                  <a:lnTo>
                    <a:pt x="1063" y="3788"/>
                  </a:lnTo>
                  <a:lnTo>
                    <a:pt x="786" y="3815"/>
                  </a:lnTo>
                  <a:lnTo>
                    <a:pt x="512" y="3832"/>
                  </a:lnTo>
                  <a:lnTo>
                    <a:pt x="246" y="3842"/>
                  </a:lnTo>
                  <a:lnTo>
                    <a:pt x="0" y="3850"/>
                  </a:lnTo>
                  <a:lnTo>
                    <a:pt x="155" y="3400"/>
                  </a:lnTo>
                  <a:lnTo>
                    <a:pt x="312" y="2942"/>
                  </a:lnTo>
                  <a:lnTo>
                    <a:pt x="473" y="2479"/>
                  </a:lnTo>
                  <a:lnTo>
                    <a:pt x="644" y="2021"/>
                  </a:lnTo>
                  <a:lnTo>
                    <a:pt x="826" y="1569"/>
                  </a:lnTo>
                  <a:lnTo>
                    <a:pt x="1030" y="1131"/>
                  </a:lnTo>
                  <a:lnTo>
                    <a:pt x="1259" y="714"/>
                  </a:lnTo>
                  <a:lnTo>
                    <a:pt x="1517" y="322"/>
                  </a:lnTo>
                  <a:close/>
                </a:path>
              </a:pathLst>
            </a:custGeom>
            <a:solidFill>
              <a:srgbClr val="5C8A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31" name="Freeform 2146">
              <a:extLst>
                <a:ext uri="{FF2B5EF4-FFF2-40B4-BE49-F238E27FC236}">
                  <a16:creationId xmlns:a16="http://schemas.microsoft.com/office/drawing/2014/main" id="{799EC4CE-C8D4-669E-95A2-C34414ED3B8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61" y="2391"/>
              <a:ext cx="3128" cy="3757"/>
            </a:xfrm>
            <a:custGeom>
              <a:avLst/>
              <a:gdLst>
                <a:gd name="T0" fmla="*/ 1507 w 3128"/>
                <a:gd name="T1" fmla="*/ 338 h 3757"/>
                <a:gd name="T2" fmla="*/ 1726 w 3128"/>
                <a:gd name="T3" fmla="*/ 153 h 3757"/>
                <a:gd name="T4" fmla="*/ 2001 w 3128"/>
                <a:gd name="T5" fmla="*/ 41 h 3757"/>
                <a:gd name="T6" fmla="*/ 2300 w 3128"/>
                <a:gd name="T7" fmla="*/ 0 h 3757"/>
                <a:gd name="T8" fmla="*/ 2595 w 3128"/>
                <a:gd name="T9" fmla="*/ 45 h 3757"/>
                <a:gd name="T10" fmla="*/ 2849 w 3128"/>
                <a:gd name="T11" fmla="*/ 175 h 3757"/>
                <a:gd name="T12" fmla="*/ 3037 w 3128"/>
                <a:gd name="T13" fmla="*/ 404 h 3757"/>
                <a:gd name="T14" fmla="*/ 3128 w 3128"/>
                <a:gd name="T15" fmla="*/ 735 h 3757"/>
                <a:gd name="T16" fmla="*/ 3091 w 3128"/>
                <a:gd name="T17" fmla="*/ 1177 h 3757"/>
                <a:gd name="T18" fmla="*/ 3045 w 3128"/>
                <a:gd name="T19" fmla="*/ 1466 h 3757"/>
                <a:gd name="T20" fmla="*/ 2953 w 3128"/>
                <a:gd name="T21" fmla="*/ 1752 h 3757"/>
                <a:gd name="T22" fmla="*/ 2825 w 3128"/>
                <a:gd name="T23" fmla="*/ 2027 h 3757"/>
                <a:gd name="T24" fmla="*/ 2676 w 3128"/>
                <a:gd name="T25" fmla="*/ 2298 h 3757"/>
                <a:gd name="T26" fmla="*/ 2511 w 3128"/>
                <a:gd name="T27" fmla="*/ 2562 h 3757"/>
                <a:gd name="T28" fmla="*/ 2346 w 3128"/>
                <a:gd name="T29" fmla="*/ 2826 h 3757"/>
                <a:gd name="T30" fmla="*/ 2187 w 3128"/>
                <a:gd name="T31" fmla="*/ 3086 h 3757"/>
                <a:gd name="T32" fmla="*/ 2052 w 3128"/>
                <a:gd name="T33" fmla="*/ 3348 h 3757"/>
                <a:gd name="T34" fmla="*/ 1835 w 3128"/>
                <a:gd name="T35" fmla="*/ 3478 h 3757"/>
                <a:gd name="T36" fmla="*/ 1594 w 3128"/>
                <a:gd name="T37" fmla="*/ 3577 h 3757"/>
                <a:gd name="T38" fmla="*/ 1334 w 3128"/>
                <a:gd name="T39" fmla="*/ 3646 h 3757"/>
                <a:gd name="T40" fmla="*/ 1063 w 3128"/>
                <a:gd name="T41" fmla="*/ 3695 h 3757"/>
                <a:gd name="T42" fmla="*/ 786 w 3128"/>
                <a:gd name="T43" fmla="*/ 3722 h 3757"/>
                <a:gd name="T44" fmla="*/ 512 w 3128"/>
                <a:gd name="T45" fmla="*/ 3739 h 3757"/>
                <a:gd name="T46" fmla="*/ 246 w 3128"/>
                <a:gd name="T47" fmla="*/ 3749 h 3757"/>
                <a:gd name="T48" fmla="*/ 0 w 3128"/>
                <a:gd name="T49" fmla="*/ 3757 h 3757"/>
                <a:gd name="T50" fmla="*/ 155 w 3128"/>
                <a:gd name="T51" fmla="*/ 3311 h 3757"/>
                <a:gd name="T52" fmla="*/ 312 w 3128"/>
                <a:gd name="T53" fmla="*/ 2867 h 3757"/>
                <a:gd name="T54" fmla="*/ 471 w 3128"/>
                <a:gd name="T55" fmla="*/ 2421 h 3757"/>
                <a:gd name="T56" fmla="*/ 640 w 3128"/>
                <a:gd name="T57" fmla="*/ 1982 h 3757"/>
                <a:gd name="T58" fmla="*/ 820 w 3128"/>
                <a:gd name="T59" fmla="*/ 1550 h 3757"/>
                <a:gd name="T60" fmla="*/ 1022 w 3128"/>
                <a:gd name="T61" fmla="*/ 1129 h 3757"/>
                <a:gd name="T62" fmla="*/ 1249 w 3128"/>
                <a:gd name="T63" fmla="*/ 724 h 3757"/>
                <a:gd name="T64" fmla="*/ 1507 w 3128"/>
                <a:gd name="T65" fmla="*/ 338 h 3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28" h="3757">
                  <a:moveTo>
                    <a:pt x="1507" y="338"/>
                  </a:moveTo>
                  <a:lnTo>
                    <a:pt x="1726" y="153"/>
                  </a:lnTo>
                  <a:lnTo>
                    <a:pt x="2001" y="41"/>
                  </a:lnTo>
                  <a:lnTo>
                    <a:pt x="2300" y="0"/>
                  </a:lnTo>
                  <a:lnTo>
                    <a:pt x="2595" y="45"/>
                  </a:lnTo>
                  <a:lnTo>
                    <a:pt x="2849" y="175"/>
                  </a:lnTo>
                  <a:lnTo>
                    <a:pt x="3037" y="404"/>
                  </a:lnTo>
                  <a:lnTo>
                    <a:pt x="3128" y="735"/>
                  </a:lnTo>
                  <a:lnTo>
                    <a:pt x="3091" y="1177"/>
                  </a:lnTo>
                  <a:lnTo>
                    <a:pt x="3045" y="1466"/>
                  </a:lnTo>
                  <a:lnTo>
                    <a:pt x="2953" y="1752"/>
                  </a:lnTo>
                  <a:lnTo>
                    <a:pt x="2825" y="2027"/>
                  </a:lnTo>
                  <a:lnTo>
                    <a:pt x="2676" y="2298"/>
                  </a:lnTo>
                  <a:lnTo>
                    <a:pt x="2511" y="2562"/>
                  </a:lnTo>
                  <a:lnTo>
                    <a:pt x="2346" y="2826"/>
                  </a:lnTo>
                  <a:lnTo>
                    <a:pt x="2187" y="3086"/>
                  </a:lnTo>
                  <a:lnTo>
                    <a:pt x="2052" y="3348"/>
                  </a:lnTo>
                  <a:lnTo>
                    <a:pt x="1835" y="3478"/>
                  </a:lnTo>
                  <a:lnTo>
                    <a:pt x="1594" y="3577"/>
                  </a:lnTo>
                  <a:lnTo>
                    <a:pt x="1334" y="3646"/>
                  </a:lnTo>
                  <a:lnTo>
                    <a:pt x="1063" y="3695"/>
                  </a:lnTo>
                  <a:lnTo>
                    <a:pt x="786" y="3722"/>
                  </a:lnTo>
                  <a:lnTo>
                    <a:pt x="512" y="3739"/>
                  </a:lnTo>
                  <a:lnTo>
                    <a:pt x="246" y="3749"/>
                  </a:lnTo>
                  <a:lnTo>
                    <a:pt x="0" y="3757"/>
                  </a:lnTo>
                  <a:lnTo>
                    <a:pt x="155" y="3311"/>
                  </a:lnTo>
                  <a:lnTo>
                    <a:pt x="312" y="2867"/>
                  </a:lnTo>
                  <a:lnTo>
                    <a:pt x="471" y="2421"/>
                  </a:lnTo>
                  <a:lnTo>
                    <a:pt x="640" y="1982"/>
                  </a:lnTo>
                  <a:lnTo>
                    <a:pt x="820" y="1550"/>
                  </a:lnTo>
                  <a:lnTo>
                    <a:pt x="1022" y="1129"/>
                  </a:lnTo>
                  <a:lnTo>
                    <a:pt x="1249" y="724"/>
                  </a:lnTo>
                  <a:lnTo>
                    <a:pt x="1507" y="338"/>
                  </a:lnTo>
                  <a:close/>
                </a:path>
              </a:pathLst>
            </a:custGeom>
            <a:solidFill>
              <a:srgbClr val="5E8F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32" name="Freeform 2147">
              <a:extLst>
                <a:ext uri="{FF2B5EF4-FFF2-40B4-BE49-F238E27FC236}">
                  <a16:creationId xmlns:a16="http://schemas.microsoft.com/office/drawing/2014/main" id="{64FCA843-D7BF-97E4-0B62-F8D56B2DEFD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61" y="2486"/>
              <a:ext cx="3077" cy="3662"/>
            </a:xfrm>
            <a:custGeom>
              <a:avLst/>
              <a:gdLst>
                <a:gd name="T0" fmla="*/ 1497 w 3077"/>
                <a:gd name="T1" fmla="*/ 349 h 3662"/>
                <a:gd name="T2" fmla="*/ 1724 w 3077"/>
                <a:gd name="T3" fmla="*/ 169 h 3662"/>
                <a:gd name="T4" fmla="*/ 1994 w 3077"/>
                <a:gd name="T5" fmla="*/ 51 h 3662"/>
                <a:gd name="T6" fmla="*/ 2279 w 3077"/>
                <a:gd name="T7" fmla="*/ 0 h 3662"/>
                <a:gd name="T8" fmla="*/ 2556 w 3077"/>
                <a:gd name="T9" fmla="*/ 31 h 3662"/>
                <a:gd name="T10" fmla="*/ 2798 w 3077"/>
                <a:gd name="T11" fmla="*/ 148 h 3662"/>
                <a:gd name="T12" fmla="*/ 2981 w 3077"/>
                <a:gd name="T13" fmla="*/ 363 h 3662"/>
                <a:gd name="T14" fmla="*/ 3077 w 3077"/>
                <a:gd name="T15" fmla="*/ 685 h 3662"/>
                <a:gd name="T16" fmla="*/ 3064 w 3077"/>
                <a:gd name="T17" fmla="*/ 1123 h 3662"/>
                <a:gd name="T18" fmla="*/ 3019 w 3077"/>
                <a:gd name="T19" fmla="*/ 1410 h 3662"/>
                <a:gd name="T20" fmla="*/ 2932 w 3077"/>
                <a:gd name="T21" fmla="*/ 1690 h 3662"/>
                <a:gd name="T22" fmla="*/ 2810 w 3077"/>
                <a:gd name="T23" fmla="*/ 1959 h 3662"/>
                <a:gd name="T24" fmla="*/ 2664 w 3077"/>
                <a:gd name="T25" fmla="*/ 2223 h 3662"/>
                <a:gd name="T26" fmla="*/ 2504 w 3077"/>
                <a:gd name="T27" fmla="*/ 2479 h 3662"/>
                <a:gd name="T28" fmla="*/ 2343 w 3077"/>
                <a:gd name="T29" fmla="*/ 2737 h 3662"/>
                <a:gd name="T30" fmla="*/ 2187 w 3077"/>
                <a:gd name="T31" fmla="*/ 2993 h 3662"/>
                <a:gd name="T32" fmla="*/ 2052 w 3077"/>
                <a:gd name="T33" fmla="*/ 3253 h 3662"/>
                <a:gd name="T34" fmla="*/ 1835 w 3077"/>
                <a:gd name="T35" fmla="*/ 3383 h 3662"/>
                <a:gd name="T36" fmla="*/ 1594 w 3077"/>
                <a:gd name="T37" fmla="*/ 3482 h 3662"/>
                <a:gd name="T38" fmla="*/ 1334 w 3077"/>
                <a:gd name="T39" fmla="*/ 3551 h 3662"/>
                <a:gd name="T40" fmla="*/ 1063 w 3077"/>
                <a:gd name="T41" fmla="*/ 3600 h 3662"/>
                <a:gd name="T42" fmla="*/ 786 w 3077"/>
                <a:gd name="T43" fmla="*/ 3627 h 3662"/>
                <a:gd name="T44" fmla="*/ 512 w 3077"/>
                <a:gd name="T45" fmla="*/ 3644 h 3662"/>
                <a:gd name="T46" fmla="*/ 246 w 3077"/>
                <a:gd name="T47" fmla="*/ 3654 h 3662"/>
                <a:gd name="T48" fmla="*/ 0 w 3077"/>
                <a:gd name="T49" fmla="*/ 3662 h 3662"/>
                <a:gd name="T50" fmla="*/ 155 w 3077"/>
                <a:gd name="T51" fmla="*/ 3222 h 3662"/>
                <a:gd name="T52" fmla="*/ 310 w 3077"/>
                <a:gd name="T53" fmla="*/ 2787 h 3662"/>
                <a:gd name="T54" fmla="*/ 468 w 3077"/>
                <a:gd name="T55" fmla="*/ 2361 h 3662"/>
                <a:gd name="T56" fmla="*/ 634 w 3077"/>
                <a:gd name="T57" fmla="*/ 1942 h 3662"/>
                <a:gd name="T58" fmla="*/ 813 w 3077"/>
                <a:gd name="T59" fmla="*/ 1529 h 3662"/>
                <a:gd name="T60" fmla="*/ 1014 w 3077"/>
                <a:gd name="T61" fmla="*/ 1125 h 3662"/>
                <a:gd name="T62" fmla="*/ 1239 w 3077"/>
                <a:gd name="T63" fmla="*/ 731 h 3662"/>
                <a:gd name="T64" fmla="*/ 1497 w 3077"/>
                <a:gd name="T65" fmla="*/ 349 h 3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77" h="3662">
                  <a:moveTo>
                    <a:pt x="1497" y="349"/>
                  </a:moveTo>
                  <a:lnTo>
                    <a:pt x="1724" y="169"/>
                  </a:lnTo>
                  <a:lnTo>
                    <a:pt x="1994" y="51"/>
                  </a:lnTo>
                  <a:lnTo>
                    <a:pt x="2279" y="0"/>
                  </a:lnTo>
                  <a:lnTo>
                    <a:pt x="2556" y="31"/>
                  </a:lnTo>
                  <a:lnTo>
                    <a:pt x="2798" y="148"/>
                  </a:lnTo>
                  <a:lnTo>
                    <a:pt x="2981" y="363"/>
                  </a:lnTo>
                  <a:lnTo>
                    <a:pt x="3077" y="685"/>
                  </a:lnTo>
                  <a:lnTo>
                    <a:pt x="3064" y="1123"/>
                  </a:lnTo>
                  <a:lnTo>
                    <a:pt x="3019" y="1410"/>
                  </a:lnTo>
                  <a:lnTo>
                    <a:pt x="2932" y="1690"/>
                  </a:lnTo>
                  <a:lnTo>
                    <a:pt x="2810" y="1959"/>
                  </a:lnTo>
                  <a:lnTo>
                    <a:pt x="2664" y="2223"/>
                  </a:lnTo>
                  <a:lnTo>
                    <a:pt x="2504" y="2479"/>
                  </a:lnTo>
                  <a:lnTo>
                    <a:pt x="2343" y="2737"/>
                  </a:lnTo>
                  <a:lnTo>
                    <a:pt x="2187" y="2993"/>
                  </a:lnTo>
                  <a:lnTo>
                    <a:pt x="2052" y="3253"/>
                  </a:lnTo>
                  <a:lnTo>
                    <a:pt x="1835" y="3383"/>
                  </a:lnTo>
                  <a:lnTo>
                    <a:pt x="1594" y="3482"/>
                  </a:lnTo>
                  <a:lnTo>
                    <a:pt x="1334" y="3551"/>
                  </a:lnTo>
                  <a:lnTo>
                    <a:pt x="1063" y="3600"/>
                  </a:lnTo>
                  <a:lnTo>
                    <a:pt x="786" y="3627"/>
                  </a:lnTo>
                  <a:lnTo>
                    <a:pt x="512" y="3644"/>
                  </a:lnTo>
                  <a:lnTo>
                    <a:pt x="246" y="3654"/>
                  </a:lnTo>
                  <a:lnTo>
                    <a:pt x="0" y="3662"/>
                  </a:lnTo>
                  <a:lnTo>
                    <a:pt x="155" y="3222"/>
                  </a:lnTo>
                  <a:lnTo>
                    <a:pt x="310" y="2787"/>
                  </a:lnTo>
                  <a:lnTo>
                    <a:pt x="468" y="2361"/>
                  </a:lnTo>
                  <a:lnTo>
                    <a:pt x="634" y="1942"/>
                  </a:lnTo>
                  <a:lnTo>
                    <a:pt x="813" y="1529"/>
                  </a:lnTo>
                  <a:lnTo>
                    <a:pt x="1014" y="1125"/>
                  </a:lnTo>
                  <a:lnTo>
                    <a:pt x="1239" y="731"/>
                  </a:lnTo>
                  <a:lnTo>
                    <a:pt x="1497" y="349"/>
                  </a:lnTo>
                  <a:close/>
                </a:path>
              </a:pathLst>
            </a:custGeom>
            <a:solidFill>
              <a:srgbClr val="618F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33" name="Freeform 2148">
              <a:extLst>
                <a:ext uri="{FF2B5EF4-FFF2-40B4-BE49-F238E27FC236}">
                  <a16:creationId xmlns:a16="http://schemas.microsoft.com/office/drawing/2014/main" id="{6AF05B4D-85F1-9746-7261-61ECE1D4BA2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61" y="2579"/>
              <a:ext cx="3041" cy="3569"/>
            </a:xfrm>
            <a:custGeom>
              <a:avLst/>
              <a:gdLst>
                <a:gd name="T0" fmla="*/ 1489 w 3041"/>
                <a:gd name="T1" fmla="*/ 365 h 3569"/>
                <a:gd name="T2" fmla="*/ 1722 w 3041"/>
                <a:gd name="T3" fmla="*/ 187 h 3569"/>
                <a:gd name="T4" fmla="*/ 1986 w 3041"/>
                <a:gd name="T5" fmla="*/ 61 h 3569"/>
                <a:gd name="T6" fmla="*/ 2259 w 3041"/>
                <a:gd name="T7" fmla="*/ 0 h 3569"/>
                <a:gd name="T8" fmla="*/ 2521 w 3041"/>
                <a:gd name="T9" fmla="*/ 16 h 3569"/>
                <a:gd name="T10" fmla="*/ 2750 w 3041"/>
                <a:gd name="T11" fmla="*/ 119 h 3569"/>
                <a:gd name="T12" fmla="*/ 2926 w 3041"/>
                <a:gd name="T13" fmla="*/ 320 h 3569"/>
                <a:gd name="T14" fmla="*/ 3029 w 3041"/>
                <a:gd name="T15" fmla="*/ 633 h 3569"/>
                <a:gd name="T16" fmla="*/ 3041 w 3041"/>
                <a:gd name="T17" fmla="*/ 1067 h 3569"/>
                <a:gd name="T18" fmla="*/ 2996 w 3041"/>
                <a:gd name="T19" fmla="*/ 1354 h 3569"/>
                <a:gd name="T20" fmla="*/ 2911 w 3041"/>
                <a:gd name="T21" fmla="*/ 1629 h 3569"/>
                <a:gd name="T22" fmla="*/ 2790 w 3041"/>
                <a:gd name="T23" fmla="*/ 1891 h 3569"/>
                <a:gd name="T24" fmla="*/ 2651 w 3041"/>
                <a:gd name="T25" fmla="*/ 2149 h 3569"/>
                <a:gd name="T26" fmla="*/ 2494 w 3041"/>
                <a:gd name="T27" fmla="*/ 2399 h 3569"/>
                <a:gd name="T28" fmla="*/ 2337 w 3041"/>
                <a:gd name="T29" fmla="*/ 2650 h 3569"/>
                <a:gd name="T30" fmla="*/ 2186 w 3041"/>
                <a:gd name="T31" fmla="*/ 2902 h 3569"/>
                <a:gd name="T32" fmla="*/ 2052 w 3041"/>
                <a:gd name="T33" fmla="*/ 3160 h 3569"/>
                <a:gd name="T34" fmla="*/ 1835 w 3041"/>
                <a:gd name="T35" fmla="*/ 3290 h 3569"/>
                <a:gd name="T36" fmla="*/ 1594 w 3041"/>
                <a:gd name="T37" fmla="*/ 3389 h 3569"/>
                <a:gd name="T38" fmla="*/ 1334 w 3041"/>
                <a:gd name="T39" fmla="*/ 3458 h 3569"/>
                <a:gd name="T40" fmla="*/ 1063 w 3041"/>
                <a:gd name="T41" fmla="*/ 3507 h 3569"/>
                <a:gd name="T42" fmla="*/ 786 w 3041"/>
                <a:gd name="T43" fmla="*/ 3534 h 3569"/>
                <a:gd name="T44" fmla="*/ 512 w 3041"/>
                <a:gd name="T45" fmla="*/ 3551 h 3569"/>
                <a:gd name="T46" fmla="*/ 246 w 3041"/>
                <a:gd name="T47" fmla="*/ 3561 h 3569"/>
                <a:gd name="T48" fmla="*/ 0 w 3041"/>
                <a:gd name="T49" fmla="*/ 3569 h 3569"/>
                <a:gd name="T50" fmla="*/ 155 w 3041"/>
                <a:gd name="T51" fmla="*/ 3133 h 3569"/>
                <a:gd name="T52" fmla="*/ 309 w 3041"/>
                <a:gd name="T53" fmla="*/ 2712 h 3569"/>
                <a:gd name="T54" fmla="*/ 464 w 3041"/>
                <a:gd name="T55" fmla="*/ 2301 h 3569"/>
                <a:gd name="T56" fmla="*/ 630 w 3041"/>
                <a:gd name="T57" fmla="*/ 1903 h 3569"/>
                <a:gd name="T58" fmla="*/ 809 w 3041"/>
                <a:gd name="T59" fmla="*/ 1509 h 3569"/>
                <a:gd name="T60" fmla="*/ 1009 w 3041"/>
                <a:gd name="T61" fmla="*/ 1125 h 3569"/>
                <a:gd name="T62" fmla="*/ 1232 w 3041"/>
                <a:gd name="T63" fmla="*/ 743 h 3569"/>
                <a:gd name="T64" fmla="*/ 1489 w 3041"/>
                <a:gd name="T65" fmla="*/ 365 h 3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41" h="3569">
                  <a:moveTo>
                    <a:pt x="1489" y="365"/>
                  </a:moveTo>
                  <a:lnTo>
                    <a:pt x="1722" y="187"/>
                  </a:lnTo>
                  <a:lnTo>
                    <a:pt x="1986" y="61"/>
                  </a:lnTo>
                  <a:lnTo>
                    <a:pt x="2259" y="0"/>
                  </a:lnTo>
                  <a:lnTo>
                    <a:pt x="2521" y="16"/>
                  </a:lnTo>
                  <a:lnTo>
                    <a:pt x="2750" y="119"/>
                  </a:lnTo>
                  <a:lnTo>
                    <a:pt x="2926" y="320"/>
                  </a:lnTo>
                  <a:lnTo>
                    <a:pt x="3029" y="633"/>
                  </a:lnTo>
                  <a:lnTo>
                    <a:pt x="3041" y="1067"/>
                  </a:lnTo>
                  <a:lnTo>
                    <a:pt x="2996" y="1354"/>
                  </a:lnTo>
                  <a:lnTo>
                    <a:pt x="2911" y="1629"/>
                  </a:lnTo>
                  <a:lnTo>
                    <a:pt x="2790" y="1891"/>
                  </a:lnTo>
                  <a:lnTo>
                    <a:pt x="2651" y="2149"/>
                  </a:lnTo>
                  <a:lnTo>
                    <a:pt x="2494" y="2399"/>
                  </a:lnTo>
                  <a:lnTo>
                    <a:pt x="2337" y="2650"/>
                  </a:lnTo>
                  <a:lnTo>
                    <a:pt x="2186" y="2902"/>
                  </a:lnTo>
                  <a:lnTo>
                    <a:pt x="2052" y="3160"/>
                  </a:lnTo>
                  <a:lnTo>
                    <a:pt x="1835" y="3290"/>
                  </a:lnTo>
                  <a:lnTo>
                    <a:pt x="1594" y="3389"/>
                  </a:lnTo>
                  <a:lnTo>
                    <a:pt x="1334" y="3458"/>
                  </a:lnTo>
                  <a:lnTo>
                    <a:pt x="1063" y="3507"/>
                  </a:lnTo>
                  <a:lnTo>
                    <a:pt x="786" y="3534"/>
                  </a:lnTo>
                  <a:lnTo>
                    <a:pt x="512" y="3551"/>
                  </a:lnTo>
                  <a:lnTo>
                    <a:pt x="246" y="3561"/>
                  </a:lnTo>
                  <a:lnTo>
                    <a:pt x="0" y="3569"/>
                  </a:lnTo>
                  <a:lnTo>
                    <a:pt x="155" y="3133"/>
                  </a:lnTo>
                  <a:lnTo>
                    <a:pt x="309" y="2712"/>
                  </a:lnTo>
                  <a:lnTo>
                    <a:pt x="464" y="2301"/>
                  </a:lnTo>
                  <a:lnTo>
                    <a:pt x="630" y="1903"/>
                  </a:lnTo>
                  <a:lnTo>
                    <a:pt x="809" y="1509"/>
                  </a:lnTo>
                  <a:lnTo>
                    <a:pt x="1009" y="1125"/>
                  </a:lnTo>
                  <a:lnTo>
                    <a:pt x="1232" y="743"/>
                  </a:lnTo>
                  <a:lnTo>
                    <a:pt x="1489" y="365"/>
                  </a:lnTo>
                  <a:close/>
                </a:path>
              </a:pathLst>
            </a:custGeom>
            <a:solidFill>
              <a:srgbClr val="6391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34" name="Freeform 2149">
              <a:extLst>
                <a:ext uri="{FF2B5EF4-FFF2-40B4-BE49-F238E27FC236}">
                  <a16:creationId xmlns:a16="http://schemas.microsoft.com/office/drawing/2014/main" id="{5C0DDDAA-C8FA-183F-0F22-58BCFFE3909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61" y="2672"/>
              <a:ext cx="3013" cy="3476"/>
            </a:xfrm>
            <a:custGeom>
              <a:avLst/>
              <a:gdLst>
                <a:gd name="T0" fmla="*/ 1480 w 3013"/>
                <a:gd name="T1" fmla="*/ 381 h 3476"/>
                <a:gd name="T2" fmla="*/ 1718 w 3013"/>
                <a:gd name="T3" fmla="*/ 202 h 3476"/>
                <a:gd name="T4" fmla="*/ 1976 w 3013"/>
                <a:gd name="T5" fmla="*/ 72 h 3476"/>
                <a:gd name="T6" fmla="*/ 2234 w 3013"/>
                <a:gd name="T7" fmla="*/ 0 h 3476"/>
                <a:gd name="T8" fmla="*/ 2482 w 3013"/>
                <a:gd name="T9" fmla="*/ 4 h 3476"/>
                <a:gd name="T10" fmla="*/ 2697 w 3013"/>
                <a:gd name="T11" fmla="*/ 92 h 3476"/>
                <a:gd name="T12" fmla="*/ 2870 w 3013"/>
                <a:gd name="T13" fmla="*/ 282 h 3476"/>
                <a:gd name="T14" fmla="*/ 2979 w 3013"/>
                <a:gd name="T15" fmla="*/ 582 h 3476"/>
                <a:gd name="T16" fmla="*/ 3013 w 3013"/>
                <a:gd name="T17" fmla="*/ 1015 h 3476"/>
                <a:gd name="T18" fmla="*/ 2971 w 3013"/>
                <a:gd name="T19" fmla="*/ 1300 h 3476"/>
                <a:gd name="T20" fmla="*/ 2889 w 3013"/>
                <a:gd name="T21" fmla="*/ 1571 h 3476"/>
                <a:gd name="T22" fmla="*/ 2775 w 3013"/>
                <a:gd name="T23" fmla="*/ 1827 h 3476"/>
                <a:gd name="T24" fmla="*/ 2639 w 3013"/>
                <a:gd name="T25" fmla="*/ 2078 h 3476"/>
                <a:gd name="T26" fmla="*/ 2488 w 3013"/>
                <a:gd name="T27" fmla="*/ 2320 h 3476"/>
                <a:gd name="T28" fmla="*/ 2333 w 3013"/>
                <a:gd name="T29" fmla="*/ 2564 h 3476"/>
                <a:gd name="T30" fmla="*/ 2184 w 3013"/>
                <a:gd name="T31" fmla="*/ 2811 h 3476"/>
                <a:gd name="T32" fmla="*/ 2052 w 3013"/>
                <a:gd name="T33" fmla="*/ 3067 h 3476"/>
                <a:gd name="T34" fmla="*/ 1835 w 3013"/>
                <a:gd name="T35" fmla="*/ 3197 h 3476"/>
                <a:gd name="T36" fmla="*/ 1594 w 3013"/>
                <a:gd name="T37" fmla="*/ 3296 h 3476"/>
                <a:gd name="T38" fmla="*/ 1334 w 3013"/>
                <a:gd name="T39" fmla="*/ 3365 h 3476"/>
                <a:gd name="T40" fmla="*/ 1063 w 3013"/>
                <a:gd name="T41" fmla="*/ 3414 h 3476"/>
                <a:gd name="T42" fmla="*/ 786 w 3013"/>
                <a:gd name="T43" fmla="*/ 3441 h 3476"/>
                <a:gd name="T44" fmla="*/ 512 w 3013"/>
                <a:gd name="T45" fmla="*/ 3458 h 3476"/>
                <a:gd name="T46" fmla="*/ 246 w 3013"/>
                <a:gd name="T47" fmla="*/ 3468 h 3476"/>
                <a:gd name="T48" fmla="*/ 0 w 3013"/>
                <a:gd name="T49" fmla="*/ 3476 h 3476"/>
                <a:gd name="T50" fmla="*/ 155 w 3013"/>
                <a:gd name="T51" fmla="*/ 3043 h 3476"/>
                <a:gd name="T52" fmla="*/ 307 w 3013"/>
                <a:gd name="T53" fmla="*/ 2634 h 3476"/>
                <a:gd name="T54" fmla="*/ 462 w 3013"/>
                <a:gd name="T55" fmla="*/ 2242 h 3476"/>
                <a:gd name="T56" fmla="*/ 627 w 3013"/>
                <a:gd name="T57" fmla="*/ 1862 h 3476"/>
                <a:gd name="T58" fmla="*/ 803 w 3013"/>
                <a:gd name="T59" fmla="*/ 1488 h 3476"/>
                <a:gd name="T60" fmla="*/ 1001 w 3013"/>
                <a:gd name="T61" fmla="*/ 1121 h 3476"/>
                <a:gd name="T62" fmla="*/ 1224 w 3013"/>
                <a:gd name="T63" fmla="*/ 753 h 3476"/>
                <a:gd name="T64" fmla="*/ 1480 w 3013"/>
                <a:gd name="T65" fmla="*/ 381 h 3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13" h="3476">
                  <a:moveTo>
                    <a:pt x="1480" y="381"/>
                  </a:moveTo>
                  <a:lnTo>
                    <a:pt x="1718" y="202"/>
                  </a:lnTo>
                  <a:lnTo>
                    <a:pt x="1976" y="72"/>
                  </a:lnTo>
                  <a:lnTo>
                    <a:pt x="2234" y="0"/>
                  </a:lnTo>
                  <a:lnTo>
                    <a:pt x="2482" y="4"/>
                  </a:lnTo>
                  <a:lnTo>
                    <a:pt x="2697" y="92"/>
                  </a:lnTo>
                  <a:lnTo>
                    <a:pt x="2870" y="282"/>
                  </a:lnTo>
                  <a:lnTo>
                    <a:pt x="2979" y="582"/>
                  </a:lnTo>
                  <a:lnTo>
                    <a:pt x="3013" y="1015"/>
                  </a:lnTo>
                  <a:lnTo>
                    <a:pt x="2971" y="1300"/>
                  </a:lnTo>
                  <a:lnTo>
                    <a:pt x="2889" y="1571"/>
                  </a:lnTo>
                  <a:lnTo>
                    <a:pt x="2775" y="1827"/>
                  </a:lnTo>
                  <a:lnTo>
                    <a:pt x="2639" y="2078"/>
                  </a:lnTo>
                  <a:lnTo>
                    <a:pt x="2488" y="2320"/>
                  </a:lnTo>
                  <a:lnTo>
                    <a:pt x="2333" y="2564"/>
                  </a:lnTo>
                  <a:lnTo>
                    <a:pt x="2184" y="2811"/>
                  </a:lnTo>
                  <a:lnTo>
                    <a:pt x="2052" y="3067"/>
                  </a:lnTo>
                  <a:lnTo>
                    <a:pt x="1835" y="3197"/>
                  </a:lnTo>
                  <a:lnTo>
                    <a:pt x="1594" y="3296"/>
                  </a:lnTo>
                  <a:lnTo>
                    <a:pt x="1334" y="3365"/>
                  </a:lnTo>
                  <a:lnTo>
                    <a:pt x="1063" y="3414"/>
                  </a:lnTo>
                  <a:lnTo>
                    <a:pt x="786" y="3441"/>
                  </a:lnTo>
                  <a:lnTo>
                    <a:pt x="512" y="3458"/>
                  </a:lnTo>
                  <a:lnTo>
                    <a:pt x="246" y="3468"/>
                  </a:lnTo>
                  <a:lnTo>
                    <a:pt x="0" y="3476"/>
                  </a:lnTo>
                  <a:lnTo>
                    <a:pt x="155" y="3043"/>
                  </a:lnTo>
                  <a:lnTo>
                    <a:pt x="307" y="2634"/>
                  </a:lnTo>
                  <a:lnTo>
                    <a:pt x="462" y="2242"/>
                  </a:lnTo>
                  <a:lnTo>
                    <a:pt x="627" y="1862"/>
                  </a:lnTo>
                  <a:lnTo>
                    <a:pt x="803" y="1488"/>
                  </a:lnTo>
                  <a:lnTo>
                    <a:pt x="1001" y="1121"/>
                  </a:lnTo>
                  <a:lnTo>
                    <a:pt x="1224" y="753"/>
                  </a:lnTo>
                  <a:lnTo>
                    <a:pt x="1480" y="381"/>
                  </a:lnTo>
                  <a:close/>
                </a:path>
              </a:pathLst>
            </a:custGeom>
            <a:solidFill>
              <a:srgbClr val="669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35" name="Freeform 2150">
              <a:extLst>
                <a:ext uri="{FF2B5EF4-FFF2-40B4-BE49-F238E27FC236}">
                  <a16:creationId xmlns:a16="http://schemas.microsoft.com/office/drawing/2014/main" id="{F2EA7FE6-CF1F-53E7-BDDF-90174748DA6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61" y="2758"/>
              <a:ext cx="2986" cy="3390"/>
            </a:xfrm>
            <a:custGeom>
              <a:avLst/>
              <a:gdLst>
                <a:gd name="T0" fmla="*/ 1470 w 2986"/>
                <a:gd name="T1" fmla="*/ 401 h 3390"/>
                <a:gd name="T2" fmla="*/ 1714 w 2986"/>
                <a:gd name="T3" fmla="*/ 225 h 3390"/>
                <a:gd name="T4" fmla="*/ 1966 w 2986"/>
                <a:gd name="T5" fmla="*/ 91 h 3390"/>
                <a:gd name="T6" fmla="*/ 2213 w 2986"/>
                <a:gd name="T7" fmla="*/ 10 h 3390"/>
                <a:gd name="T8" fmla="*/ 2443 w 2986"/>
                <a:gd name="T9" fmla="*/ 0 h 3390"/>
                <a:gd name="T10" fmla="*/ 2645 w 2986"/>
                <a:gd name="T11" fmla="*/ 74 h 3390"/>
                <a:gd name="T12" fmla="*/ 2812 w 2986"/>
                <a:gd name="T13" fmla="*/ 248 h 3390"/>
                <a:gd name="T14" fmla="*/ 2928 w 2986"/>
                <a:gd name="T15" fmla="*/ 541 h 3390"/>
                <a:gd name="T16" fmla="*/ 2986 w 2986"/>
                <a:gd name="T17" fmla="*/ 970 h 3390"/>
                <a:gd name="T18" fmla="*/ 2946 w 2986"/>
                <a:gd name="T19" fmla="*/ 1253 h 3390"/>
                <a:gd name="T20" fmla="*/ 2866 w 2986"/>
                <a:gd name="T21" fmla="*/ 1518 h 3390"/>
                <a:gd name="T22" fmla="*/ 2756 w 2986"/>
                <a:gd name="T23" fmla="*/ 1769 h 3390"/>
                <a:gd name="T24" fmla="*/ 2626 w 2986"/>
                <a:gd name="T25" fmla="*/ 2011 h 3390"/>
                <a:gd name="T26" fmla="*/ 2480 w 2986"/>
                <a:gd name="T27" fmla="*/ 2248 h 3390"/>
                <a:gd name="T28" fmla="*/ 2329 w 2986"/>
                <a:gd name="T29" fmla="*/ 2484 h 3390"/>
                <a:gd name="T30" fmla="*/ 2184 w 2986"/>
                <a:gd name="T31" fmla="*/ 2727 h 3390"/>
                <a:gd name="T32" fmla="*/ 2052 w 2986"/>
                <a:gd name="T33" fmla="*/ 2981 h 3390"/>
                <a:gd name="T34" fmla="*/ 1835 w 2986"/>
                <a:gd name="T35" fmla="*/ 3111 h 3390"/>
                <a:gd name="T36" fmla="*/ 1594 w 2986"/>
                <a:gd name="T37" fmla="*/ 3210 h 3390"/>
                <a:gd name="T38" fmla="*/ 1334 w 2986"/>
                <a:gd name="T39" fmla="*/ 3279 h 3390"/>
                <a:gd name="T40" fmla="*/ 1063 w 2986"/>
                <a:gd name="T41" fmla="*/ 3328 h 3390"/>
                <a:gd name="T42" fmla="*/ 786 w 2986"/>
                <a:gd name="T43" fmla="*/ 3355 h 3390"/>
                <a:gd name="T44" fmla="*/ 512 w 2986"/>
                <a:gd name="T45" fmla="*/ 3372 h 3390"/>
                <a:gd name="T46" fmla="*/ 246 w 2986"/>
                <a:gd name="T47" fmla="*/ 3382 h 3390"/>
                <a:gd name="T48" fmla="*/ 0 w 2986"/>
                <a:gd name="T49" fmla="*/ 3390 h 3390"/>
                <a:gd name="T50" fmla="*/ 155 w 2986"/>
                <a:gd name="T51" fmla="*/ 2963 h 3390"/>
                <a:gd name="T52" fmla="*/ 307 w 2986"/>
                <a:gd name="T53" fmla="*/ 2568 h 3390"/>
                <a:gd name="T54" fmla="*/ 458 w 2986"/>
                <a:gd name="T55" fmla="*/ 2191 h 3390"/>
                <a:gd name="T56" fmla="*/ 621 w 2986"/>
                <a:gd name="T57" fmla="*/ 1833 h 3390"/>
                <a:gd name="T58" fmla="*/ 795 w 2986"/>
                <a:gd name="T59" fmla="*/ 1480 h 3390"/>
                <a:gd name="T60" fmla="*/ 991 w 2986"/>
                <a:gd name="T61" fmla="*/ 1129 h 3390"/>
                <a:gd name="T62" fmla="*/ 1214 w 2986"/>
                <a:gd name="T63" fmla="*/ 770 h 3390"/>
                <a:gd name="T64" fmla="*/ 1470 w 2986"/>
                <a:gd name="T65" fmla="*/ 401 h 3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86" h="3390">
                  <a:moveTo>
                    <a:pt x="1470" y="401"/>
                  </a:moveTo>
                  <a:lnTo>
                    <a:pt x="1714" y="225"/>
                  </a:lnTo>
                  <a:lnTo>
                    <a:pt x="1966" y="91"/>
                  </a:lnTo>
                  <a:lnTo>
                    <a:pt x="2213" y="10"/>
                  </a:lnTo>
                  <a:lnTo>
                    <a:pt x="2443" y="0"/>
                  </a:lnTo>
                  <a:lnTo>
                    <a:pt x="2645" y="74"/>
                  </a:lnTo>
                  <a:lnTo>
                    <a:pt x="2812" y="248"/>
                  </a:lnTo>
                  <a:lnTo>
                    <a:pt x="2928" y="541"/>
                  </a:lnTo>
                  <a:lnTo>
                    <a:pt x="2986" y="970"/>
                  </a:lnTo>
                  <a:lnTo>
                    <a:pt x="2946" y="1253"/>
                  </a:lnTo>
                  <a:lnTo>
                    <a:pt x="2866" y="1518"/>
                  </a:lnTo>
                  <a:lnTo>
                    <a:pt x="2756" y="1769"/>
                  </a:lnTo>
                  <a:lnTo>
                    <a:pt x="2626" y="2011"/>
                  </a:lnTo>
                  <a:lnTo>
                    <a:pt x="2480" y="2248"/>
                  </a:lnTo>
                  <a:lnTo>
                    <a:pt x="2329" y="2484"/>
                  </a:lnTo>
                  <a:lnTo>
                    <a:pt x="2184" y="2727"/>
                  </a:lnTo>
                  <a:lnTo>
                    <a:pt x="2052" y="2981"/>
                  </a:lnTo>
                  <a:lnTo>
                    <a:pt x="1835" y="3111"/>
                  </a:lnTo>
                  <a:lnTo>
                    <a:pt x="1594" y="3210"/>
                  </a:lnTo>
                  <a:lnTo>
                    <a:pt x="1334" y="3279"/>
                  </a:lnTo>
                  <a:lnTo>
                    <a:pt x="1063" y="3328"/>
                  </a:lnTo>
                  <a:lnTo>
                    <a:pt x="786" y="3355"/>
                  </a:lnTo>
                  <a:lnTo>
                    <a:pt x="512" y="3372"/>
                  </a:lnTo>
                  <a:lnTo>
                    <a:pt x="246" y="3382"/>
                  </a:lnTo>
                  <a:lnTo>
                    <a:pt x="0" y="3390"/>
                  </a:lnTo>
                  <a:lnTo>
                    <a:pt x="155" y="2963"/>
                  </a:lnTo>
                  <a:lnTo>
                    <a:pt x="307" y="2568"/>
                  </a:lnTo>
                  <a:lnTo>
                    <a:pt x="458" y="2191"/>
                  </a:lnTo>
                  <a:lnTo>
                    <a:pt x="621" y="1833"/>
                  </a:lnTo>
                  <a:lnTo>
                    <a:pt x="795" y="1480"/>
                  </a:lnTo>
                  <a:lnTo>
                    <a:pt x="991" y="1129"/>
                  </a:lnTo>
                  <a:lnTo>
                    <a:pt x="1214" y="770"/>
                  </a:lnTo>
                  <a:lnTo>
                    <a:pt x="1470" y="401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36" name="Freeform 2151">
              <a:extLst>
                <a:ext uri="{FF2B5EF4-FFF2-40B4-BE49-F238E27FC236}">
                  <a16:creationId xmlns:a16="http://schemas.microsoft.com/office/drawing/2014/main" id="{418B59CD-78B2-6C3C-C8E8-CDE53747EE9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41" y="5968"/>
              <a:ext cx="2860" cy="4394"/>
            </a:xfrm>
            <a:custGeom>
              <a:avLst/>
              <a:gdLst>
                <a:gd name="T0" fmla="*/ 2860 w 2860"/>
                <a:gd name="T1" fmla="*/ 0 h 4394"/>
                <a:gd name="T2" fmla="*/ 2571 w 2860"/>
                <a:gd name="T3" fmla="*/ 510 h 4394"/>
                <a:gd name="T4" fmla="*/ 2273 w 2860"/>
                <a:gd name="T5" fmla="*/ 1024 h 4394"/>
                <a:gd name="T6" fmla="*/ 1965 w 2860"/>
                <a:gd name="T7" fmla="*/ 1537 h 4394"/>
                <a:gd name="T8" fmla="*/ 1650 w 2860"/>
                <a:gd name="T9" fmla="*/ 2049 h 4394"/>
                <a:gd name="T10" fmla="*/ 1330 w 2860"/>
                <a:gd name="T11" fmla="*/ 2554 h 4394"/>
                <a:gd name="T12" fmla="*/ 1012 w 2860"/>
                <a:gd name="T13" fmla="*/ 3054 h 4394"/>
                <a:gd name="T14" fmla="*/ 693 w 2860"/>
                <a:gd name="T15" fmla="*/ 3545 h 4394"/>
                <a:gd name="T16" fmla="*/ 376 w 2860"/>
                <a:gd name="T17" fmla="*/ 4024 h 4394"/>
                <a:gd name="T18" fmla="*/ 153 w 2860"/>
                <a:gd name="T19" fmla="*/ 4291 h 4394"/>
                <a:gd name="T20" fmla="*/ 35 w 2860"/>
                <a:gd name="T21" fmla="*/ 4394 h 4394"/>
                <a:gd name="T22" fmla="*/ 0 w 2860"/>
                <a:gd name="T23" fmla="*/ 4359 h 4394"/>
                <a:gd name="T24" fmla="*/ 29 w 2860"/>
                <a:gd name="T25" fmla="*/ 4227 h 4394"/>
                <a:gd name="T26" fmla="*/ 101 w 2860"/>
                <a:gd name="T27" fmla="*/ 4026 h 4394"/>
                <a:gd name="T28" fmla="*/ 202 w 2860"/>
                <a:gd name="T29" fmla="*/ 3793 h 4394"/>
                <a:gd name="T30" fmla="*/ 309 w 2860"/>
                <a:gd name="T31" fmla="*/ 3560 h 4394"/>
                <a:gd name="T32" fmla="*/ 404 w 2860"/>
                <a:gd name="T33" fmla="*/ 3366 h 4394"/>
                <a:gd name="T34" fmla="*/ 599 w 2860"/>
                <a:gd name="T35" fmla="*/ 2976 h 4394"/>
                <a:gd name="T36" fmla="*/ 791 w 2860"/>
                <a:gd name="T37" fmla="*/ 2581 h 4394"/>
                <a:gd name="T38" fmla="*/ 978 w 2860"/>
                <a:gd name="T39" fmla="*/ 2179 h 4394"/>
                <a:gd name="T40" fmla="*/ 1162 w 2860"/>
                <a:gd name="T41" fmla="*/ 1776 h 4394"/>
                <a:gd name="T42" fmla="*/ 1344 w 2860"/>
                <a:gd name="T43" fmla="*/ 1369 h 4394"/>
                <a:gd name="T44" fmla="*/ 1528 w 2860"/>
                <a:gd name="T45" fmla="*/ 967 h 4394"/>
                <a:gd name="T46" fmla="*/ 1716 w 2860"/>
                <a:gd name="T47" fmla="*/ 568 h 4394"/>
                <a:gd name="T48" fmla="*/ 1910 w 2860"/>
                <a:gd name="T49" fmla="*/ 180 h 4394"/>
                <a:gd name="T50" fmla="*/ 2029 w 2860"/>
                <a:gd name="T51" fmla="*/ 157 h 4394"/>
                <a:gd name="T52" fmla="*/ 2147 w 2860"/>
                <a:gd name="T53" fmla="*/ 133 h 4394"/>
                <a:gd name="T54" fmla="*/ 2265 w 2860"/>
                <a:gd name="T55" fmla="*/ 110 h 4394"/>
                <a:gd name="T56" fmla="*/ 2385 w 2860"/>
                <a:gd name="T57" fmla="*/ 89 h 4394"/>
                <a:gd name="T58" fmla="*/ 2504 w 2860"/>
                <a:gd name="T59" fmla="*/ 65 h 4394"/>
                <a:gd name="T60" fmla="*/ 2622 w 2860"/>
                <a:gd name="T61" fmla="*/ 42 h 4394"/>
                <a:gd name="T62" fmla="*/ 2740 w 2860"/>
                <a:gd name="T63" fmla="*/ 21 h 4394"/>
                <a:gd name="T64" fmla="*/ 2860 w 2860"/>
                <a:gd name="T65" fmla="*/ 0 h 4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60" h="4394">
                  <a:moveTo>
                    <a:pt x="2860" y="0"/>
                  </a:moveTo>
                  <a:lnTo>
                    <a:pt x="2571" y="510"/>
                  </a:lnTo>
                  <a:lnTo>
                    <a:pt x="2273" y="1024"/>
                  </a:lnTo>
                  <a:lnTo>
                    <a:pt x="1965" y="1537"/>
                  </a:lnTo>
                  <a:lnTo>
                    <a:pt x="1650" y="2049"/>
                  </a:lnTo>
                  <a:lnTo>
                    <a:pt x="1330" y="2554"/>
                  </a:lnTo>
                  <a:lnTo>
                    <a:pt x="1012" y="3054"/>
                  </a:lnTo>
                  <a:lnTo>
                    <a:pt x="693" y="3545"/>
                  </a:lnTo>
                  <a:lnTo>
                    <a:pt x="376" y="4024"/>
                  </a:lnTo>
                  <a:lnTo>
                    <a:pt x="153" y="4291"/>
                  </a:lnTo>
                  <a:lnTo>
                    <a:pt x="35" y="4394"/>
                  </a:lnTo>
                  <a:lnTo>
                    <a:pt x="0" y="4359"/>
                  </a:lnTo>
                  <a:lnTo>
                    <a:pt x="29" y="4227"/>
                  </a:lnTo>
                  <a:lnTo>
                    <a:pt x="101" y="4026"/>
                  </a:lnTo>
                  <a:lnTo>
                    <a:pt x="202" y="3793"/>
                  </a:lnTo>
                  <a:lnTo>
                    <a:pt x="309" y="3560"/>
                  </a:lnTo>
                  <a:lnTo>
                    <a:pt x="404" y="3366"/>
                  </a:lnTo>
                  <a:lnTo>
                    <a:pt x="599" y="2976"/>
                  </a:lnTo>
                  <a:lnTo>
                    <a:pt x="791" y="2581"/>
                  </a:lnTo>
                  <a:lnTo>
                    <a:pt x="978" y="2179"/>
                  </a:lnTo>
                  <a:lnTo>
                    <a:pt x="1162" y="1776"/>
                  </a:lnTo>
                  <a:lnTo>
                    <a:pt x="1344" y="1369"/>
                  </a:lnTo>
                  <a:lnTo>
                    <a:pt x="1528" y="967"/>
                  </a:lnTo>
                  <a:lnTo>
                    <a:pt x="1716" y="568"/>
                  </a:lnTo>
                  <a:lnTo>
                    <a:pt x="1910" y="180"/>
                  </a:lnTo>
                  <a:lnTo>
                    <a:pt x="2029" y="157"/>
                  </a:lnTo>
                  <a:lnTo>
                    <a:pt x="2147" y="133"/>
                  </a:lnTo>
                  <a:lnTo>
                    <a:pt x="2265" y="110"/>
                  </a:lnTo>
                  <a:lnTo>
                    <a:pt x="2385" y="89"/>
                  </a:lnTo>
                  <a:lnTo>
                    <a:pt x="2504" y="65"/>
                  </a:lnTo>
                  <a:lnTo>
                    <a:pt x="2622" y="42"/>
                  </a:lnTo>
                  <a:lnTo>
                    <a:pt x="2740" y="21"/>
                  </a:lnTo>
                  <a:lnTo>
                    <a:pt x="2860" y="0"/>
                  </a:lnTo>
                  <a:close/>
                </a:path>
              </a:pathLst>
            </a:custGeom>
            <a:solidFill>
              <a:srgbClr val="8A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37" name="Freeform 2152">
              <a:extLst>
                <a:ext uri="{FF2B5EF4-FFF2-40B4-BE49-F238E27FC236}">
                  <a16:creationId xmlns:a16="http://schemas.microsoft.com/office/drawing/2014/main" id="{4EC4733C-97AE-2360-4248-DBD97F5CA84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21" y="9168"/>
              <a:ext cx="464" cy="205"/>
            </a:xfrm>
            <a:custGeom>
              <a:avLst/>
              <a:gdLst>
                <a:gd name="T0" fmla="*/ 109 w 464"/>
                <a:gd name="T1" fmla="*/ 0 h 205"/>
                <a:gd name="T2" fmla="*/ 93 w 464"/>
                <a:gd name="T3" fmla="*/ 23 h 205"/>
                <a:gd name="T4" fmla="*/ 80 w 464"/>
                <a:gd name="T5" fmla="*/ 48 h 205"/>
                <a:gd name="T6" fmla="*/ 66 w 464"/>
                <a:gd name="T7" fmla="*/ 73 h 205"/>
                <a:gd name="T8" fmla="*/ 55 w 464"/>
                <a:gd name="T9" fmla="*/ 98 h 205"/>
                <a:gd name="T10" fmla="*/ 39 w 464"/>
                <a:gd name="T11" fmla="*/ 122 h 205"/>
                <a:gd name="T12" fmla="*/ 26 w 464"/>
                <a:gd name="T13" fmla="*/ 145 h 205"/>
                <a:gd name="T14" fmla="*/ 12 w 464"/>
                <a:gd name="T15" fmla="*/ 170 h 205"/>
                <a:gd name="T16" fmla="*/ 0 w 464"/>
                <a:gd name="T17" fmla="*/ 197 h 205"/>
                <a:gd name="T18" fmla="*/ 43 w 464"/>
                <a:gd name="T19" fmla="*/ 201 h 205"/>
                <a:gd name="T20" fmla="*/ 76 w 464"/>
                <a:gd name="T21" fmla="*/ 205 h 205"/>
                <a:gd name="T22" fmla="*/ 97 w 464"/>
                <a:gd name="T23" fmla="*/ 203 h 205"/>
                <a:gd name="T24" fmla="*/ 117 w 464"/>
                <a:gd name="T25" fmla="*/ 203 h 205"/>
                <a:gd name="T26" fmla="*/ 132 w 464"/>
                <a:gd name="T27" fmla="*/ 193 h 205"/>
                <a:gd name="T28" fmla="*/ 154 w 464"/>
                <a:gd name="T29" fmla="*/ 182 h 205"/>
                <a:gd name="T30" fmla="*/ 181 w 464"/>
                <a:gd name="T31" fmla="*/ 164 h 205"/>
                <a:gd name="T32" fmla="*/ 221 w 464"/>
                <a:gd name="T33" fmla="*/ 143 h 205"/>
                <a:gd name="T34" fmla="*/ 291 w 464"/>
                <a:gd name="T35" fmla="*/ 199 h 205"/>
                <a:gd name="T36" fmla="*/ 357 w 464"/>
                <a:gd name="T37" fmla="*/ 205 h 205"/>
                <a:gd name="T38" fmla="*/ 411 w 464"/>
                <a:gd name="T39" fmla="*/ 174 h 205"/>
                <a:gd name="T40" fmla="*/ 450 w 464"/>
                <a:gd name="T41" fmla="*/ 124 h 205"/>
                <a:gd name="T42" fmla="*/ 464 w 464"/>
                <a:gd name="T43" fmla="*/ 65 h 205"/>
                <a:gd name="T44" fmla="*/ 454 w 464"/>
                <a:gd name="T45" fmla="*/ 21 h 205"/>
                <a:gd name="T46" fmla="*/ 408 w 464"/>
                <a:gd name="T47" fmla="*/ 0 h 205"/>
                <a:gd name="T48" fmla="*/ 324 w 464"/>
                <a:gd name="T49" fmla="*/ 23 h 205"/>
                <a:gd name="T50" fmla="*/ 283 w 464"/>
                <a:gd name="T51" fmla="*/ 27 h 205"/>
                <a:gd name="T52" fmla="*/ 252 w 464"/>
                <a:gd name="T53" fmla="*/ 29 h 205"/>
                <a:gd name="T54" fmla="*/ 223 w 464"/>
                <a:gd name="T55" fmla="*/ 25 h 205"/>
                <a:gd name="T56" fmla="*/ 200 w 464"/>
                <a:gd name="T57" fmla="*/ 23 h 205"/>
                <a:gd name="T58" fmla="*/ 177 w 464"/>
                <a:gd name="T59" fmla="*/ 15 h 205"/>
                <a:gd name="T60" fmla="*/ 155 w 464"/>
                <a:gd name="T61" fmla="*/ 9 h 205"/>
                <a:gd name="T62" fmla="*/ 132 w 464"/>
                <a:gd name="T63" fmla="*/ 3 h 205"/>
                <a:gd name="T64" fmla="*/ 109 w 464"/>
                <a:gd name="T65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64" h="205">
                  <a:moveTo>
                    <a:pt x="109" y="0"/>
                  </a:moveTo>
                  <a:lnTo>
                    <a:pt x="93" y="23"/>
                  </a:lnTo>
                  <a:lnTo>
                    <a:pt x="80" y="48"/>
                  </a:lnTo>
                  <a:lnTo>
                    <a:pt x="66" y="73"/>
                  </a:lnTo>
                  <a:lnTo>
                    <a:pt x="55" y="98"/>
                  </a:lnTo>
                  <a:lnTo>
                    <a:pt x="39" y="122"/>
                  </a:lnTo>
                  <a:lnTo>
                    <a:pt x="26" y="145"/>
                  </a:lnTo>
                  <a:lnTo>
                    <a:pt x="12" y="170"/>
                  </a:lnTo>
                  <a:lnTo>
                    <a:pt x="0" y="197"/>
                  </a:lnTo>
                  <a:lnTo>
                    <a:pt x="43" y="201"/>
                  </a:lnTo>
                  <a:lnTo>
                    <a:pt x="76" y="205"/>
                  </a:lnTo>
                  <a:lnTo>
                    <a:pt x="97" y="203"/>
                  </a:lnTo>
                  <a:lnTo>
                    <a:pt x="117" y="203"/>
                  </a:lnTo>
                  <a:lnTo>
                    <a:pt x="132" y="193"/>
                  </a:lnTo>
                  <a:lnTo>
                    <a:pt x="154" y="182"/>
                  </a:lnTo>
                  <a:lnTo>
                    <a:pt x="181" y="164"/>
                  </a:lnTo>
                  <a:lnTo>
                    <a:pt x="221" y="143"/>
                  </a:lnTo>
                  <a:lnTo>
                    <a:pt x="291" y="199"/>
                  </a:lnTo>
                  <a:lnTo>
                    <a:pt x="357" y="205"/>
                  </a:lnTo>
                  <a:lnTo>
                    <a:pt x="411" y="174"/>
                  </a:lnTo>
                  <a:lnTo>
                    <a:pt x="450" y="124"/>
                  </a:lnTo>
                  <a:lnTo>
                    <a:pt x="464" y="65"/>
                  </a:lnTo>
                  <a:lnTo>
                    <a:pt x="454" y="21"/>
                  </a:lnTo>
                  <a:lnTo>
                    <a:pt x="408" y="0"/>
                  </a:lnTo>
                  <a:lnTo>
                    <a:pt x="324" y="23"/>
                  </a:lnTo>
                  <a:lnTo>
                    <a:pt x="283" y="27"/>
                  </a:lnTo>
                  <a:lnTo>
                    <a:pt x="252" y="29"/>
                  </a:lnTo>
                  <a:lnTo>
                    <a:pt x="223" y="25"/>
                  </a:lnTo>
                  <a:lnTo>
                    <a:pt x="200" y="23"/>
                  </a:lnTo>
                  <a:lnTo>
                    <a:pt x="177" y="15"/>
                  </a:lnTo>
                  <a:lnTo>
                    <a:pt x="155" y="9"/>
                  </a:lnTo>
                  <a:lnTo>
                    <a:pt x="132" y="3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2E6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38" name="Freeform 2153">
              <a:extLst>
                <a:ext uri="{FF2B5EF4-FFF2-40B4-BE49-F238E27FC236}">
                  <a16:creationId xmlns:a16="http://schemas.microsoft.com/office/drawing/2014/main" id="{422C6E61-00F9-1AD2-1F51-94BBF6DE3E6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70" y="6080"/>
              <a:ext cx="2321" cy="4243"/>
            </a:xfrm>
            <a:custGeom>
              <a:avLst/>
              <a:gdLst>
                <a:gd name="T0" fmla="*/ 2250 w 2321"/>
                <a:gd name="T1" fmla="*/ 10 h 4243"/>
                <a:gd name="T2" fmla="*/ 1967 w 2321"/>
                <a:gd name="T3" fmla="*/ 537 h 4243"/>
                <a:gd name="T4" fmla="*/ 1685 w 2321"/>
                <a:gd name="T5" fmla="*/ 1067 h 4243"/>
                <a:gd name="T6" fmla="*/ 1404 w 2321"/>
                <a:gd name="T7" fmla="*/ 1596 h 4243"/>
                <a:gd name="T8" fmla="*/ 1125 w 2321"/>
                <a:gd name="T9" fmla="*/ 2126 h 4243"/>
                <a:gd name="T10" fmla="*/ 844 w 2321"/>
                <a:gd name="T11" fmla="*/ 2655 h 4243"/>
                <a:gd name="T12" fmla="*/ 563 w 2321"/>
                <a:gd name="T13" fmla="*/ 3184 h 4243"/>
                <a:gd name="T14" fmla="*/ 282 w 2321"/>
                <a:gd name="T15" fmla="*/ 3714 h 4243"/>
                <a:gd name="T16" fmla="*/ 0 w 2321"/>
                <a:gd name="T17" fmla="*/ 4243 h 4243"/>
                <a:gd name="T18" fmla="*/ 301 w 2321"/>
                <a:gd name="T19" fmla="*/ 3724 h 4243"/>
                <a:gd name="T20" fmla="*/ 600 w 2321"/>
                <a:gd name="T21" fmla="*/ 3204 h 4243"/>
                <a:gd name="T22" fmla="*/ 896 w 2321"/>
                <a:gd name="T23" fmla="*/ 2678 h 4243"/>
                <a:gd name="T24" fmla="*/ 1189 w 2321"/>
                <a:gd name="T25" fmla="*/ 2151 h 4243"/>
                <a:gd name="T26" fmla="*/ 1476 w 2321"/>
                <a:gd name="T27" fmla="*/ 1617 h 4243"/>
                <a:gd name="T28" fmla="*/ 1763 w 2321"/>
                <a:gd name="T29" fmla="*/ 1084 h 4243"/>
                <a:gd name="T30" fmla="*/ 2042 w 2321"/>
                <a:gd name="T31" fmla="*/ 543 h 4243"/>
                <a:gd name="T32" fmla="*/ 2321 w 2321"/>
                <a:gd name="T33" fmla="*/ 0 h 4243"/>
                <a:gd name="T34" fmla="*/ 2304 w 2321"/>
                <a:gd name="T35" fmla="*/ 2 h 4243"/>
                <a:gd name="T36" fmla="*/ 2286 w 2321"/>
                <a:gd name="T37" fmla="*/ 6 h 4243"/>
                <a:gd name="T38" fmla="*/ 2267 w 2321"/>
                <a:gd name="T39" fmla="*/ 8 h 4243"/>
                <a:gd name="T40" fmla="*/ 2250 w 2321"/>
                <a:gd name="T41" fmla="*/ 10 h 4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21" h="4243">
                  <a:moveTo>
                    <a:pt x="2250" y="10"/>
                  </a:moveTo>
                  <a:lnTo>
                    <a:pt x="1967" y="537"/>
                  </a:lnTo>
                  <a:lnTo>
                    <a:pt x="1685" y="1067"/>
                  </a:lnTo>
                  <a:lnTo>
                    <a:pt x="1404" y="1596"/>
                  </a:lnTo>
                  <a:lnTo>
                    <a:pt x="1125" y="2126"/>
                  </a:lnTo>
                  <a:lnTo>
                    <a:pt x="844" y="2655"/>
                  </a:lnTo>
                  <a:lnTo>
                    <a:pt x="563" y="3184"/>
                  </a:lnTo>
                  <a:lnTo>
                    <a:pt x="282" y="3714"/>
                  </a:lnTo>
                  <a:lnTo>
                    <a:pt x="0" y="4243"/>
                  </a:lnTo>
                  <a:lnTo>
                    <a:pt x="301" y="3724"/>
                  </a:lnTo>
                  <a:lnTo>
                    <a:pt x="600" y="3204"/>
                  </a:lnTo>
                  <a:lnTo>
                    <a:pt x="896" y="2678"/>
                  </a:lnTo>
                  <a:lnTo>
                    <a:pt x="1189" y="2151"/>
                  </a:lnTo>
                  <a:lnTo>
                    <a:pt x="1476" y="1617"/>
                  </a:lnTo>
                  <a:lnTo>
                    <a:pt x="1763" y="1084"/>
                  </a:lnTo>
                  <a:lnTo>
                    <a:pt x="2042" y="543"/>
                  </a:lnTo>
                  <a:lnTo>
                    <a:pt x="2321" y="0"/>
                  </a:lnTo>
                  <a:lnTo>
                    <a:pt x="2304" y="2"/>
                  </a:lnTo>
                  <a:lnTo>
                    <a:pt x="2286" y="6"/>
                  </a:lnTo>
                  <a:lnTo>
                    <a:pt x="2267" y="8"/>
                  </a:lnTo>
                  <a:lnTo>
                    <a:pt x="2250" y="10"/>
                  </a:lnTo>
                  <a:close/>
                </a:path>
              </a:pathLst>
            </a:custGeom>
            <a:solidFill>
              <a:srgbClr val="17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39" name="Freeform 2154">
              <a:extLst>
                <a:ext uri="{FF2B5EF4-FFF2-40B4-BE49-F238E27FC236}">
                  <a16:creationId xmlns:a16="http://schemas.microsoft.com/office/drawing/2014/main" id="{804F27E4-E3FC-B377-ACDB-FB7FA1EE69F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51" y="8811"/>
              <a:ext cx="526" cy="232"/>
            </a:xfrm>
            <a:custGeom>
              <a:avLst/>
              <a:gdLst>
                <a:gd name="T0" fmla="*/ 122 w 526"/>
                <a:gd name="T1" fmla="*/ 2 h 232"/>
                <a:gd name="T2" fmla="*/ 105 w 526"/>
                <a:gd name="T3" fmla="*/ 27 h 232"/>
                <a:gd name="T4" fmla="*/ 91 w 526"/>
                <a:gd name="T5" fmla="*/ 54 h 232"/>
                <a:gd name="T6" fmla="*/ 74 w 526"/>
                <a:gd name="T7" fmla="*/ 81 h 232"/>
                <a:gd name="T8" fmla="*/ 60 w 526"/>
                <a:gd name="T9" fmla="*/ 108 h 232"/>
                <a:gd name="T10" fmla="*/ 45 w 526"/>
                <a:gd name="T11" fmla="*/ 135 h 232"/>
                <a:gd name="T12" fmla="*/ 29 w 526"/>
                <a:gd name="T13" fmla="*/ 163 h 232"/>
                <a:gd name="T14" fmla="*/ 14 w 526"/>
                <a:gd name="T15" fmla="*/ 192 h 232"/>
                <a:gd name="T16" fmla="*/ 0 w 526"/>
                <a:gd name="T17" fmla="*/ 221 h 232"/>
                <a:gd name="T18" fmla="*/ 49 w 526"/>
                <a:gd name="T19" fmla="*/ 227 h 232"/>
                <a:gd name="T20" fmla="*/ 86 w 526"/>
                <a:gd name="T21" fmla="*/ 232 h 232"/>
                <a:gd name="T22" fmla="*/ 111 w 526"/>
                <a:gd name="T23" fmla="*/ 232 h 232"/>
                <a:gd name="T24" fmla="*/ 132 w 526"/>
                <a:gd name="T25" fmla="*/ 230 h 232"/>
                <a:gd name="T26" fmla="*/ 151 w 526"/>
                <a:gd name="T27" fmla="*/ 221 h 232"/>
                <a:gd name="T28" fmla="*/ 175 w 526"/>
                <a:gd name="T29" fmla="*/ 207 h 232"/>
                <a:gd name="T30" fmla="*/ 208 w 526"/>
                <a:gd name="T31" fmla="*/ 186 h 232"/>
                <a:gd name="T32" fmla="*/ 252 w 526"/>
                <a:gd name="T33" fmla="*/ 159 h 232"/>
                <a:gd name="T34" fmla="*/ 332 w 526"/>
                <a:gd name="T35" fmla="*/ 225 h 232"/>
                <a:gd name="T36" fmla="*/ 406 w 526"/>
                <a:gd name="T37" fmla="*/ 232 h 232"/>
                <a:gd name="T38" fmla="*/ 466 w 526"/>
                <a:gd name="T39" fmla="*/ 197 h 232"/>
                <a:gd name="T40" fmla="*/ 510 w 526"/>
                <a:gd name="T41" fmla="*/ 139 h 232"/>
                <a:gd name="T42" fmla="*/ 526 w 526"/>
                <a:gd name="T43" fmla="*/ 75 h 232"/>
                <a:gd name="T44" fmla="*/ 514 w 526"/>
                <a:gd name="T45" fmla="*/ 23 h 232"/>
                <a:gd name="T46" fmla="*/ 462 w 526"/>
                <a:gd name="T47" fmla="*/ 0 h 232"/>
                <a:gd name="T48" fmla="*/ 371 w 526"/>
                <a:gd name="T49" fmla="*/ 23 h 232"/>
                <a:gd name="T50" fmla="*/ 326 w 526"/>
                <a:gd name="T51" fmla="*/ 29 h 232"/>
                <a:gd name="T52" fmla="*/ 289 w 526"/>
                <a:gd name="T53" fmla="*/ 31 h 232"/>
                <a:gd name="T54" fmla="*/ 256 w 526"/>
                <a:gd name="T55" fmla="*/ 29 h 232"/>
                <a:gd name="T56" fmla="*/ 231 w 526"/>
                <a:gd name="T57" fmla="*/ 25 h 232"/>
                <a:gd name="T58" fmla="*/ 204 w 526"/>
                <a:gd name="T59" fmla="*/ 17 h 232"/>
                <a:gd name="T60" fmla="*/ 179 w 526"/>
                <a:gd name="T61" fmla="*/ 11 h 232"/>
                <a:gd name="T62" fmla="*/ 151 w 526"/>
                <a:gd name="T63" fmla="*/ 5 h 232"/>
                <a:gd name="T64" fmla="*/ 122 w 526"/>
                <a:gd name="T65" fmla="*/ 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26" h="232">
                  <a:moveTo>
                    <a:pt x="122" y="2"/>
                  </a:moveTo>
                  <a:lnTo>
                    <a:pt x="105" y="27"/>
                  </a:lnTo>
                  <a:lnTo>
                    <a:pt x="91" y="54"/>
                  </a:lnTo>
                  <a:lnTo>
                    <a:pt x="74" y="81"/>
                  </a:lnTo>
                  <a:lnTo>
                    <a:pt x="60" y="108"/>
                  </a:lnTo>
                  <a:lnTo>
                    <a:pt x="45" y="135"/>
                  </a:lnTo>
                  <a:lnTo>
                    <a:pt x="29" y="163"/>
                  </a:lnTo>
                  <a:lnTo>
                    <a:pt x="14" y="192"/>
                  </a:lnTo>
                  <a:lnTo>
                    <a:pt x="0" y="221"/>
                  </a:lnTo>
                  <a:lnTo>
                    <a:pt x="49" y="227"/>
                  </a:lnTo>
                  <a:lnTo>
                    <a:pt x="86" y="232"/>
                  </a:lnTo>
                  <a:lnTo>
                    <a:pt x="111" y="232"/>
                  </a:lnTo>
                  <a:lnTo>
                    <a:pt x="132" y="230"/>
                  </a:lnTo>
                  <a:lnTo>
                    <a:pt x="151" y="221"/>
                  </a:lnTo>
                  <a:lnTo>
                    <a:pt x="175" y="207"/>
                  </a:lnTo>
                  <a:lnTo>
                    <a:pt x="208" y="186"/>
                  </a:lnTo>
                  <a:lnTo>
                    <a:pt x="252" y="159"/>
                  </a:lnTo>
                  <a:lnTo>
                    <a:pt x="332" y="225"/>
                  </a:lnTo>
                  <a:lnTo>
                    <a:pt x="406" y="232"/>
                  </a:lnTo>
                  <a:lnTo>
                    <a:pt x="466" y="197"/>
                  </a:lnTo>
                  <a:lnTo>
                    <a:pt x="510" y="139"/>
                  </a:lnTo>
                  <a:lnTo>
                    <a:pt x="526" y="75"/>
                  </a:lnTo>
                  <a:lnTo>
                    <a:pt x="514" y="23"/>
                  </a:lnTo>
                  <a:lnTo>
                    <a:pt x="462" y="0"/>
                  </a:lnTo>
                  <a:lnTo>
                    <a:pt x="371" y="23"/>
                  </a:lnTo>
                  <a:lnTo>
                    <a:pt x="326" y="29"/>
                  </a:lnTo>
                  <a:lnTo>
                    <a:pt x="289" y="31"/>
                  </a:lnTo>
                  <a:lnTo>
                    <a:pt x="256" y="29"/>
                  </a:lnTo>
                  <a:lnTo>
                    <a:pt x="231" y="25"/>
                  </a:lnTo>
                  <a:lnTo>
                    <a:pt x="204" y="17"/>
                  </a:lnTo>
                  <a:lnTo>
                    <a:pt x="179" y="11"/>
                  </a:lnTo>
                  <a:lnTo>
                    <a:pt x="151" y="5"/>
                  </a:lnTo>
                  <a:lnTo>
                    <a:pt x="122" y="2"/>
                  </a:lnTo>
                  <a:close/>
                </a:path>
              </a:pathLst>
            </a:custGeom>
            <a:solidFill>
              <a:srgbClr val="2E6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40" name="Freeform 2155">
              <a:extLst>
                <a:ext uri="{FF2B5EF4-FFF2-40B4-BE49-F238E27FC236}">
                  <a16:creationId xmlns:a16="http://schemas.microsoft.com/office/drawing/2014/main" id="{925578D2-9A99-7E29-0A24-228F470C9C3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028" y="8464"/>
              <a:ext cx="554" cy="246"/>
            </a:xfrm>
            <a:custGeom>
              <a:avLst/>
              <a:gdLst>
                <a:gd name="T0" fmla="*/ 130 w 554"/>
                <a:gd name="T1" fmla="*/ 1 h 246"/>
                <a:gd name="T2" fmla="*/ 112 w 554"/>
                <a:gd name="T3" fmla="*/ 29 h 246"/>
                <a:gd name="T4" fmla="*/ 95 w 554"/>
                <a:gd name="T5" fmla="*/ 58 h 246"/>
                <a:gd name="T6" fmla="*/ 79 w 554"/>
                <a:gd name="T7" fmla="*/ 87 h 246"/>
                <a:gd name="T8" fmla="*/ 64 w 554"/>
                <a:gd name="T9" fmla="*/ 116 h 246"/>
                <a:gd name="T10" fmla="*/ 46 w 554"/>
                <a:gd name="T11" fmla="*/ 145 h 246"/>
                <a:gd name="T12" fmla="*/ 31 w 554"/>
                <a:gd name="T13" fmla="*/ 174 h 246"/>
                <a:gd name="T14" fmla="*/ 15 w 554"/>
                <a:gd name="T15" fmla="*/ 205 h 246"/>
                <a:gd name="T16" fmla="*/ 0 w 554"/>
                <a:gd name="T17" fmla="*/ 236 h 246"/>
                <a:gd name="T18" fmla="*/ 52 w 554"/>
                <a:gd name="T19" fmla="*/ 240 h 246"/>
                <a:gd name="T20" fmla="*/ 91 w 554"/>
                <a:gd name="T21" fmla="*/ 246 h 246"/>
                <a:gd name="T22" fmla="*/ 118 w 554"/>
                <a:gd name="T23" fmla="*/ 246 h 246"/>
                <a:gd name="T24" fmla="*/ 139 w 554"/>
                <a:gd name="T25" fmla="*/ 242 h 246"/>
                <a:gd name="T26" fmla="*/ 159 w 554"/>
                <a:gd name="T27" fmla="*/ 232 h 246"/>
                <a:gd name="T28" fmla="*/ 184 w 554"/>
                <a:gd name="T29" fmla="*/ 219 h 246"/>
                <a:gd name="T30" fmla="*/ 215 w 554"/>
                <a:gd name="T31" fmla="*/ 195 h 246"/>
                <a:gd name="T32" fmla="*/ 265 w 554"/>
                <a:gd name="T33" fmla="*/ 168 h 246"/>
                <a:gd name="T34" fmla="*/ 349 w 554"/>
                <a:gd name="T35" fmla="*/ 238 h 246"/>
                <a:gd name="T36" fmla="*/ 426 w 554"/>
                <a:gd name="T37" fmla="*/ 244 h 246"/>
                <a:gd name="T38" fmla="*/ 490 w 554"/>
                <a:gd name="T39" fmla="*/ 207 h 246"/>
                <a:gd name="T40" fmla="*/ 537 w 554"/>
                <a:gd name="T41" fmla="*/ 147 h 246"/>
                <a:gd name="T42" fmla="*/ 554 w 554"/>
                <a:gd name="T43" fmla="*/ 79 h 246"/>
                <a:gd name="T44" fmla="*/ 541 w 554"/>
                <a:gd name="T45" fmla="*/ 25 h 246"/>
                <a:gd name="T46" fmla="*/ 484 w 554"/>
                <a:gd name="T47" fmla="*/ 0 h 246"/>
                <a:gd name="T48" fmla="*/ 386 w 554"/>
                <a:gd name="T49" fmla="*/ 29 h 246"/>
                <a:gd name="T50" fmla="*/ 339 w 554"/>
                <a:gd name="T51" fmla="*/ 34 h 246"/>
                <a:gd name="T52" fmla="*/ 300 w 554"/>
                <a:gd name="T53" fmla="*/ 36 h 246"/>
                <a:gd name="T54" fmla="*/ 267 w 554"/>
                <a:gd name="T55" fmla="*/ 32 h 246"/>
                <a:gd name="T56" fmla="*/ 240 w 554"/>
                <a:gd name="T57" fmla="*/ 29 h 246"/>
                <a:gd name="T58" fmla="*/ 211 w 554"/>
                <a:gd name="T59" fmla="*/ 19 h 246"/>
                <a:gd name="T60" fmla="*/ 186 w 554"/>
                <a:gd name="T61" fmla="*/ 11 h 246"/>
                <a:gd name="T62" fmla="*/ 159 w 554"/>
                <a:gd name="T63" fmla="*/ 5 h 246"/>
                <a:gd name="T64" fmla="*/ 130 w 554"/>
                <a:gd name="T65" fmla="*/ 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4" h="246">
                  <a:moveTo>
                    <a:pt x="130" y="1"/>
                  </a:moveTo>
                  <a:lnTo>
                    <a:pt x="112" y="29"/>
                  </a:lnTo>
                  <a:lnTo>
                    <a:pt x="95" y="58"/>
                  </a:lnTo>
                  <a:lnTo>
                    <a:pt x="79" y="87"/>
                  </a:lnTo>
                  <a:lnTo>
                    <a:pt x="64" y="116"/>
                  </a:lnTo>
                  <a:lnTo>
                    <a:pt x="46" y="145"/>
                  </a:lnTo>
                  <a:lnTo>
                    <a:pt x="31" y="174"/>
                  </a:lnTo>
                  <a:lnTo>
                    <a:pt x="15" y="205"/>
                  </a:lnTo>
                  <a:lnTo>
                    <a:pt x="0" y="236"/>
                  </a:lnTo>
                  <a:lnTo>
                    <a:pt x="52" y="240"/>
                  </a:lnTo>
                  <a:lnTo>
                    <a:pt x="91" y="246"/>
                  </a:lnTo>
                  <a:lnTo>
                    <a:pt x="118" y="246"/>
                  </a:lnTo>
                  <a:lnTo>
                    <a:pt x="139" y="242"/>
                  </a:lnTo>
                  <a:lnTo>
                    <a:pt x="159" y="232"/>
                  </a:lnTo>
                  <a:lnTo>
                    <a:pt x="184" y="219"/>
                  </a:lnTo>
                  <a:lnTo>
                    <a:pt x="215" y="195"/>
                  </a:lnTo>
                  <a:lnTo>
                    <a:pt x="265" y="168"/>
                  </a:lnTo>
                  <a:lnTo>
                    <a:pt x="349" y="238"/>
                  </a:lnTo>
                  <a:lnTo>
                    <a:pt x="426" y="244"/>
                  </a:lnTo>
                  <a:lnTo>
                    <a:pt x="490" y="207"/>
                  </a:lnTo>
                  <a:lnTo>
                    <a:pt x="537" y="147"/>
                  </a:lnTo>
                  <a:lnTo>
                    <a:pt x="554" y="79"/>
                  </a:lnTo>
                  <a:lnTo>
                    <a:pt x="541" y="25"/>
                  </a:lnTo>
                  <a:lnTo>
                    <a:pt x="484" y="0"/>
                  </a:lnTo>
                  <a:lnTo>
                    <a:pt x="386" y="29"/>
                  </a:lnTo>
                  <a:lnTo>
                    <a:pt x="339" y="34"/>
                  </a:lnTo>
                  <a:lnTo>
                    <a:pt x="300" y="36"/>
                  </a:lnTo>
                  <a:lnTo>
                    <a:pt x="267" y="32"/>
                  </a:lnTo>
                  <a:lnTo>
                    <a:pt x="240" y="29"/>
                  </a:lnTo>
                  <a:lnTo>
                    <a:pt x="211" y="19"/>
                  </a:lnTo>
                  <a:lnTo>
                    <a:pt x="186" y="11"/>
                  </a:lnTo>
                  <a:lnTo>
                    <a:pt x="159" y="5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2E6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41" name="Freeform 2156">
              <a:extLst>
                <a:ext uri="{FF2B5EF4-FFF2-40B4-BE49-F238E27FC236}">
                  <a16:creationId xmlns:a16="http://schemas.microsoft.com/office/drawing/2014/main" id="{123ADBF8-1092-EFA4-8935-4D6FF5F2E7B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235" y="8089"/>
              <a:ext cx="580" cy="258"/>
            </a:xfrm>
            <a:custGeom>
              <a:avLst/>
              <a:gdLst>
                <a:gd name="T0" fmla="*/ 134 w 580"/>
                <a:gd name="T1" fmla="*/ 2 h 258"/>
                <a:gd name="T2" fmla="*/ 117 w 580"/>
                <a:gd name="T3" fmla="*/ 31 h 258"/>
                <a:gd name="T4" fmla="*/ 99 w 580"/>
                <a:gd name="T5" fmla="*/ 62 h 258"/>
                <a:gd name="T6" fmla="*/ 82 w 580"/>
                <a:gd name="T7" fmla="*/ 93 h 258"/>
                <a:gd name="T8" fmla="*/ 66 w 580"/>
                <a:gd name="T9" fmla="*/ 124 h 258"/>
                <a:gd name="T10" fmla="*/ 49 w 580"/>
                <a:gd name="T11" fmla="*/ 153 h 258"/>
                <a:gd name="T12" fmla="*/ 33 w 580"/>
                <a:gd name="T13" fmla="*/ 184 h 258"/>
                <a:gd name="T14" fmla="*/ 16 w 580"/>
                <a:gd name="T15" fmla="*/ 215 h 258"/>
                <a:gd name="T16" fmla="*/ 0 w 580"/>
                <a:gd name="T17" fmla="*/ 247 h 258"/>
                <a:gd name="T18" fmla="*/ 54 w 580"/>
                <a:gd name="T19" fmla="*/ 250 h 258"/>
                <a:gd name="T20" fmla="*/ 93 w 580"/>
                <a:gd name="T21" fmla="*/ 256 h 258"/>
                <a:gd name="T22" fmla="*/ 120 w 580"/>
                <a:gd name="T23" fmla="*/ 256 h 258"/>
                <a:gd name="T24" fmla="*/ 144 w 580"/>
                <a:gd name="T25" fmla="*/ 252 h 258"/>
                <a:gd name="T26" fmla="*/ 163 w 580"/>
                <a:gd name="T27" fmla="*/ 243 h 258"/>
                <a:gd name="T28" fmla="*/ 188 w 580"/>
                <a:gd name="T29" fmla="*/ 229 h 258"/>
                <a:gd name="T30" fmla="*/ 223 w 580"/>
                <a:gd name="T31" fmla="*/ 206 h 258"/>
                <a:gd name="T32" fmla="*/ 274 w 580"/>
                <a:gd name="T33" fmla="*/ 179 h 258"/>
                <a:gd name="T34" fmla="*/ 361 w 580"/>
                <a:gd name="T35" fmla="*/ 250 h 258"/>
                <a:gd name="T36" fmla="*/ 444 w 580"/>
                <a:gd name="T37" fmla="*/ 258 h 258"/>
                <a:gd name="T38" fmla="*/ 512 w 580"/>
                <a:gd name="T39" fmla="*/ 219 h 258"/>
                <a:gd name="T40" fmla="*/ 561 w 580"/>
                <a:gd name="T41" fmla="*/ 157 h 258"/>
                <a:gd name="T42" fmla="*/ 580 w 580"/>
                <a:gd name="T43" fmla="*/ 84 h 258"/>
                <a:gd name="T44" fmla="*/ 564 w 580"/>
                <a:gd name="T45" fmla="*/ 27 h 258"/>
                <a:gd name="T46" fmla="*/ 506 w 580"/>
                <a:gd name="T47" fmla="*/ 0 h 258"/>
                <a:gd name="T48" fmla="*/ 403 w 580"/>
                <a:gd name="T49" fmla="*/ 29 h 258"/>
                <a:gd name="T50" fmla="*/ 355 w 580"/>
                <a:gd name="T51" fmla="*/ 35 h 258"/>
                <a:gd name="T52" fmla="*/ 314 w 580"/>
                <a:gd name="T53" fmla="*/ 37 h 258"/>
                <a:gd name="T54" fmla="*/ 279 w 580"/>
                <a:gd name="T55" fmla="*/ 33 h 258"/>
                <a:gd name="T56" fmla="*/ 250 w 580"/>
                <a:gd name="T57" fmla="*/ 29 h 258"/>
                <a:gd name="T58" fmla="*/ 221 w 580"/>
                <a:gd name="T59" fmla="*/ 20 h 258"/>
                <a:gd name="T60" fmla="*/ 194 w 580"/>
                <a:gd name="T61" fmla="*/ 12 h 258"/>
                <a:gd name="T62" fmla="*/ 163 w 580"/>
                <a:gd name="T63" fmla="*/ 6 h 258"/>
                <a:gd name="T64" fmla="*/ 134 w 580"/>
                <a:gd name="T65" fmla="*/ 2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0" h="258">
                  <a:moveTo>
                    <a:pt x="134" y="2"/>
                  </a:moveTo>
                  <a:lnTo>
                    <a:pt x="117" y="31"/>
                  </a:lnTo>
                  <a:lnTo>
                    <a:pt x="99" y="62"/>
                  </a:lnTo>
                  <a:lnTo>
                    <a:pt x="82" y="93"/>
                  </a:lnTo>
                  <a:lnTo>
                    <a:pt x="66" y="124"/>
                  </a:lnTo>
                  <a:lnTo>
                    <a:pt x="49" y="153"/>
                  </a:lnTo>
                  <a:lnTo>
                    <a:pt x="33" y="184"/>
                  </a:lnTo>
                  <a:lnTo>
                    <a:pt x="16" y="215"/>
                  </a:lnTo>
                  <a:lnTo>
                    <a:pt x="0" y="247"/>
                  </a:lnTo>
                  <a:lnTo>
                    <a:pt x="54" y="250"/>
                  </a:lnTo>
                  <a:lnTo>
                    <a:pt x="93" y="256"/>
                  </a:lnTo>
                  <a:lnTo>
                    <a:pt x="120" y="256"/>
                  </a:lnTo>
                  <a:lnTo>
                    <a:pt x="144" y="252"/>
                  </a:lnTo>
                  <a:lnTo>
                    <a:pt x="163" y="243"/>
                  </a:lnTo>
                  <a:lnTo>
                    <a:pt x="188" y="229"/>
                  </a:lnTo>
                  <a:lnTo>
                    <a:pt x="223" y="206"/>
                  </a:lnTo>
                  <a:lnTo>
                    <a:pt x="274" y="179"/>
                  </a:lnTo>
                  <a:lnTo>
                    <a:pt x="361" y="250"/>
                  </a:lnTo>
                  <a:lnTo>
                    <a:pt x="444" y="258"/>
                  </a:lnTo>
                  <a:lnTo>
                    <a:pt x="512" y="219"/>
                  </a:lnTo>
                  <a:lnTo>
                    <a:pt x="561" y="157"/>
                  </a:lnTo>
                  <a:lnTo>
                    <a:pt x="580" y="84"/>
                  </a:lnTo>
                  <a:lnTo>
                    <a:pt x="564" y="27"/>
                  </a:lnTo>
                  <a:lnTo>
                    <a:pt x="506" y="0"/>
                  </a:lnTo>
                  <a:lnTo>
                    <a:pt x="403" y="29"/>
                  </a:lnTo>
                  <a:lnTo>
                    <a:pt x="355" y="35"/>
                  </a:lnTo>
                  <a:lnTo>
                    <a:pt x="314" y="37"/>
                  </a:lnTo>
                  <a:lnTo>
                    <a:pt x="279" y="33"/>
                  </a:lnTo>
                  <a:lnTo>
                    <a:pt x="250" y="29"/>
                  </a:lnTo>
                  <a:lnTo>
                    <a:pt x="221" y="20"/>
                  </a:lnTo>
                  <a:lnTo>
                    <a:pt x="194" y="12"/>
                  </a:lnTo>
                  <a:lnTo>
                    <a:pt x="163" y="6"/>
                  </a:lnTo>
                  <a:lnTo>
                    <a:pt x="134" y="2"/>
                  </a:lnTo>
                  <a:close/>
                </a:path>
              </a:pathLst>
            </a:custGeom>
            <a:solidFill>
              <a:srgbClr val="2E6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42" name="Freeform 2157">
              <a:extLst>
                <a:ext uri="{FF2B5EF4-FFF2-40B4-BE49-F238E27FC236}">
                  <a16:creationId xmlns:a16="http://schemas.microsoft.com/office/drawing/2014/main" id="{2075F8DC-BA00-A7D4-5C96-4134D09BEB7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559" y="7672"/>
              <a:ext cx="551" cy="247"/>
            </a:xfrm>
            <a:custGeom>
              <a:avLst/>
              <a:gdLst>
                <a:gd name="T0" fmla="*/ 126 w 551"/>
                <a:gd name="T1" fmla="*/ 2 h 247"/>
                <a:gd name="T2" fmla="*/ 109 w 551"/>
                <a:gd name="T3" fmla="*/ 29 h 247"/>
                <a:gd name="T4" fmla="*/ 93 w 551"/>
                <a:gd name="T5" fmla="*/ 58 h 247"/>
                <a:gd name="T6" fmla="*/ 78 w 551"/>
                <a:gd name="T7" fmla="*/ 86 h 247"/>
                <a:gd name="T8" fmla="*/ 62 w 551"/>
                <a:gd name="T9" fmla="*/ 115 h 247"/>
                <a:gd name="T10" fmla="*/ 45 w 551"/>
                <a:gd name="T11" fmla="*/ 144 h 247"/>
                <a:gd name="T12" fmla="*/ 29 w 551"/>
                <a:gd name="T13" fmla="*/ 173 h 247"/>
                <a:gd name="T14" fmla="*/ 14 w 551"/>
                <a:gd name="T15" fmla="*/ 204 h 247"/>
                <a:gd name="T16" fmla="*/ 0 w 551"/>
                <a:gd name="T17" fmla="*/ 235 h 247"/>
                <a:gd name="T18" fmla="*/ 52 w 551"/>
                <a:gd name="T19" fmla="*/ 241 h 247"/>
                <a:gd name="T20" fmla="*/ 89 w 551"/>
                <a:gd name="T21" fmla="*/ 247 h 247"/>
                <a:gd name="T22" fmla="*/ 116 w 551"/>
                <a:gd name="T23" fmla="*/ 247 h 247"/>
                <a:gd name="T24" fmla="*/ 138 w 551"/>
                <a:gd name="T25" fmla="*/ 243 h 247"/>
                <a:gd name="T26" fmla="*/ 157 w 551"/>
                <a:gd name="T27" fmla="*/ 233 h 247"/>
                <a:gd name="T28" fmla="*/ 180 w 551"/>
                <a:gd name="T29" fmla="*/ 217 h 247"/>
                <a:gd name="T30" fmla="*/ 213 w 551"/>
                <a:gd name="T31" fmla="*/ 194 h 247"/>
                <a:gd name="T32" fmla="*/ 260 w 551"/>
                <a:gd name="T33" fmla="*/ 167 h 247"/>
                <a:gd name="T34" fmla="*/ 343 w 551"/>
                <a:gd name="T35" fmla="*/ 237 h 247"/>
                <a:gd name="T36" fmla="*/ 423 w 551"/>
                <a:gd name="T37" fmla="*/ 245 h 247"/>
                <a:gd name="T38" fmla="*/ 487 w 551"/>
                <a:gd name="T39" fmla="*/ 208 h 247"/>
                <a:gd name="T40" fmla="*/ 533 w 551"/>
                <a:gd name="T41" fmla="*/ 148 h 247"/>
                <a:gd name="T42" fmla="*/ 551 w 551"/>
                <a:gd name="T43" fmla="*/ 80 h 247"/>
                <a:gd name="T44" fmla="*/ 537 w 551"/>
                <a:gd name="T45" fmla="*/ 25 h 247"/>
                <a:gd name="T46" fmla="*/ 485 w 551"/>
                <a:gd name="T47" fmla="*/ 0 h 247"/>
                <a:gd name="T48" fmla="*/ 386 w 551"/>
                <a:gd name="T49" fmla="*/ 27 h 247"/>
                <a:gd name="T50" fmla="*/ 337 w 551"/>
                <a:gd name="T51" fmla="*/ 33 h 247"/>
                <a:gd name="T52" fmla="*/ 299 w 551"/>
                <a:gd name="T53" fmla="*/ 35 h 247"/>
                <a:gd name="T54" fmla="*/ 266 w 551"/>
                <a:gd name="T55" fmla="*/ 31 h 247"/>
                <a:gd name="T56" fmla="*/ 237 w 551"/>
                <a:gd name="T57" fmla="*/ 27 h 247"/>
                <a:gd name="T58" fmla="*/ 207 w 551"/>
                <a:gd name="T59" fmla="*/ 18 h 247"/>
                <a:gd name="T60" fmla="*/ 182 w 551"/>
                <a:gd name="T61" fmla="*/ 12 h 247"/>
                <a:gd name="T62" fmla="*/ 155 w 551"/>
                <a:gd name="T63" fmla="*/ 6 h 247"/>
                <a:gd name="T64" fmla="*/ 126 w 551"/>
                <a:gd name="T65" fmla="*/ 2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1" h="247">
                  <a:moveTo>
                    <a:pt x="126" y="2"/>
                  </a:moveTo>
                  <a:lnTo>
                    <a:pt x="109" y="29"/>
                  </a:lnTo>
                  <a:lnTo>
                    <a:pt x="93" y="58"/>
                  </a:lnTo>
                  <a:lnTo>
                    <a:pt x="78" y="86"/>
                  </a:lnTo>
                  <a:lnTo>
                    <a:pt x="62" y="115"/>
                  </a:lnTo>
                  <a:lnTo>
                    <a:pt x="45" y="144"/>
                  </a:lnTo>
                  <a:lnTo>
                    <a:pt x="29" y="173"/>
                  </a:lnTo>
                  <a:lnTo>
                    <a:pt x="14" y="204"/>
                  </a:lnTo>
                  <a:lnTo>
                    <a:pt x="0" y="235"/>
                  </a:lnTo>
                  <a:lnTo>
                    <a:pt x="52" y="241"/>
                  </a:lnTo>
                  <a:lnTo>
                    <a:pt x="89" y="247"/>
                  </a:lnTo>
                  <a:lnTo>
                    <a:pt x="116" y="247"/>
                  </a:lnTo>
                  <a:lnTo>
                    <a:pt x="138" y="243"/>
                  </a:lnTo>
                  <a:lnTo>
                    <a:pt x="157" y="233"/>
                  </a:lnTo>
                  <a:lnTo>
                    <a:pt x="180" y="217"/>
                  </a:lnTo>
                  <a:lnTo>
                    <a:pt x="213" y="194"/>
                  </a:lnTo>
                  <a:lnTo>
                    <a:pt x="260" y="167"/>
                  </a:lnTo>
                  <a:lnTo>
                    <a:pt x="343" y="237"/>
                  </a:lnTo>
                  <a:lnTo>
                    <a:pt x="423" y="245"/>
                  </a:lnTo>
                  <a:lnTo>
                    <a:pt x="487" y="208"/>
                  </a:lnTo>
                  <a:lnTo>
                    <a:pt x="533" y="148"/>
                  </a:lnTo>
                  <a:lnTo>
                    <a:pt x="551" y="80"/>
                  </a:lnTo>
                  <a:lnTo>
                    <a:pt x="537" y="25"/>
                  </a:lnTo>
                  <a:lnTo>
                    <a:pt x="485" y="0"/>
                  </a:lnTo>
                  <a:lnTo>
                    <a:pt x="386" y="27"/>
                  </a:lnTo>
                  <a:lnTo>
                    <a:pt x="337" y="33"/>
                  </a:lnTo>
                  <a:lnTo>
                    <a:pt x="299" y="35"/>
                  </a:lnTo>
                  <a:lnTo>
                    <a:pt x="266" y="31"/>
                  </a:lnTo>
                  <a:lnTo>
                    <a:pt x="237" y="27"/>
                  </a:lnTo>
                  <a:lnTo>
                    <a:pt x="207" y="18"/>
                  </a:lnTo>
                  <a:lnTo>
                    <a:pt x="182" y="12"/>
                  </a:lnTo>
                  <a:lnTo>
                    <a:pt x="155" y="6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2E6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43" name="Freeform 2158">
              <a:extLst>
                <a:ext uri="{FF2B5EF4-FFF2-40B4-BE49-F238E27FC236}">
                  <a16:creationId xmlns:a16="http://schemas.microsoft.com/office/drawing/2014/main" id="{B2962D7F-09ED-DAD3-FE1B-658A362D5E6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850" y="7215"/>
              <a:ext cx="523" cy="230"/>
            </a:xfrm>
            <a:custGeom>
              <a:avLst/>
              <a:gdLst>
                <a:gd name="T0" fmla="*/ 122 w 523"/>
                <a:gd name="T1" fmla="*/ 0 h 230"/>
                <a:gd name="T2" fmla="*/ 105 w 523"/>
                <a:gd name="T3" fmla="*/ 25 h 230"/>
                <a:gd name="T4" fmla="*/ 91 w 523"/>
                <a:gd name="T5" fmla="*/ 52 h 230"/>
                <a:gd name="T6" fmla="*/ 74 w 523"/>
                <a:gd name="T7" fmla="*/ 79 h 230"/>
                <a:gd name="T8" fmla="*/ 60 w 523"/>
                <a:gd name="T9" fmla="*/ 106 h 230"/>
                <a:gd name="T10" fmla="*/ 44 w 523"/>
                <a:gd name="T11" fmla="*/ 133 h 230"/>
                <a:gd name="T12" fmla="*/ 29 w 523"/>
                <a:gd name="T13" fmla="*/ 162 h 230"/>
                <a:gd name="T14" fmla="*/ 13 w 523"/>
                <a:gd name="T15" fmla="*/ 192 h 230"/>
                <a:gd name="T16" fmla="*/ 0 w 523"/>
                <a:gd name="T17" fmla="*/ 221 h 230"/>
                <a:gd name="T18" fmla="*/ 48 w 523"/>
                <a:gd name="T19" fmla="*/ 225 h 230"/>
                <a:gd name="T20" fmla="*/ 85 w 523"/>
                <a:gd name="T21" fmla="*/ 230 h 230"/>
                <a:gd name="T22" fmla="*/ 110 w 523"/>
                <a:gd name="T23" fmla="*/ 230 h 230"/>
                <a:gd name="T24" fmla="*/ 132 w 523"/>
                <a:gd name="T25" fmla="*/ 228 h 230"/>
                <a:gd name="T26" fmla="*/ 151 w 523"/>
                <a:gd name="T27" fmla="*/ 219 h 230"/>
                <a:gd name="T28" fmla="*/ 174 w 523"/>
                <a:gd name="T29" fmla="*/ 205 h 230"/>
                <a:gd name="T30" fmla="*/ 203 w 523"/>
                <a:gd name="T31" fmla="*/ 184 h 230"/>
                <a:gd name="T32" fmla="*/ 248 w 523"/>
                <a:gd name="T33" fmla="*/ 157 h 230"/>
                <a:gd name="T34" fmla="*/ 326 w 523"/>
                <a:gd name="T35" fmla="*/ 223 h 230"/>
                <a:gd name="T36" fmla="*/ 399 w 523"/>
                <a:gd name="T37" fmla="*/ 230 h 230"/>
                <a:gd name="T38" fmla="*/ 461 w 523"/>
                <a:gd name="T39" fmla="*/ 195 h 230"/>
                <a:gd name="T40" fmla="*/ 506 w 523"/>
                <a:gd name="T41" fmla="*/ 139 h 230"/>
                <a:gd name="T42" fmla="*/ 523 w 523"/>
                <a:gd name="T43" fmla="*/ 75 h 230"/>
                <a:gd name="T44" fmla="*/ 510 w 523"/>
                <a:gd name="T45" fmla="*/ 23 h 230"/>
                <a:gd name="T46" fmla="*/ 457 w 523"/>
                <a:gd name="T47" fmla="*/ 0 h 230"/>
                <a:gd name="T48" fmla="*/ 364 w 523"/>
                <a:gd name="T49" fmla="*/ 23 h 230"/>
                <a:gd name="T50" fmla="*/ 320 w 523"/>
                <a:gd name="T51" fmla="*/ 29 h 230"/>
                <a:gd name="T52" fmla="*/ 283 w 523"/>
                <a:gd name="T53" fmla="*/ 29 h 230"/>
                <a:gd name="T54" fmla="*/ 250 w 523"/>
                <a:gd name="T55" fmla="*/ 27 h 230"/>
                <a:gd name="T56" fmla="*/ 225 w 523"/>
                <a:gd name="T57" fmla="*/ 23 h 230"/>
                <a:gd name="T58" fmla="*/ 200 w 523"/>
                <a:gd name="T59" fmla="*/ 15 h 230"/>
                <a:gd name="T60" fmla="*/ 176 w 523"/>
                <a:gd name="T61" fmla="*/ 9 h 230"/>
                <a:gd name="T62" fmla="*/ 149 w 523"/>
                <a:gd name="T63" fmla="*/ 3 h 230"/>
                <a:gd name="T64" fmla="*/ 122 w 523"/>
                <a:gd name="T6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23" h="230">
                  <a:moveTo>
                    <a:pt x="122" y="0"/>
                  </a:moveTo>
                  <a:lnTo>
                    <a:pt x="105" y="25"/>
                  </a:lnTo>
                  <a:lnTo>
                    <a:pt x="91" y="52"/>
                  </a:lnTo>
                  <a:lnTo>
                    <a:pt x="74" y="79"/>
                  </a:lnTo>
                  <a:lnTo>
                    <a:pt x="60" y="106"/>
                  </a:lnTo>
                  <a:lnTo>
                    <a:pt x="44" y="133"/>
                  </a:lnTo>
                  <a:lnTo>
                    <a:pt x="29" y="162"/>
                  </a:lnTo>
                  <a:lnTo>
                    <a:pt x="13" y="192"/>
                  </a:lnTo>
                  <a:lnTo>
                    <a:pt x="0" y="221"/>
                  </a:lnTo>
                  <a:lnTo>
                    <a:pt x="48" y="225"/>
                  </a:lnTo>
                  <a:lnTo>
                    <a:pt x="85" y="230"/>
                  </a:lnTo>
                  <a:lnTo>
                    <a:pt x="110" y="230"/>
                  </a:lnTo>
                  <a:lnTo>
                    <a:pt x="132" y="228"/>
                  </a:lnTo>
                  <a:lnTo>
                    <a:pt x="151" y="219"/>
                  </a:lnTo>
                  <a:lnTo>
                    <a:pt x="174" y="205"/>
                  </a:lnTo>
                  <a:lnTo>
                    <a:pt x="203" y="184"/>
                  </a:lnTo>
                  <a:lnTo>
                    <a:pt x="248" y="157"/>
                  </a:lnTo>
                  <a:lnTo>
                    <a:pt x="326" y="223"/>
                  </a:lnTo>
                  <a:lnTo>
                    <a:pt x="399" y="230"/>
                  </a:lnTo>
                  <a:lnTo>
                    <a:pt x="461" y="195"/>
                  </a:lnTo>
                  <a:lnTo>
                    <a:pt x="506" y="139"/>
                  </a:lnTo>
                  <a:lnTo>
                    <a:pt x="523" y="75"/>
                  </a:lnTo>
                  <a:lnTo>
                    <a:pt x="510" y="23"/>
                  </a:lnTo>
                  <a:lnTo>
                    <a:pt x="457" y="0"/>
                  </a:lnTo>
                  <a:lnTo>
                    <a:pt x="364" y="23"/>
                  </a:lnTo>
                  <a:lnTo>
                    <a:pt x="320" y="29"/>
                  </a:lnTo>
                  <a:lnTo>
                    <a:pt x="283" y="29"/>
                  </a:lnTo>
                  <a:lnTo>
                    <a:pt x="250" y="27"/>
                  </a:lnTo>
                  <a:lnTo>
                    <a:pt x="225" y="23"/>
                  </a:lnTo>
                  <a:lnTo>
                    <a:pt x="200" y="15"/>
                  </a:lnTo>
                  <a:lnTo>
                    <a:pt x="176" y="9"/>
                  </a:lnTo>
                  <a:lnTo>
                    <a:pt x="149" y="3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2E6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44" name="Freeform 2159">
              <a:extLst>
                <a:ext uri="{FF2B5EF4-FFF2-40B4-BE49-F238E27FC236}">
                  <a16:creationId xmlns:a16="http://schemas.microsoft.com/office/drawing/2014/main" id="{3BE66AAC-D46F-4FBE-67FF-D47BBEEE430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60" y="9567"/>
              <a:ext cx="369" cy="165"/>
            </a:xfrm>
            <a:custGeom>
              <a:avLst/>
              <a:gdLst>
                <a:gd name="T0" fmla="*/ 86 w 369"/>
                <a:gd name="T1" fmla="*/ 0 h 165"/>
                <a:gd name="T2" fmla="*/ 74 w 369"/>
                <a:gd name="T3" fmla="*/ 19 h 165"/>
                <a:gd name="T4" fmla="*/ 64 w 369"/>
                <a:gd name="T5" fmla="*/ 39 h 165"/>
                <a:gd name="T6" fmla="*/ 53 w 369"/>
                <a:gd name="T7" fmla="*/ 58 h 165"/>
                <a:gd name="T8" fmla="*/ 43 w 369"/>
                <a:gd name="T9" fmla="*/ 80 h 165"/>
                <a:gd name="T10" fmla="*/ 31 w 369"/>
                <a:gd name="T11" fmla="*/ 97 h 165"/>
                <a:gd name="T12" fmla="*/ 22 w 369"/>
                <a:gd name="T13" fmla="*/ 118 h 165"/>
                <a:gd name="T14" fmla="*/ 10 w 369"/>
                <a:gd name="T15" fmla="*/ 138 h 165"/>
                <a:gd name="T16" fmla="*/ 0 w 369"/>
                <a:gd name="T17" fmla="*/ 159 h 165"/>
                <a:gd name="T18" fmla="*/ 35 w 369"/>
                <a:gd name="T19" fmla="*/ 161 h 165"/>
                <a:gd name="T20" fmla="*/ 60 w 369"/>
                <a:gd name="T21" fmla="*/ 165 h 165"/>
                <a:gd name="T22" fmla="*/ 78 w 369"/>
                <a:gd name="T23" fmla="*/ 163 h 165"/>
                <a:gd name="T24" fmla="*/ 93 w 369"/>
                <a:gd name="T25" fmla="*/ 163 h 165"/>
                <a:gd name="T26" fmla="*/ 105 w 369"/>
                <a:gd name="T27" fmla="*/ 155 h 165"/>
                <a:gd name="T28" fmla="*/ 123 w 369"/>
                <a:gd name="T29" fmla="*/ 145 h 165"/>
                <a:gd name="T30" fmla="*/ 142 w 369"/>
                <a:gd name="T31" fmla="*/ 130 h 165"/>
                <a:gd name="T32" fmla="*/ 175 w 369"/>
                <a:gd name="T33" fmla="*/ 113 h 165"/>
                <a:gd name="T34" fmla="*/ 229 w 369"/>
                <a:gd name="T35" fmla="*/ 159 h 165"/>
                <a:gd name="T36" fmla="*/ 283 w 369"/>
                <a:gd name="T37" fmla="*/ 165 h 165"/>
                <a:gd name="T38" fmla="*/ 326 w 369"/>
                <a:gd name="T39" fmla="*/ 140 h 165"/>
                <a:gd name="T40" fmla="*/ 357 w 369"/>
                <a:gd name="T41" fmla="*/ 101 h 165"/>
                <a:gd name="T42" fmla="*/ 369 w 369"/>
                <a:gd name="T43" fmla="*/ 54 h 165"/>
                <a:gd name="T44" fmla="*/ 361 w 369"/>
                <a:gd name="T45" fmla="*/ 17 h 165"/>
                <a:gd name="T46" fmla="*/ 324 w 369"/>
                <a:gd name="T47" fmla="*/ 0 h 165"/>
                <a:gd name="T48" fmla="*/ 260 w 369"/>
                <a:gd name="T49" fmla="*/ 19 h 165"/>
                <a:gd name="T50" fmla="*/ 227 w 369"/>
                <a:gd name="T51" fmla="*/ 21 h 165"/>
                <a:gd name="T52" fmla="*/ 202 w 369"/>
                <a:gd name="T53" fmla="*/ 23 h 165"/>
                <a:gd name="T54" fmla="*/ 179 w 369"/>
                <a:gd name="T55" fmla="*/ 21 h 165"/>
                <a:gd name="T56" fmla="*/ 161 w 369"/>
                <a:gd name="T57" fmla="*/ 19 h 165"/>
                <a:gd name="T58" fmla="*/ 142 w 369"/>
                <a:gd name="T59" fmla="*/ 14 h 165"/>
                <a:gd name="T60" fmla="*/ 124 w 369"/>
                <a:gd name="T61" fmla="*/ 8 h 165"/>
                <a:gd name="T62" fmla="*/ 105 w 369"/>
                <a:gd name="T63" fmla="*/ 2 h 165"/>
                <a:gd name="T64" fmla="*/ 86 w 369"/>
                <a:gd name="T6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9" h="165">
                  <a:moveTo>
                    <a:pt x="86" y="0"/>
                  </a:moveTo>
                  <a:lnTo>
                    <a:pt x="74" y="19"/>
                  </a:lnTo>
                  <a:lnTo>
                    <a:pt x="64" y="39"/>
                  </a:lnTo>
                  <a:lnTo>
                    <a:pt x="53" y="58"/>
                  </a:lnTo>
                  <a:lnTo>
                    <a:pt x="43" y="80"/>
                  </a:lnTo>
                  <a:lnTo>
                    <a:pt x="31" y="97"/>
                  </a:lnTo>
                  <a:lnTo>
                    <a:pt x="22" y="118"/>
                  </a:lnTo>
                  <a:lnTo>
                    <a:pt x="10" y="138"/>
                  </a:lnTo>
                  <a:lnTo>
                    <a:pt x="0" y="159"/>
                  </a:lnTo>
                  <a:lnTo>
                    <a:pt x="35" y="161"/>
                  </a:lnTo>
                  <a:lnTo>
                    <a:pt x="60" y="165"/>
                  </a:lnTo>
                  <a:lnTo>
                    <a:pt x="78" y="163"/>
                  </a:lnTo>
                  <a:lnTo>
                    <a:pt x="93" y="163"/>
                  </a:lnTo>
                  <a:lnTo>
                    <a:pt x="105" y="155"/>
                  </a:lnTo>
                  <a:lnTo>
                    <a:pt x="123" y="145"/>
                  </a:lnTo>
                  <a:lnTo>
                    <a:pt x="142" y="130"/>
                  </a:lnTo>
                  <a:lnTo>
                    <a:pt x="175" y="113"/>
                  </a:lnTo>
                  <a:lnTo>
                    <a:pt x="229" y="159"/>
                  </a:lnTo>
                  <a:lnTo>
                    <a:pt x="283" y="165"/>
                  </a:lnTo>
                  <a:lnTo>
                    <a:pt x="326" y="140"/>
                  </a:lnTo>
                  <a:lnTo>
                    <a:pt x="357" y="101"/>
                  </a:lnTo>
                  <a:lnTo>
                    <a:pt x="369" y="54"/>
                  </a:lnTo>
                  <a:lnTo>
                    <a:pt x="361" y="17"/>
                  </a:lnTo>
                  <a:lnTo>
                    <a:pt x="324" y="0"/>
                  </a:lnTo>
                  <a:lnTo>
                    <a:pt x="260" y="19"/>
                  </a:lnTo>
                  <a:lnTo>
                    <a:pt x="227" y="21"/>
                  </a:lnTo>
                  <a:lnTo>
                    <a:pt x="202" y="23"/>
                  </a:lnTo>
                  <a:lnTo>
                    <a:pt x="179" y="21"/>
                  </a:lnTo>
                  <a:lnTo>
                    <a:pt x="161" y="19"/>
                  </a:lnTo>
                  <a:lnTo>
                    <a:pt x="142" y="14"/>
                  </a:lnTo>
                  <a:lnTo>
                    <a:pt x="124" y="8"/>
                  </a:lnTo>
                  <a:lnTo>
                    <a:pt x="105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2E6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45" name="Freeform 2160">
              <a:extLst>
                <a:ext uri="{FF2B5EF4-FFF2-40B4-BE49-F238E27FC236}">
                  <a16:creationId xmlns:a16="http://schemas.microsoft.com/office/drawing/2014/main" id="{C516A2B9-4F16-DDA9-448E-0F77A337DAE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29" y="9974"/>
              <a:ext cx="211" cy="97"/>
            </a:xfrm>
            <a:custGeom>
              <a:avLst/>
              <a:gdLst>
                <a:gd name="T0" fmla="*/ 50 w 211"/>
                <a:gd name="T1" fmla="*/ 4 h 97"/>
                <a:gd name="T2" fmla="*/ 42 w 211"/>
                <a:gd name="T3" fmla="*/ 14 h 97"/>
                <a:gd name="T4" fmla="*/ 36 w 211"/>
                <a:gd name="T5" fmla="*/ 26 h 97"/>
                <a:gd name="T6" fmla="*/ 31 w 211"/>
                <a:gd name="T7" fmla="*/ 37 h 97"/>
                <a:gd name="T8" fmla="*/ 25 w 211"/>
                <a:gd name="T9" fmla="*/ 49 h 97"/>
                <a:gd name="T10" fmla="*/ 17 w 211"/>
                <a:gd name="T11" fmla="*/ 58 h 97"/>
                <a:gd name="T12" fmla="*/ 11 w 211"/>
                <a:gd name="T13" fmla="*/ 70 h 97"/>
                <a:gd name="T14" fmla="*/ 5 w 211"/>
                <a:gd name="T15" fmla="*/ 82 h 97"/>
                <a:gd name="T16" fmla="*/ 0 w 211"/>
                <a:gd name="T17" fmla="*/ 93 h 97"/>
                <a:gd name="T18" fmla="*/ 19 w 211"/>
                <a:gd name="T19" fmla="*/ 95 h 97"/>
                <a:gd name="T20" fmla="*/ 32 w 211"/>
                <a:gd name="T21" fmla="*/ 97 h 97"/>
                <a:gd name="T22" fmla="*/ 42 w 211"/>
                <a:gd name="T23" fmla="*/ 97 h 97"/>
                <a:gd name="T24" fmla="*/ 52 w 211"/>
                <a:gd name="T25" fmla="*/ 97 h 97"/>
                <a:gd name="T26" fmla="*/ 58 w 211"/>
                <a:gd name="T27" fmla="*/ 91 h 97"/>
                <a:gd name="T28" fmla="*/ 67 w 211"/>
                <a:gd name="T29" fmla="*/ 86 h 97"/>
                <a:gd name="T30" fmla="*/ 79 w 211"/>
                <a:gd name="T31" fmla="*/ 76 h 97"/>
                <a:gd name="T32" fmla="*/ 98 w 211"/>
                <a:gd name="T33" fmla="*/ 66 h 97"/>
                <a:gd name="T34" fmla="*/ 129 w 211"/>
                <a:gd name="T35" fmla="*/ 91 h 97"/>
                <a:gd name="T36" fmla="*/ 160 w 211"/>
                <a:gd name="T37" fmla="*/ 95 h 97"/>
                <a:gd name="T38" fmla="*/ 186 w 211"/>
                <a:gd name="T39" fmla="*/ 82 h 97"/>
                <a:gd name="T40" fmla="*/ 205 w 211"/>
                <a:gd name="T41" fmla="*/ 58 h 97"/>
                <a:gd name="T42" fmla="*/ 211 w 211"/>
                <a:gd name="T43" fmla="*/ 31 h 97"/>
                <a:gd name="T44" fmla="*/ 205 w 211"/>
                <a:gd name="T45" fmla="*/ 10 h 97"/>
                <a:gd name="T46" fmla="*/ 186 w 211"/>
                <a:gd name="T47" fmla="*/ 0 h 97"/>
                <a:gd name="T48" fmla="*/ 149 w 211"/>
                <a:gd name="T49" fmla="*/ 12 h 97"/>
                <a:gd name="T50" fmla="*/ 129 w 211"/>
                <a:gd name="T51" fmla="*/ 12 h 97"/>
                <a:gd name="T52" fmla="*/ 114 w 211"/>
                <a:gd name="T53" fmla="*/ 14 h 97"/>
                <a:gd name="T54" fmla="*/ 100 w 211"/>
                <a:gd name="T55" fmla="*/ 12 h 97"/>
                <a:gd name="T56" fmla="*/ 91 w 211"/>
                <a:gd name="T57" fmla="*/ 12 h 97"/>
                <a:gd name="T58" fmla="*/ 79 w 211"/>
                <a:gd name="T59" fmla="*/ 8 h 97"/>
                <a:gd name="T60" fmla="*/ 69 w 211"/>
                <a:gd name="T61" fmla="*/ 8 h 97"/>
                <a:gd name="T62" fmla="*/ 60 w 211"/>
                <a:gd name="T63" fmla="*/ 4 h 97"/>
                <a:gd name="T64" fmla="*/ 50 w 211"/>
                <a:gd name="T65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1" h="97">
                  <a:moveTo>
                    <a:pt x="50" y="4"/>
                  </a:moveTo>
                  <a:lnTo>
                    <a:pt x="42" y="14"/>
                  </a:lnTo>
                  <a:lnTo>
                    <a:pt x="36" y="26"/>
                  </a:lnTo>
                  <a:lnTo>
                    <a:pt x="31" y="37"/>
                  </a:lnTo>
                  <a:lnTo>
                    <a:pt x="25" y="49"/>
                  </a:lnTo>
                  <a:lnTo>
                    <a:pt x="17" y="58"/>
                  </a:lnTo>
                  <a:lnTo>
                    <a:pt x="11" y="70"/>
                  </a:lnTo>
                  <a:lnTo>
                    <a:pt x="5" y="82"/>
                  </a:lnTo>
                  <a:lnTo>
                    <a:pt x="0" y="93"/>
                  </a:lnTo>
                  <a:lnTo>
                    <a:pt x="19" y="95"/>
                  </a:lnTo>
                  <a:lnTo>
                    <a:pt x="32" y="97"/>
                  </a:lnTo>
                  <a:lnTo>
                    <a:pt x="42" y="97"/>
                  </a:lnTo>
                  <a:lnTo>
                    <a:pt x="52" y="97"/>
                  </a:lnTo>
                  <a:lnTo>
                    <a:pt x="58" y="91"/>
                  </a:lnTo>
                  <a:lnTo>
                    <a:pt x="67" y="86"/>
                  </a:lnTo>
                  <a:lnTo>
                    <a:pt x="79" y="76"/>
                  </a:lnTo>
                  <a:lnTo>
                    <a:pt x="98" y="66"/>
                  </a:lnTo>
                  <a:lnTo>
                    <a:pt x="129" y="91"/>
                  </a:lnTo>
                  <a:lnTo>
                    <a:pt x="160" y="95"/>
                  </a:lnTo>
                  <a:lnTo>
                    <a:pt x="186" y="82"/>
                  </a:lnTo>
                  <a:lnTo>
                    <a:pt x="205" y="58"/>
                  </a:lnTo>
                  <a:lnTo>
                    <a:pt x="211" y="31"/>
                  </a:lnTo>
                  <a:lnTo>
                    <a:pt x="205" y="10"/>
                  </a:lnTo>
                  <a:lnTo>
                    <a:pt x="186" y="0"/>
                  </a:lnTo>
                  <a:lnTo>
                    <a:pt x="149" y="12"/>
                  </a:lnTo>
                  <a:lnTo>
                    <a:pt x="129" y="12"/>
                  </a:lnTo>
                  <a:lnTo>
                    <a:pt x="114" y="14"/>
                  </a:lnTo>
                  <a:lnTo>
                    <a:pt x="100" y="12"/>
                  </a:lnTo>
                  <a:lnTo>
                    <a:pt x="91" y="12"/>
                  </a:lnTo>
                  <a:lnTo>
                    <a:pt x="79" y="8"/>
                  </a:lnTo>
                  <a:lnTo>
                    <a:pt x="69" y="8"/>
                  </a:lnTo>
                  <a:lnTo>
                    <a:pt x="60" y="4"/>
                  </a:lnTo>
                  <a:lnTo>
                    <a:pt x="50" y="4"/>
                  </a:lnTo>
                  <a:close/>
                </a:path>
              </a:pathLst>
            </a:custGeom>
            <a:solidFill>
              <a:srgbClr val="2E6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46" name="Freeform 2161">
              <a:extLst>
                <a:ext uri="{FF2B5EF4-FFF2-40B4-BE49-F238E27FC236}">
                  <a16:creationId xmlns:a16="http://schemas.microsoft.com/office/drawing/2014/main" id="{047B7935-1051-CC34-F3D5-E036ADFBC3D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2" y="5634"/>
              <a:ext cx="3360" cy="3524"/>
            </a:xfrm>
            <a:custGeom>
              <a:avLst/>
              <a:gdLst>
                <a:gd name="T0" fmla="*/ 1444 w 3360"/>
                <a:gd name="T1" fmla="*/ 392 h 3524"/>
                <a:gd name="T2" fmla="*/ 1270 w 3360"/>
                <a:gd name="T3" fmla="*/ 758 h 3524"/>
                <a:gd name="T4" fmla="*/ 1097 w 3360"/>
                <a:gd name="T5" fmla="*/ 1127 h 3524"/>
                <a:gd name="T6" fmla="*/ 923 w 3360"/>
                <a:gd name="T7" fmla="*/ 1491 h 3524"/>
                <a:gd name="T8" fmla="*/ 750 w 3360"/>
                <a:gd name="T9" fmla="*/ 1858 h 3524"/>
                <a:gd name="T10" fmla="*/ 574 w 3360"/>
                <a:gd name="T11" fmla="*/ 2221 h 3524"/>
                <a:gd name="T12" fmla="*/ 395 w 3360"/>
                <a:gd name="T13" fmla="*/ 2585 h 3524"/>
                <a:gd name="T14" fmla="*/ 213 w 3360"/>
                <a:gd name="T15" fmla="*/ 2948 h 3524"/>
                <a:gd name="T16" fmla="*/ 31 w 3360"/>
                <a:gd name="T17" fmla="*/ 3312 h 3524"/>
                <a:gd name="T18" fmla="*/ 0 w 3360"/>
                <a:gd name="T19" fmla="*/ 3448 h 3524"/>
                <a:gd name="T20" fmla="*/ 33 w 3360"/>
                <a:gd name="T21" fmla="*/ 3516 h 3524"/>
                <a:gd name="T22" fmla="*/ 108 w 3360"/>
                <a:gd name="T23" fmla="*/ 3524 h 3524"/>
                <a:gd name="T24" fmla="*/ 221 w 3360"/>
                <a:gd name="T25" fmla="*/ 3485 h 3524"/>
                <a:gd name="T26" fmla="*/ 351 w 3360"/>
                <a:gd name="T27" fmla="*/ 3407 h 3524"/>
                <a:gd name="T28" fmla="*/ 488 w 3360"/>
                <a:gd name="T29" fmla="*/ 3305 h 3524"/>
                <a:gd name="T30" fmla="*/ 622 w 3360"/>
                <a:gd name="T31" fmla="*/ 3186 h 3524"/>
                <a:gd name="T32" fmla="*/ 739 w 3360"/>
                <a:gd name="T33" fmla="*/ 3066 h 3524"/>
                <a:gd name="T34" fmla="*/ 1190 w 3360"/>
                <a:gd name="T35" fmla="*/ 2651 h 3524"/>
                <a:gd name="T36" fmla="*/ 1582 w 3360"/>
                <a:gd name="T37" fmla="*/ 2296 h 3524"/>
                <a:gd name="T38" fmla="*/ 1923 w 3360"/>
                <a:gd name="T39" fmla="*/ 1976 h 3524"/>
                <a:gd name="T40" fmla="*/ 2230 w 3360"/>
                <a:gd name="T41" fmla="*/ 1668 h 3524"/>
                <a:gd name="T42" fmla="*/ 2511 w 3360"/>
                <a:gd name="T43" fmla="*/ 1338 h 3524"/>
                <a:gd name="T44" fmla="*/ 2786 w 3360"/>
                <a:gd name="T45" fmla="*/ 970 h 3524"/>
                <a:gd name="T46" fmla="*/ 3064 w 3360"/>
                <a:gd name="T47" fmla="*/ 531 h 3524"/>
                <a:gd name="T48" fmla="*/ 3360 w 3360"/>
                <a:gd name="T49" fmla="*/ 0 h 3524"/>
                <a:gd name="T50" fmla="*/ 3164 w 3360"/>
                <a:gd name="T51" fmla="*/ 78 h 3524"/>
                <a:gd name="T52" fmla="*/ 2939 w 3360"/>
                <a:gd name="T53" fmla="*/ 147 h 3524"/>
                <a:gd name="T54" fmla="*/ 2689 w 3360"/>
                <a:gd name="T55" fmla="*/ 206 h 3524"/>
                <a:gd name="T56" fmla="*/ 2429 w 3360"/>
                <a:gd name="T57" fmla="*/ 256 h 3524"/>
                <a:gd name="T58" fmla="*/ 2164 w 3360"/>
                <a:gd name="T59" fmla="*/ 297 h 3524"/>
                <a:gd name="T60" fmla="*/ 1904 w 3360"/>
                <a:gd name="T61" fmla="*/ 334 h 3524"/>
                <a:gd name="T62" fmla="*/ 1662 w 3360"/>
                <a:gd name="T63" fmla="*/ 365 h 3524"/>
                <a:gd name="T64" fmla="*/ 1444 w 3360"/>
                <a:gd name="T65" fmla="*/ 392 h 3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60" h="3524">
                  <a:moveTo>
                    <a:pt x="1444" y="392"/>
                  </a:moveTo>
                  <a:lnTo>
                    <a:pt x="1270" y="758"/>
                  </a:lnTo>
                  <a:lnTo>
                    <a:pt x="1097" y="1127"/>
                  </a:lnTo>
                  <a:lnTo>
                    <a:pt x="923" y="1491"/>
                  </a:lnTo>
                  <a:lnTo>
                    <a:pt x="750" y="1858"/>
                  </a:lnTo>
                  <a:lnTo>
                    <a:pt x="574" y="2221"/>
                  </a:lnTo>
                  <a:lnTo>
                    <a:pt x="395" y="2585"/>
                  </a:lnTo>
                  <a:lnTo>
                    <a:pt x="213" y="2948"/>
                  </a:lnTo>
                  <a:lnTo>
                    <a:pt x="31" y="3312"/>
                  </a:lnTo>
                  <a:lnTo>
                    <a:pt x="0" y="3448"/>
                  </a:lnTo>
                  <a:lnTo>
                    <a:pt x="33" y="3516"/>
                  </a:lnTo>
                  <a:lnTo>
                    <a:pt x="108" y="3524"/>
                  </a:lnTo>
                  <a:lnTo>
                    <a:pt x="221" y="3485"/>
                  </a:lnTo>
                  <a:lnTo>
                    <a:pt x="351" y="3407"/>
                  </a:lnTo>
                  <a:lnTo>
                    <a:pt x="488" y="3305"/>
                  </a:lnTo>
                  <a:lnTo>
                    <a:pt x="622" y="3186"/>
                  </a:lnTo>
                  <a:lnTo>
                    <a:pt x="739" y="3066"/>
                  </a:lnTo>
                  <a:lnTo>
                    <a:pt x="1190" y="2651"/>
                  </a:lnTo>
                  <a:lnTo>
                    <a:pt x="1582" y="2296"/>
                  </a:lnTo>
                  <a:lnTo>
                    <a:pt x="1923" y="1976"/>
                  </a:lnTo>
                  <a:lnTo>
                    <a:pt x="2230" y="1668"/>
                  </a:lnTo>
                  <a:lnTo>
                    <a:pt x="2511" y="1338"/>
                  </a:lnTo>
                  <a:lnTo>
                    <a:pt x="2786" y="970"/>
                  </a:lnTo>
                  <a:lnTo>
                    <a:pt x="3064" y="531"/>
                  </a:lnTo>
                  <a:lnTo>
                    <a:pt x="3360" y="0"/>
                  </a:lnTo>
                  <a:lnTo>
                    <a:pt x="3164" y="78"/>
                  </a:lnTo>
                  <a:lnTo>
                    <a:pt x="2939" y="147"/>
                  </a:lnTo>
                  <a:lnTo>
                    <a:pt x="2689" y="206"/>
                  </a:lnTo>
                  <a:lnTo>
                    <a:pt x="2429" y="256"/>
                  </a:lnTo>
                  <a:lnTo>
                    <a:pt x="2164" y="297"/>
                  </a:lnTo>
                  <a:lnTo>
                    <a:pt x="1904" y="334"/>
                  </a:lnTo>
                  <a:lnTo>
                    <a:pt x="1662" y="365"/>
                  </a:lnTo>
                  <a:lnTo>
                    <a:pt x="1444" y="392"/>
                  </a:lnTo>
                  <a:close/>
                </a:path>
              </a:pathLst>
            </a:custGeom>
            <a:solidFill>
              <a:srgbClr val="96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47" name="Freeform 2162">
              <a:extLst>
                <a:ext uri="{FF2B5EF4-FFF2-40B4-BE49-F238E27FC236}">
                  <a16:creationId xmlns:a16="http://schemas.microsoft.com/office/drawing/2014/main" id="{7B2E5E80-2127-E842-15F5-053027FDF0F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58" y="5702"/>
              <a:ext cx="2815" cy="2971"/>
            </a:xfrm>
            <a:custGeom>
              <a:avLst/>
              <a:gdLst>
                <a:gd name="T0" fmla="*/ 1163 w 2815"/>
                <a:gd name="T1" fmla="*/ 283 h 2971"/>
                <a:gd name="T2" fmla="*/ 1020 w 2815"/>
                <a:gd name="T3" fmla="*/ 593 h 2971"/>
                <a:gd name="T4" fmla="*/ 882 w 2815"/>
                <a:gd name="T5" fmla="*/ 907 h 2971"/>
                <a:gd name="T6" fmla="*/ 742 w 2815"/>
                <a:gd name="T7" fmla="*/ 1226 h 2971"/>
                <a:gd name="T8" fmla="*/ 607 w 2815"/>
                <a:gd name="T9" fmla="*/ 1546 h 2971"/>
                <a:gd name="T10" fmla="*/ 465 w 2815"/>
                <a:gd name="T11" fmla="*/ 1862 h 2971"/>
                <a:gd name="T12" fmla="*/ 323 w 2815"/>
                <a:gd name="T13" fmla="*/ 2178 h 2971"/>
                <a:gd name="T14" fmla="*/ 176 w 2815"/>
                <a:gd name="T15" fmla="*/ 2488 h 2971"/>
                <a:gd name="T16" fmla="*/ 25 w 2815"/>
                <a:gd name="T17" fmla="*/ 2794 h 2971"/>
                <a:gd name="T18" fmla="*/ 0 w 2815"/>
                <a:gd name="T19" fmla="*/ 2907 h 2971"/>
                <a:gd name="T20" fmla="*/ 27 w 2815"/>
                <a:gd name="T21" fmla="*/ 2965 h 2971"/>
                <a:gd name="T22" fmla="*/ 91 w 2815"/>
                <a:gd name="T23" fmla="*/ 2971 h 2971"/>
                <a:gd name="T24" fmla="*/ 184 w 2815"/>
                <a:gd name="T25" fmla="*/ 2940 h 2971"/>
                <a:gd name="T26" fmla="*/ 292 w 2815"/>
                <a:gd name="T27" fmla="*/ 2876 h 2971"/>
                <a:gd name="T28" fmla="*/ 409 w 2815"/>
                <a:gd name="T29" fmla="*/ 2793 h 2971"/>
                <a:gd name="T30" fmla="*/ 519 w 2815"/>
                <a:gd name="T31" fmla="*/ 2694 h 2971"/>
                <a:gd name="T32" fmla="*/ 618 w 2815"/>
                <a:gd name="T33" fmla="*/ 2593 h 2971"/>
                <a:gd name="T34" fmla="*/ 996 w 2815"/>
                <a:gd name="T35" fmla="*/ 2244 h 2971"/>
                <a:gd name="T36" fmla="*/ 1324 w 2815"/>
                <a:gd name="T37" fmla="*/ 1945 h 2971"/>
                <a:gd name="T38" fmla="*/ 1609 w 2815"/>
                <a:gd name="T39" fmla="*/ 1674 h 2971"/>
                <a:gd name="T40" fmla="*/ 1867 w 2815"/>
                <a:gd name="T41" fmla="*/ 1410 h 2971"/>
                <a:gd name="T42" fmla="*/ 2103 w 2815"/>
                <a:gd name="T43" fmla="*/ 1129 h 2971"/>
                <a:gd name="T44" fmla="*/ 2334 w 2815"/>
                <a:gd name="T45" fmla="*/ 816 h 2971"/>
                <a:gd name="T46" fmla="*/ 2567 w 2815"/>
                <a:gd name="T47" fmla="*/ 446 h 2971"/>
                <a:gd name="T48" fmla="*/ 2815 w 2815"/>
                <a:gd name="T49" fmla="*/ 0 h 2971"/>
                <a:gd name="T50" fmla="*/ 2650 w 2815"/>
                <a:gd name="T51" fmla="*/ 64 h 2971"/>
                <a:gd name="T52" fmla="*/ 2456 w 2815"/>
                <a:gd name="T53" fmla="*/ 116 h 2971"/>
                <a:gd name="T54" fmla="*/ 2241 w 2815"/>
                <a:gd name="T55" fmla="*/ 157 h 2971"/>
                <a:gd name="T56" fmla="*/ 2014 w 2815"/>
                <a:gd name="T57" fmla="*/ 192 h 2971"/>
                <a:gd name="T58" fmla="*/ 1784 w 2815"/>
                <a:gd name="T59" fmla="*/ 217 h 2971"/>
                <a:gd name="T60" fmla="*/ 1559 w 2815"/>
                <a:gd name="T61" fmla="*/ 240 h 2971"/>
                <a:gd name="T62" fmla="*/ 1349 w 2815"/>
                <a:gd name="T63" fmla="*/ 260 h 2971"/>
                <a:gd name="T64" fmla="*/ 1163 w 2815"/>
                <a:gd name="T65" fmla="*/ 283 h 2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15" h="2971">
                  <a:moveTo>
                    <a:pt x="1163" y="283"/>
                  </a:moveTo>
                  <a:lnTo>
                    <a:pt x="1020" y="593"/>
                  </a:lnTo>
                  <a:lnTo>
                    <a:pt x="882" y="907"/>
                  </a:lnTo>
                  <a:lnTo>
                    <a:pt x="742" y="1226"/>
                  </a:lnTo>
                  <a:lnTo>
                    <a:pt x="607" y="1546"/>
                  </a:lnTo>
                  <a:lnTo>
                    <a:pt x="465" y="1862"/>
                  </a:lnTo>
                  <a:lnTo>
                    <a:pt x="323" y="2178"/>
                  </a:lnTo>
                  <a:lnTo>
                    <a:pt x="176" y="2488"/>
                  </a:lnTo>
                  <a:lnTo>
                    <a:pt x="25" y="2794"/>
                  </a:lnTo>
                  <a:lnTo>
                    <a:pt x="0" y="2907"/>
                  </a:lnTo>
                  <a:lnTo>
                    <a:pt x="27" y="2965"/>
                  </a:lnTo>
                  <a:lnTo>
                    <a:pt x="91" y="2971"/>
                  </a:lnTo>
                  <a:lnTo>
                    <a:pt x="184" y="2940"/>
                  </a:lnTo>
                  <a:lnTo>
                    <a:pt x="292" y="2876"/>
                  </a:lnTo>
                  <a:lnTo>
                    <a:pt x="409" y="2793"/>
                  </a:lnTo>
                  <a:lnTo>
                    <a:pt x="519" y="2694"/>
                  </a:lnTo>
                  <a:lnTo>
                    <a:pt x="618" y="2593"/>
                  </a:lnTo>
                  <a:lnTo>
                    <a:pt x="996" y="2244"/>
                  </a:lnTo>
                  <a:lnTo>
                    <a:pt x="1324" y="1945"/>
                  </a:lnTo>
                  <a:lnTo>
                    <a:pt x="1609" y="1674"/>
                  </a:lnTo>
                  <a:lnTo>
                    <a:pt x="1867" y="1410"/>
                  </a:lnTo>
                  <a:lnTo>
                    <a:pt x="2103" y="1129"/>
                  </a:lnTo>
                  <a:lnTo>
                    <a:pt x="2334" y="816"/>
                  </a:lnTo>
                  <a:lnTo>
                    <a:pt x="2567" y="446"/>
                  </a:lnTo>
                  <a:lnTo>
                    <a:pt x="2815" y="0"/>
                  </a:lnTo>
                  <a:lnTo>
                    <a:pt x="2650" y="64"/>
                  </a:lnTo>
                  <a:lnTo>
                    <a:pt x="2456" y="116"/>
                  </a:lnTo>
                  <a:lnTo>
                    <a:pt x="2241" y="157"/>
                  </a:lnTo>
                  <a:lnTo>
                    <a:pt x="2014" y="192"/>
                  </a:lnTo>
                  <a:lnTo>
                    <a:pt x="1784" y="217"/>
                  </a:lnTo>
                  <a:lnTo>
                    <a:pt x="1559" y="240"/>
                  </a:lnTo>
                  <a:lnTo>
                    <a:pt x="1349" y="260"/>
                  </a:lnTo>
                  <a:lnTo>
                    <a:pt x="1163" y="283"/>
                  </a:lnTo>
                  <a:close/>
                </a:path>
              </a:pathLst>
            </a:custGeom>
            <a:solidFill>
              <a:srgbClr val="17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48" name="Freeform 2163">
              <a:extLst>
                <a:ext uri="{FF2B5EF4-FFF2-40B4-BE49-F238E27FC236}">
                  <a16:creationId xmlns:a16="http://schemas.microsoft.com/office/drawing/2014/main" id="{3A3EC052-2B86-81DF-170E-55C8A67766A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50" y="5721"/>
              <a:ext cx="2092" cy="2196"/>
            </a:xfrm>
            <a:custGeom>
              <a:avLst/>
              <a:gdLst>
                <a:gd name="T0" fmla="*/ 900 w 2092"/>
                <a:gd name="T1" fmla="*/ 247 h 2196"/>
                <a:gd name="T2" fmla="*/ 791 w 2092"/>
                <a:gd name="T3" fmla="*/ 473 h 2196"/>
                <a:gd name="T4" fmla="*/ 683 w 2092"/>
                <a:gd name="T5" fmla="*/ 702 h 2196"/>
                <a:gd name="T6" fmla="*/ 574 w 2092"/>
                <a:gd name="T7" fmla="*/ 929 h 2196"/>
                <a:gd name="T8" fmla="*/ 466 w 2092"/>
                <a:gd name="T9" fmla="*/ 1158 h 2196"/>
                <a:gd name="T10" fmla="*/ 355 w 2092"/>
                <a:gd name="T11" fmla="*/ 1385 h 2196"/>
                <a:gd name="T12" fmla="*/ 244 w 2092"/>
                <a:gd name="T13" fmla="*/ 1612 h 2196"/>
                <a:gd name="T14" fmla="*/ 132 w 2092"/>
                <a:gd name="T15" fmla="*/ 1839 h 2196"/>
                <a:gd name="T16" fmla="*/ 20 w 2092"/>
                <a:gd name="T17" fmla="*/ 2066 h 2196"/>
                <a:gd name="T18" fmla="*/ 0 w 2092"/>
                <a:gd name="T19" fmla="*/ 2149 h 2196"/>
                <a:gd name="T20" fmla="*/ 20 w 2092"/>
                <a:gd name="T21" fmla="*/ 2192 h 2196"/>
                <a:gd name="T22" fmla="*/ 66 w 2092"/>
                <a:gd name="T23" fmla="*/ 2196 h 2196"/>
                <a:gd name="T24" fmla="*/ 136 w 2092"/>
                <a:gd name="T25" fmla="*/ 2172 h 2196"/>
                <a:gd name="T26" fmla="*/ 215 w 2092"/>
                <a:gd name="T27" fmla="*/ 2124 h 2196"/>
                <a:gd name="T28" fmla="*/ 303 w 2092"/>
                <a:gd name="T29" fmla="*/ 2062 h 2196"/>
                <a:gd name="T30" fmla="*/ 386 w 2092"/>
                <a:gd name="T31" fmla="*/ 1988 h 2196"/>
                <a:gd name="T32" fmla="*/ 460 w 2092"/>
                <a:gd name="T33" fmla="*/ 1912 h 2196"/>
                <a:gd name="T34" fmla="*/ 741 w 2092"/>
                <a:gd name="T35" fmla="*/ 1653 h 2196"/>
                <a:gd name="T36" fmla="*/ 985 w 2092"/>
                <a:gd name="T37" fmla="*/ 1431 h 2196"/>
                <a:gd name="T38" fmla="*/ 1197 w 2092"/>
                <a:gd name="T39" fmla="*/ 1232 h 2196"/>
                <a:gd name="T40" fmla="*/ 1388 w 2092"/>
                <a:gd name="T41" fmla="*/ 1040 h 2196"/>
                <a:gd name="T42" fmla="*/ 1563 w 2092"/>
                <a:gd name="T43" fmla="*/ 834 h 2196"/>
                <a:gd name="T44" fmla="*/ 1734 w 2092"/>
                <a:gd name="T45" fmla="*/ 603 h 2196"/>
                <a:gd name="T46" fmla="*/ 1906 w 2092"/>
                <a:gd name="T47" fmla="*/ 330 h 2196"/>
                <a:gd name="T48" fmla="*/ 2092 w 2092"/>
                <a:gd name="T49" fmla="*/ 0 h 2196"/>
                <a:gd name="T50" fmla="*/ 1972 w 2092"/>
                <a:gd name="T51" fmla="*/ 49 h 2196"/>
                <a:gd name="T52" fmla="*/ 1833 w 2092"/>
                <a:gd name="T53" fmla="*/ 91 h 2196"/>
                <a:gd name="T54" fmla="*/ 1677 w 2092"/>
                <a:gd name="T55" fmla="*/ 128 h 2196"/>
                <a:gd name="T56" fmla="*/ 1515 w 2092"/>
                <a:gd name="T57" fmla="*/ 159 h 2196"/>
                <a:gd name="T58" fmla="*/ 1348 w 2092"/>
                <a:gd name="T59" fmla="*/ 184 h 2196"/>
                <a:gd name="T60" fmla="*/ 1187 w 2092"/>
                <a:gd name="T61" fmla="*/ 208 h 2196"/>
                <a:gd name="T62" fmla="*/ 1034 w 2092"/>
                <a:gd name="T63" fmla="*/ 227 h 2196"/>
                <a:gd name="T64" fmla="*/ 900 w 2092"/>
                <a:gd name="T65" fmla="*/ 247 h 2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92" h="2196">
                  <a:moveTo>
                    <a:pt x="900" y="247"/>
                  </a:moveTo>
                  <a:lnTo>
                    <a:pt x="791" y="473"/>
                  </a:lnTo>
                  <a:lnTo>
                    <a:pt x="683" y="702"/>
                  </a:lnTo>
                  <a:lnTo>
                    <a:pt x="574" y="929"/>
                  </a:lnTo>
                  <a:lnTo>
                    <a:pt x="466" y="1158"/>
                  </a:lnTo>
                  <a:lnTo>
                    <a:pt x="355" y="1385"/>
                  </a:lnTo>
                  <a:lnTo>
                    <a:pt x="244" y="1612"/>
                  </a:lnTo>
                  <a:lnTo>
                    <a:pt x="132" y="1839"/>
                  </a:lnTo>
                  <a:lnTo>
                    <a:pt x="20" y="2066"/>
                  </a:lnTo>
                  <a:lnTo>
                    <a:pt x="0" y="2149"/>
                  </a:lnTo>
                  <a:lnTo>
                    <a:pt x="20" y="2192"/>
                  </a:lnTo>
                  <a:lnTo>
                    <a:pt x="66" y="2196"/>
                  </a:lnTo>
                  <a:lnTo>
                    <a:pt x="136" y="2172"/>
                  </a:lnTo>
                  <a:lnTo>
                    <a:pt x="215" y="2124"/>
                  </a:lnTo>
                  <a:lnTo>
                    <a:pt x="303" y="2062"/>
                  </a:lnTo>
                  <a:lnTo>
                    <a:pt x="386" y="1988"/>
                  </a:lnTo>
                  <a:lnTo>
                    <a:pt x="460" y="1912"/>
                  </a:lnTo>
                  <a:lnTo>
                    <a:pt x="741" y="1653"/>
                  </a:lnTo>
                  <a:lnTo>
                    <a:pt x="985" y="1431"/>
                  </a:lnTo>
                  <a:lnTo>
                    <a:pt x="1197" y="1232"/>
                  </a:lnTo>
                  <a:lnTo>
                    <a:pt x="1388" y="1040"/>
                  </a:lnTo>
                  <a:lnTo>
                    <a:pt x="1563" y="834"/>
                  </a:lnTo>
                  <a:lnTo>
                    <a:pt x="1734" y="603"/>
                  </a:lnTo>
                  <a:lnTo>
                    <a:pt x="1906" y="330"/>
                  </a:lnTo>
                  <a:lnTo>
                    <a:pt x="2092" y="0"/>
                  </a:lnTo>
                  <a:lnTo>
                    <a:pt x="1972" y="49"/>
                  </a:lnTo>
                  <a:lnTo>
                    <a:pt x="1833" y="91"/>
                  </a:lnTo>
                  <a:lnTo>
                    <a:pt x="1677" y="128"/>
                  </a:lnTo>
                  <a:lnTo>
                    <a:pt x="1515" y="159"/>
                  </a:lnTo>
                  <a:lnTo>
                    <a:pt x="1348" y="184"/>
                  </a:lnTo>
                  <a:lnTo>
                    <a:pt x="1187" y="208"/>
                  </a:lnTo>
                  <a:lnTo>
                    <a:pt x="1034" y="227"/>
                  </a:lnTo>
                  <a:lnTo>
                    <a:pt x="900" y="247"/>
                  </a:lnTo>
                  <a:close/>
                </a:path>
              </a:pathLst>
            </a:custGeom>
            <a:solidFill>
              <a:srgbClr val="96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49" name="Freeform 2164">
              <a:extLst>
                <a:ext uri="{FF2B5EF4-FFF2-40B4-BE49-F238E27FC236}">
                  <a16:creationId xmlns:a16="http://schemas.microsoft.com/office/drawing/2014/main" id="{AFF653A7-4F9B-005D-523F-D5C8CAFB7AF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152" y="5766"/>
              <a:ext cx="1757" cy="1852"/>
            </a:xfrm>
            <a:custGeom>
              <a:avLst/>
              <a:gdLst>
                <a:gd name="T0" fmla="*/ 725 w 1757"/>
                <a:gd name="T1" fmla="*/ 174 h 1852"/>
                <a:gd name="T2" fmla="*/ 636 w 1757"/>
                <a:gd name="T3" fmla="*/ 366 h 1852"/>
                <a:gd name="T4" fmla="*/ 549 w 1757"/>
                <a:gd name="T5" fmla="*/ 564 h 1852"/>
                <a:gd name="T6" fmla="*/ 461 w 1757"/>
                <a:gd name="T7" fmla="*/ 760 h 1852"/>
                <a:gd name="T8" fmla="*/ 378 w 1757"/>
                <a:gd name="T9" fmla="*/ 960 h 1852"/>
                <a:gd name="T10" fmla="*/ 289 w 1757"/>
                <a:gd name="T11" fmla="*/ 1158 h 1852"/>
                <a:gd name="T12" fmla="*/ 201 w 1757"/>
                <a:gd name="T13" fmla="*/ 1355 h 1852"/>
                <a:gd name="T14" fmla="*/ 108 w 1757"/>
                <a:gd name="T15" fmla="*/ 1549 h 1852"/>
                <a:gd name="T16" fmla="*/ 15 w 1757"/>
                <a:gd name="T17" fmla="*/ 1741 h 1852"/>
                <a:gd name="T18" fmla="*/ 0 w 1757"/>
                <a:gd name="T19" fmla="*/ 1811 h 1852"/>
                <a:gd name="T20" fmla="*/ 15 w 1757"/>
                <a:gd name="T21" fmla="*/ 1848 h 1852"/>
                <a:gd name="T22" fmla="*/ 56 w 1757"/>
                <a:gd name="T23" fmla="*/ 1852 h 1852"/>
                <a:gd name="T24" fmla="*/ 114 w 1757"/>
                <a:gd name="T25" fmla="*/ 1833 h 1852"/>
                <a:gd name="T26" fmla="*/ 180 w 1757"/>
                <a:gd name="T27" fmla="*/ 1792 h 1852"/>
                <a:gd name="T28" fmla="*/ 254 w 1757"/>
                <a:gd name="T29" fmla="*/ 1739 h 1852"/>
                <a:gd name="T30" fmla="*/ 324 w 1757"/>
                <a:gd name="T31" fmla="*/ 1677 h 1852"/>
                <a:gd name="T32" fmla="*/ 384 w 1757"/>
                <a:gd name="T33" fmla="*/ 1615 h 1852"/>
                <a:gd name="T34" fmla="*/ 620 w 1757"/>
                <a:gd name="T35" fmla="*/ 1396 h 1852"/>
                <a:gd name="T36" fmla="*/ 826 w 1757"/>
                <a:gd name="T37" fmla="*/ 1208 h 1852"/>
                <a:gd name="T38" fmla="*/ 1004 w 1757"/>
                <a:gd name="T39" fmla="*/ 1039 h 1852"/>
                <a:gd name="T40" fmla="*/ 1165 w 1757"/>
                <a:gd name="T41" fmla="*/ 876 h 1852"/>
                <a:gd name="T42" fmla="*/ 1313 w 1757"/>
                <a:gd name="T43" fmla="*/ 702 h 1852"/>
                <a:gd name="T44" fmla="*/ 1456 w 1757"/>
                <a:gd name="T45" fmla="*/ 508 h 1852"/>
                <a:gd name="T46" fmla="*/ 1600 w 1757"/>
                <a:gd name="T47" fmla="*/ 277 h 1852"/>
                <a:gd name="T48" fmla="*/ 1757 w 1757"/>
                <a:gd name="T49" fmla="*/ 0 h 1852"/>
                <a:gd name="T50" fmla="*/ 1654 w 1757"/>
                <a:gd name="T51" fmla="*/ 39 h 1852"/>
                <a:gd name="T52" fmla="*/ 1534 w 1757"/>
                <a:gd name="T53" fmla="*/ 70 h 1852"/>
                <a:gd name="T54" fmla="*/ 1398 w 1757"/>
                <a:gd name="T55" fmla="*/ 95 h 1852"/>
                <a:gd name="T56" fmla="*/ 1258 w 1757"/>
                <a:gd name="T57" fmla="*/ 116 h 1852"/>
                <a:gd name="T58" fmla="*/ 1111 w 1757"/>
                <a:gd name="T59" fmla="*/ 132 h 1852"/>
                <a:gd name="T60" fmla="*/ 971 w 1757"/>
                <a:gd name="T61" fmla="*/ 147 h 1852"/>
                <a:gd name="T62" fmla="*/ 839 w 1757"/>
                <a:gd name="T63" fmla="*/ 161 h 1852"/>
                <a:gd name="T64" fmla="*/ 725 w 1757"/>
                <a:gd name="T65" fmla="*/ 174 h 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57" h="1852">
                  <a:moveTo>
                    <a:pt x="725" y="174"/>
                  </a:moveTo>
                  <a:lnTo>
                    <a:pt x="636" y="366"/>
                  </a:lnTo>
                  <a:lnTo>
                    <a:pt x="549" y="564"/>
                  </a:lnTo>
                  <a:lnTo>
                    <a:pt x="461" y="760"/>
                  </a:lnTo>
                  <a:lnTo>
                    <a:pt x="378" y="960"/>
                  </a:lnTo>
                  <a:lnTo>
                    <a:pt x="289" y="1158"/>
                  </a:lnTo>
                  <a:lnTo>
                    <a:pt x="201" y="1355"/>
                  </a:lnTo>
                  <a:lnTo>
                    <a:pt x="108" y="1549"/>
                  </a:lnTo>
                  <a:lnTo>
                    <a:pt x="15" y="1741"/>
                  </a:lnTo>
                  <a:lnTo>
                    <a:pt x="0" y="1811"/>
                  </a:lnTo>
                  <a:lnTo>
                    <a:pt x="15" y="1848"/>
                  </a:lnTo>
                  <a:lnTo>
                    <a:pt x="56" y="1852"/>
                  </a:lnTo>
                  <a:lnTo>
                    <a:pt x="114" y="1833"/>
                  </a:lnTo>
                  <a:lnTo>
                    <a:pt x="180" y="1792"/>
                  </a:lnTo>
                  <a:lnTo>
                    <a:pt x="254" y="1739"/>
                  </a:lnTo>
                  <a:lnTo>
                    <a:pt x="324" y="1677"/>
                  </a:lnTo>
                  <a:lnTo>
                    <a:pt x="384" y="1615"/>
                  </a:lnTo>
                  <a:lnTo>
                    <a:pt x="620" y="1396"/>
                  </a:lnTo>
                  <a:lnTo>
                    <a:pt x="826" y="1208"/>
                  </a:lnTo>
                  <a:lnTo>
                    <a:pt x="1004" y="1039"/>
                  </a:lnTo>
                  <a:lnTo>
                    <a:pt x="1165" y="876"/>
                  </a:lnTo>
                  <a:lnTo>
                    <a:pt x="1313" y="702"/>
                  </a:lnTo>
                  <a:lnTo>
                    <a:pt x="1456" y="508"/>
                  </a:lnTo>
                  <a:lnTo>
                    <a:pt x="1600" y="277"/>
                  </a:lnTo>
                  <a:lnTo>
                    <a:pt x="1757" y="0"/>
                  </a:lnTo>
                  <a:lnTo>
                    <a:pt x="1654" y="39"/>
                  </a:lnTo>
                  <a:lnTo>
                    <a:pt x="1534" y="70"/>
                  </a:lnTo>
                  <a:lnTo>
                    <a:pt x="1398" y="95"/>
                  </a:lnTo>
                  <a:lnTo>
                    <a:pt x="1258" y="116"/>
                  </a:lnTo>
                  <a:lnTo>
                    <a:pt x="1111" y="132"/>
                  </a:lnTo>
                  <a:lnTo>
                    <a:pt x="971" y="147"/>
                  </a:lnTo>
                  <a:lnTo>
                    <a:pt x="839" y="161"/>
                  </a:lnTo>
                  <a:lnTo>
                    <a:pt x="725" y="174"/>
                  </a:lnTo>
                  <a:close/>
                </a:path>
              </a:pathLst>
            </a:custGeom>
            <a:solidFill>
              <a:srgbClr val="17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50" name="Freeform 2165">
              <a:extLst>
                <a:ext uri="{FF2B5EF4-FFF2-40B4-BE49-F238E27FC236}">
                  <a16:creationId xmlns:a16="http://schemas.microsoft.com/office/drawing/2014/main" id="{D4B3E0ED-FE5D-C490-FB66-CA7AF1CB740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16" y="5933"/>
              <a:ext cx="818" cy="853"/>
            </a:xfrm>
            <a:custGeom>
              <a:avLst/>
              <a:gdLst>
                <a:gd name="T0" fmla="*/ 355 w 818"/>
                <a:gd name="T1" fmla="*/ 93 h 853"/>
                <a:gd name="T2" fmla="*/ 312 w 818"/>
                <a:gd name="T3" fmla="*/ 180 h 853"/>
                <a:gd name="T4" fmla="*/ 270 w 818"/>
                <a:gd name="T5" fmla="*/ 269 h 853"/>
                <a:gd name="T6" fmla="*/ 227 w 818"/>
                <a:gd name="T7" fmla="*/ 358 h 853"/>
                <a:gd name="T8" fmla="*/ 184 w 818"/>
                <a:gd name="T9" fmla="*/ 448 h 853"/>
                <a:gd name="T10" fmla="*/ 140 w 818"/>
                <a:gd name="T11" fmla="*/ 535 h 853"/>
                <a:gd name="T12" fmla="*/ 97 w 818"/>
                <a:gd name="T13" fmla="*/ 624 h 853"/>
                <a:gd name="T14" fmla="*/ 52 w 818"/>
                <a:gd name="T15" fmla="*/ 711 h 853"/>
                <a:gd name="T16" fmla="*/ 10 w 818"/>
                <a:gd name="T17" fmla="*/ 801 h 853"/>
                <a:gd name="T18" fmla="*/ 0 w 818"/>
                <a:gd name="T19" fmla="*/ 834 h 853"/>
                <a:gd name="T20" fmla="*/ 8 w 818"/>
                <a:gd name="T21" fmla="*/ 851 h 853"/>
                <a:gd name="T22" fmla="*/ 27 w 818"/>
                <a:gd name="T23" fmla="*/ 853 h 853"/>
                <a:gd name="T24" fmla="*/ 54 w 818"/>
                <a:gd name="T25" fmla="*/ 843 h 853"/>
                <a:gd name="T26" fmla="*/ 85 w 818"/>
                <a:gd name="T27" fmla="*/ 824 h 853"/>
                <a:gd name="T28" fmla="*/ 120 w 818"/>
                <a:gd name="T29" fmla="*/ 799 h 853"/>
                <a:gd name="T30" fmla="*/ 151 w 818"/>
                <a:gd name="T31" fmla="*/ 770 h 853"/>
                <a:gd name="T32" fmla="*/ 180 w 818"/>
                <a:gd name="T33" fmla="*/ 740 h 853"/>
                <a:gd name="T34" fmla="*/ 289 w 818"/>
                <a:gd name="T35" fmla="*/ 640 h 853"/>
                <a:gd name="T36" fmla="*/ 384 w 818"/>
                <a:gd name="T37" fmla="*/ 554 h 853"/>
                <a:gd name="T38" fmla="*/ 467 w 818"/>
                <a:gd name="T39" fmla="*/ 475 h 853"/>
                <a:gd name="T40" fmla="*/ 543 w 818"/>
                <a:gd name="T41" fmla="*/ 401 h 853"/>
                <a:gd name="T42" fmla="*/ 611 w 818"/>
                <a:gd name="T43" fmla="*/ 322 h 853"/>
                <a:gd name="T44" fmla="*/ 679 w 818"/>
                <a:gd name="T45" fmla="*/ 232 h 853"/>
                <a:gd name="T46" fmla="*/ 745 w 818"/>
                <a:gd name="T47" fmla="*/ 126 h 853"/>
                <a:gd name="T48" fmla="*/ 818 w 818"/>
                <a:gd name="T49" fmla="*/ 0 h 853"/>
                <a:gd name="T50" fmla="*/ 770 w 818"/>
                <a:gd name="T51" fmla="*/ 15 h 853"/>
                <a:gd name="T52" fmla="*/ 716 w 818"/>
                <a:gd name="T53" fmla="*/ 33 h 853"/>
                <a:gd name="T54" fmla="*/ 654 w 818"/>
                <a:gd name="T55" fmla="*/ 44 h 853"/>
                <a:gd name="T56" fmla="*/ 591 w 818"/>
                <a:gd name="T57" fmla="*/ 58 h 853"/>
                <a:gd name="T58" fmla="*/ 526 w 818"/>
                <a:gd name="T59" fmla="*/ 67 h 853"/>
                <a:gd name="T60" fmla="*/ 463 w 818"/>
                <a:gd name="T61" fmla="*/ 77 h 853"/>
                <a:gd name="T62" fmla="*/ 405 w 818"/>
                <a:gd name="T63" fmla="*/ 85 h 853"/>
                <a:gd name="T64" fmla="*/ 355 w 818"/>
                <a:gd name="T65" fmla="*/ 9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18" h="853">
                  <a:moveTo>
                    <a:pt x="355" y="93"/>
                  </a:moveTo>
                  <a:lnTo>
                    <a:pt x="312" y="180"/>
                  </a:lnTo>
                  <a:lnTo>
                    <a:pt x="270" y="269"/>
                  </a:lnTo>
                  <a:lnTo>
                    <a:pt x="227" y="358"/>
                  </a:lnTo>
                  <a:lnTo>
                    <a:pt x="184" y="448"/>
                  </a:lnTo>
                  <a:lnTo>
                    <a:pt x="140" y="535"/>
                  </a:lnTo>
                  <a:lnTo>
                    <a:pt x="97" y="624"/>
                  </a:lnTo>
                  <a:lnTo>
                    <a:pt x="52" y="711"/>
                  </a:lnTo>
                  <a:lnTo>
                    <a:pt x="10" y="801"/>
                  </a:lnTo>
                  <a:lnTo>
                    <a:pt x="0" y="834"/>
                  </a:lnTo>
                  <a:lnTo>
                    <a:pt x="8" y="851"/>
                  </a:lnTo>
                  <a:lnTo>
                    <a:pt x="27" y="853"/>
                  </a:lnTo>
                  <a:lnTo>
                    <a:pt x="54" y="843"/>
                  </a:lnTo>
                  <a:lnTo>
                    <a:pt x="85" y="824"/>
                  </a:lnTo>
                  <a:lnTo>
                    <a:pt x="120" y="799"/>
                  </a:lnTo>
                  <a:lnTo>
                    <a:pt x="151" y="770"/>
                  </a:lnTo>
                  <a:lnTo>
                    <a:pt x="180" y="740"/>
                  </a:lnTo>
                  <a:lnTo>
                    <a:pt x="289" y="640"/>
                  </a:lnTo>
                  <a:lnTo>
                    <a:pt x="384" y="554"/>
                  </a:lnTo>
                  <a:lnTo>
                    <a:pt x="467" y="475"/>
                  </a:lnTo>
                  <a:lnTo>
                    <a:pt x="543" y="401"/>
                  </a:lnTo>
                  <a:lnTo>
                    <a:pt x="611" y="322"/>
                  </a:lnTo>
                  <a:lnTo>
                    <a:pt x="679" y="232"/>
                  </a:lnTo>
                  <a:lnTo>
                    <a:pt x="745" y="126"/>
                  </a:lnTo>
                  <a:lnTo>
                    <a:pt x="818" y="0"/>
                  </a:lnTo>
                  <a:lnTo>
                    <a:pt x="770" y="15"/>
                  </a:lnTo>
                  <a:lnTo>
                    <a:pt x="716" y="33"/>
                  </a:lnTo>
                  <a:lnTo>
                    <a:pt x="654" y="44"/>
                  </a:lnTo>
                  <a:lnTo>
                    <a:pt x="591" y="58"/>
                  </a:lnTo>
                  <a:lnTo>
                    <a:pt x="526" y="67"/>
                  </a:lnTo>
                  <a:lnTo>
                    <a:pt x="463" y="77"/>
                  </a:lnTo>
                  <a:lnTo>
                    <a:pt x="405" y="85"/>
                  </a:lnTo>
                  <a:lnTo>
                    <a:pt x="355" y="93"/>
                  </a:lnTo>
                  <a:close/>
                </a:path>
              </a:pathLst>
            </a:custGeom>
            <a:solidFill>
              <a:srgbClr val="96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51" name="Freeform 2166">
              <a:extLst>
                <a:ext uri="{FF2B5EF4-FFF2-40B4-BE49-F238E27FC236}">
                  <a16:creationId xmlns:a16="http://schemas.microsoft.com/office/drawing/2014/main" id="{F0173D80-495E-8CEC-4071-90C8E494E93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797" y="5946"/>
              <a:ext cx="683" cy="720"/>
            </a:xfrm>
            <a:custGeom>
              <a:avLst/>
              <a:gdLst>
                <a:gd name="T0" fmla="*/ 284 w 683"/>
                <a:gd name="T1" fmla="*/ 66 h 720"/>
                <a:gd name="T2" fmla="*/ 249 w 683"/>
                <a:gd name="T3" fmla="*/ 142 h 720"/>
                <a:gd name="T4" fmla="*/ 214 w 683"/>
                <a:gd name="T5" fmla="*/ 219 h 720"/>
                <a:gd name="T6" fmla="*/ 181 w 683"/>
                <a:gd name="T7" fmla="*/ 295 h 720"/>
                <a:gd name="T8" fmla="*/ 148 w 683"/>
                <a:gd name="T9" fmla="*/ 374 h 720"/>
                <a:gd name="T10" fmla="*/ 113 w 683"/>
                <a:gd name="T11" fmla="*/ 452 h 720"/>
                <a:gd name="T12" fmla="*/ 78 w 683"/>
                <a:gd name="T13" fmla="*/ 530 h 720"/>
                <a:gd name="T14" fmla="*/ 43 w 683"/>
                <a:gd name="T15" fmla="*/ 603 h 720"/>
                <a:gd name="T16" fmla="*/ 8 w 683"/>
                <a:gd name="T17" fmla="*/ 679 h 720"/>
                <a:gd name="T18" fmla="*/ 0 w 683"/>
                <a:gd name="T19" fmla="*/ 704 h 720"/>
                <a:gd name="T20" fmla="*/ 6 w 683"/>
                <a:gd name="T21" fmla="*/ 720 h 720"/>
                <a:gd name="T22" fmla="*/ 22 w 683"/>
                <a:gd name="T23" fmla="*/ 720 h 720"/>
                <a:gd name="T24" fmla="*/ 45 w 683"/>
                <a:gd name="T25" fmla="*/ 714 h 720"/>
                <a:gd name="T26" fmla="*/ 70 w 683"/>
                <a:gd name="T27" fmla="*/ 698 h 720"/>
                <a:gd name="T28" fmla="*/ 99 w 683"/>
                <a:gd name="T29" fmla="*/ 677 h 720"/>
                <a:gd name="T30" fmla="*/ 127 w 683"/>
                <a:gd name="T31" fmla="*/ 652 h 720"/>
                <a:gd name="T32" fmla="*/ 154 w 683"/>
                <a:gd name="T33" fmla="*/ 629 h 720"/>
                <a:gd name="T34" fmla="*/ 243 w 683"/>
                <a:gd name="T35" fmla="*/ 543 h 720"/>
                <a:gd name="T36" fmla="*/ 322 w 683"/>
                <a:gd name="T37" fmla="*/ 470 h 720"/>
                <a:gd name="T38" fmla="*/ 390 w 683"/>
                <a:gd name="T39" fmla="*/ 402 h 720"/>
                <a:gd name="T40" fmla="*/ 454 w 683"/>
                <a:gd name="T41" fmla="*/ 340 h 720"/>
                <a:gd name="T42" fmla="*/ 509 w 683"/>
                <a:gd name="T43" fmla="*/ 272 h 720"/>
                <a:gd name="T44" fmla="*/ 565 w 683"/>
                <a:gd name="T45" fmla="*/ 196 h 720"/>
                <a:gd name="T46" fmla="*/ 621 w 683"/>
                <a:gd name="T47" fmla="*/ 107 h 720"/>
                <a:gd name="T48" fmla="*/ 683 w 683"/>
                <a:gd name="T49" fmla="*/ 0 h 720"/>
                <a:gd name="T50" fmla="*/ 642 w 683"/>
                <a:gd name="T51" fmla="*/ 14 h 720"/>
                <a:gd name="T52" fmla="*/ 598 w 683"/>
                <a:gd name="T53" fmla="*/ 27 h 720"/>
                <a:gd name="T54" fmla="*/ 545 w 683"/>
                <a:gd name="T55" fmla="*/ 37 h 720"/>
                <a:gd name="T56" fmla="*/ 491 w 683"/>
                <a:gd name="T57" fmla="*/ 45 h 720"/>
                <a:gd name="T58" fmla="*/ 435 w 683"/>
                <a:gd name="T59" fmla="*/ 49 h 720"/>
                <a:gd name="T60" fmla="*/ 381 w 683"/>
                <a:gd name="T61" fmla="*/ 54 h 720"/>
                <a:gd name="T62" fmla="*/ 328 w 683"/>
                <a:gd name="T63" fmla="*/ 60 h 720"/>
                <a:gd name="T64" fmla="*/ 284 w 683"/>
                <a:gd name="T65" fmla="*/ 66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3" h="720">
                  <a:moveTo>
                    <a:pt x="284" y="66"/>
                  </a:moveTo>
                  <a:lnTo>
                    <a:pt x="249" y="142"/>
                  </a:lnTo>
                  <a:lnTo>
                    <a:pt x="214" y="219"/>
                  </a:lnTo>
                  <a:lnTo>
                    <a:pt x="181" y="295"/>
                  </a:lnTo>
                  <a:lnTo>
                    <a:pt x="148" y="374"/>
                  </a:lnTo>
                  <a:lnTo>
                    <a:pt x="113" y="452"/>
                  </a:lnTo>
                  <a:lnTo>
                    <a:pt x="78" y="530"/>
                  </a:lnTo>
                  <a:lnTo>
                    <a:pt x="43" y="603"/>
                  </a:lnTo>
                  <a:lnTo>
                    <a:pt x="8" y="679"/>
                  </a:lnTo>
                  <a:lnTo>
                    <a:pt x="0" y="704"/>
                  </a:lnTo>
                  <a:lnTo>
                    <a:pt x="6" y="720"/>
                  </a:lnTo>
                  <a:lnTo>
                    <a:pt x="22" y="720"/>
                  </a:lnTo>
                  <a:lnTo>
                    <a:pt x="45" y="714"/>
                  </a:lnTo>
                  <a:lnTo>
                    <a:pt x="70" y="698"/>
                  </a:lnTo>
                  <a:lnTo>
                    <a:pt x="99" y="677"/>
                  </a:lnTo>
                  <a:lnTo>
                    <a:pt x="127" y="652"/>
                  </a:lnTo>
                  <a:lnTo>
                    <a:pt x="154" y="629"/>
                  </a:lnTo>
                  <a:lnTo>
                    <a:pt x="243" y="543"/>
                  </a:lnTo>
                  <a:lnTo>
                    <a:pt x="322" y="470"/>
                  </a:lnTo>
                  <a:lnTo>
                    <a:pt x="390" y="402"/>
                  </a:lnTo>
                  <a:lnTo>
                    <a:pt x="454" y="340"/>
                  </a:lnTo>
                  <a:lnTo>
                    <a:pt x="509" y="272"/>
                  </a:lnTo>
                  <a:lnTo>
                    <a:pt x="565" y="196"/>
                  </a:lnTo>
                  <a:lnTo>
                    <a:pt x="621" y="107"/>
                  </a:lnTo>
                  <a:lnTo>
                    <a:pt x="683" y="0"/>
                  </a:lnTo>
                  <a:lnTo>
                    <a:pt x="642" y="14"/>
                  </a:lnTo>
                  <a:lnTo>
                    <a:pt x="598" y="27"/>
                  </a:lnTo>
                  <a:lnTo>
                    <a:pt x="545" y="37"/>
                  </a:lnTo>
                  <a:lnTo>
                    <a:pt x="491" y="45"/>
                  </a:lnTo>
                  <a:lnTo>
                    <a:pt x="435" y="49"/>
                  </a:lnTo>
                  <a:lnTo>
                    <a:pt x="381" y="54"/>
                  </a:lnTo>
                  <a:lnTo>
                    <a:pt x="328" y="60"/>
                  </a:lnTo>
                  <a:lnTo>
                    <a:pt x="284" y="66"/>
                  </a:lnTo>
                  <a:close/>
                </a:path>
              </a:pathLst>
            </a:custGeom>
            <a:solidFill>
              <a:srgbClr val="17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52" name="Freeform 2167">
              <a:extLst>
                <a:ext uri="{FF2B5EF4-FFF2-40B4-BE49-F238E27FC236}">
                  <a16:creationId xmlns:a16="http://schemas.microsoft.com/office/drawing/2014/main" id="{0745531D-E924-B3F0-2BA7-E071BB2ED08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129" y="7688"/>
              <a:ext cx="2211" cy="1074"/>
            </a:xfrm>
            <a:custGeom>
              <a:avLst/>
              <a:gdLst>
                <a:gd name="T0" fmla="*/ 964 w 2211"/>
                <a:gd name="T1" fmla="*/ 40 h 1074"/>
                <a:gd name="T2" fmla="*/ 801 w 2211"/>
                <a:gd name="T3" fmla="*/ 126 h 1074"/>
                <a:gd name="T4" fmla="*/ 638 w 2211"/>
                <a:gd name="T5" fmla="*/ 209 h 1074"/>
                <a:gd name="T6" fmla="*/ 477 w 2211"/>
                <a:gd name="T7" fmla="*/ 295 h 1074"/>
                <a:gd name="T8" fmla="*/ 264 w 2211"/>
                <a:gd name="T9" fmla="*/ 368 h 1074"/>
                <a:gd name="T10" fmla="*/ 107 w 2211"/>
                <a:gd name="T11" fmla="*/ 409 h 1074"/>
                <a:gd name="T12" fmla="*/ 49 w 2211"/>
                <a:gd name="T13" fmla="*/ 479 h 1074"/>
                <a:gd name="T14" fmla="*/ 21 w 2211"/>
                <a:gd name="T15" fmla="*/ 648 h 1074"/>
                <a:gd name="T16" fmla="*/ 97 w 2211"/>
                <a:gd name="T17" fmla="*/ 733 h 1074"/>
                <a:gd name="T18" fmla="*/ 297 w 2211"/>
                <a:gd name="T19" fmla="*/ 636 h 1074"/>
                <a:gd name="T20" fmla="*/ 502 w 2211"/>
                <a:gd name="T21" fmla="*/ 560 h 1074"/>
                <a:gd name="T22" fmla="*/ 716 w 2211"/>
                <a:gd name="T23" fmla="*/ 490 h 1074"/>
                <a:gd name="T24" fmla="*/ 960 w 2211"/>
                <a:gd name="T25" fmla="*/ 527 h 1074"/>
                <a:gd name="T26" fmla="*/ 1167 w 2211"/>
                <a:gd name="T27" fmla="*/ 640 h 1074"/>
                <a:gd name="T28" fmla="*/ 1319 w 2211"/>
                <a:gd name="T29" fmla="*/ 756 h 1074"/>
                <a:gd name="T30" fmla="*/ 1443 w 2211"/>
                <a:gd name="T31" fmla="*/ 938 h 1074"/>
                <a:gd name="T32" fmla="*/ 1520 w 2211"/>
                <a:gd name="T33" fmla="*/ 1049 h 1074"/>
                <a:gd name="T34" fmla="*/ 1559 w 2211"/>
                <a:gd name="T35" fmla="*/ 1002 h 1074"/>
                <a:gd name="T36" fmla="*/ 1598 w 2211"/>
                <a:gd name="T37" fmla="*/ 956 h 1074"/>
                <a:gd name="T38" fmla="*/ 1637 w 2211"/>
                <a:gd name="T39" fmla="*/ 911 h 1074"/>
                <a:gd name="T40" fmla="*/ 1615 w 2211"/>
                <a:gd name="T41" fmla="*/ 830 h 1074"/>
                <a:gd name="T42" fmla="*/ 1540 w 2211"/>
                <a:gd name="T43" fmla="*/ 713 h 1074"/>
                <a:gd name="T44" fmla="*/ 1464 w 2211"/>
                <a:gd name="T45" fmla="*/ 599 h 1074"/>
                <a:gd name="T46" fmla="*/ 1386 w 2211"/>
                <a:gd name="T47" fmla="*/ 483 h 1074"/>
                <a:gd name="T48" fmla="*/ 1491 w 2211"/>
                <a:gd name="T49" fmla="*/ 426 h 1074"/>
                <a:gd name="T50" fmla="*/ 1724 w 2211"/>
                <a:gd name="T51" fmla="*/ 423 h 1074"/>
                <a:gd name="T52" fmla="*/ 1916 w 2211"/>
                <a:gd name="T53" fmla="*/ 450 h 1074"/>
                <a:gd name="T54" fmla="*/ 2088 w 2211"/>
                <a:gd name="T55" fmla="*/ 566 h 1074"/>
                <a:gd name="T56" fmla="*/ 2180 w 2211"/>
                <a:gd name="T57" fmla="*/ 634 h 1074"/>
                <a:gd name="T58" fmla="*/ 2187 w 2211"/>
                <a:gd name="T59" fmla="*/ 556 h 1074"/>
                <a:gd name="T60" fmla="*/ 2197 w 2211"/>
                <a:gd name="T61" fmla="*/ 479 h 1074"/>
                <a:gd name="T62" fmla="*/ 2205 w 2211"/>
                <a:gd name="T63" fmla="*/ 403 h 1074"/>
                <a:gd name="T64" fmla="*/ 2104 w 2211"/>
                <a:gd name="T65" fmla="*/ 337 h 1074"/>
                <a:gd name="T66" fmla="*/ 1898 w 2211"/>
                <a:gd name="T67" fmla="*/ 279 h 1074"/>
                <a:gd name="T68" fmla="*/ 1697 w 2211"/>
                <a:gd name="T69" fmla="*/ 232 h 1074"/>
                <a:gd name="T70" fmla="*/ 1487 w 2211"/>
                <a:gd name="T71" fmla="*/ 196 h 1074"/>
                <a:gd name="T72" fmla="*/ 1340 w 2211"/>
                <a:gd name="T73" fmla="*/ 159 h 1074"/>
                <a:gd name="T74" fmla="*/ 1255 w 2211"/>
                <a:gd name="T75" fmla="*/ 112 h 1074"/>
                <a:gd name="T76" fmla="*/ 1171 w 2211"/>
                <a:gd name="T77" fmla="*/ 66 h 1074"/>
                <a:gd name="T78" fmla="*/ 1086 w 2211"/>
                <a:gd name="T79" fmla="*/ 21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11" h="1074">
                  <a:moveTo>
                    <a:pt x="1045" y="0"/>
                  </a:moveTo>
                  <a:lnTo>
                    <a:pt x="964" y="40"/>
                  </a:lnTo>
                  <a:lnTo>
                    <a:pt x="882" y="83"/>
                  </a:lnTo>
                  <a:lnTo>
                    <a:pt x="801" y="126"/>
                  </a:lnTo>
                  <a:lnTo>
                    <a:pt x="719" y="168"/>
                  </a:lnTo>
                  <a:lnTo>
                    <a:pt x="638" y="209"/>
                  </a:lnTo>
                  <a:lnTo>
                    <a:pt x="559" y="252"/>
                  </a:lnTo>
                  <a:lnTo>
                    <a:pt x="477" y="295"/>
                  </a:lnTo>
                  <a:lnTo>
                    <a:pt x="398" y="337"/>
                  </a:lnTo>
                  <a:lnTo>
                    <a:pt x="264" y="368"/>
                  </a:lnTo>
                  <a:lnTo>
                    <a:pt x="171" y="392"/>
                  </a:lnTo>
                  <a:lnTo>
                    <a:pt x="107" y="409"/>
                  </a:lnTo>
                  <a:lnTo>
                    <a:pt x="72" y="438"/>
                  </a:lnTo>
                  <a:lnTo>
                    <a:pt x="49" y="479"/>
                  </a:lnTo>
                  <a:lnTo>
                    <a:pt x="35" y="547"/>
                  </a:lnTo>
                  <a:lnTo>
                    <a:pt x="21" y="648"/>
                  </a:lnTo>
                  <a:lnTo>
                    <a:pt x="0" y="795"/>
                  </a:lnTo>
                  <a:lnTo>
                    <a:pt x="97" y="733"/>
                  </a:lnTo>
                  <a:lnTo>
                    <a:pt x="196" y="680"/>
                  </a:lnTo>
                  <a:lnTo>
                    <a:pt x="297" y="636"/>
                  </a:lnTo>
                  <a:lnTo>
                    <a:pt x="400" y="597"/>
                  </a:lnTo>
                  <a:lnTo>
                    <a:pt x="502" y="560"/>
                  </a:lnTo>
                  <a:lnTo>
                    <a:pt x="609" y="525"/>
                  </a:lnTo>
                  <a:lnTo>
                    <a:pt x="716" y="490"/>
                  </a:lnTo>
                  <a:lnTo>
                    <a:pt x="828" y="457"/>
                  </a:lnTo>
                  <a:lnTo>
                    <a:pt x="960" y="527"/>
                  </a:lnTo>
                  <a:lnTo>
                    <a:pt x="1072" y="587"/>
                  </a:lnTo>
                  <a:lnTo>
                    <a:pt x="1167" y="640"/>
                  </a:lnTo>
                  <a:lnTo>
                    <a:pt x="1249" y="694"/>
                  </a:lnTo>
                  <a:lnTo>
                    <a:pt x="1319" y="756"/>
                  </a:lnTo>
                  <a:lnTo>
                    <a:pt x="1383" y="836"/>
                  </a:lnTo>
                  <a:lnTo>
                    <a:pt x="1443" y="938"/>
                  </a:lnTo>
                  <a:lnTo>
                    <a:pt x="1503" y="1074"/>
                  </a:lnTo>
                  <a:lnTo>
                    <a:pt x="1520" y="1049"/>
                  </a:lnTo>
                  <a:lnTo>
                    <a:pt x="1540" y="1026"/>
                  </a:lnTo>
                  <a:lnTo>
                    <a:pt x="1559" y="1002"/>
                  </a:lnTo>
                  <a:lnTo>
                    <a:pt x="1578" y="979"/>
                  </a:lnTo>
                  <a:lnTo>
                    <a:pt x="1598" y="956"/>
                  </a:lnTo>
                  <a:lnTo>
                    <a:pt x="1617" y="933"/>
                  </a:lnTo>
                  <a:lnTo>
                    <a:pt x="1637" y="911"/>
                  </a:lnTo>
                  <a:lnTo>
                    <a:pt x="1656" y="890"/>
                  </a:lnTo>
                  <a:lnTo>
                    <a:pt x="1615" y="830"/>
                  </a:lnTo>
                  <a:lnTo>
                    <a:pt x="1578" y="772"/>
                  </a:lnTo>
                  <a:lnTo>
                    <a:pt x="1540" y="713"/>
                  </a:lnTo>
                  <a:lnTo>
                    <a:pt x="1503" y="657"/>
                  </a:lnTo>
                  <a:lnTo>
                    <a:pt x="1464" y="599"/>
                  </a:lnTo>
                  <a:lnTo>
                    <a:pt x="1425" y="541"/>
                  </a:lnTo>
                  <a:lnTo>
                    <a:pt x="1386" y="483"/>
                  </a:lnTo>
                  <a:lnTo>
                    <a:pt x="1350" y="426"/>
                  </a:lnTo>
                  <a:lnTo>
                    <a:pt x="1491" y="426"/>
                  </a:lnTo>
                  <a:lnTo>
                    <a:pt x="1615" y="424"/>
                  </a:lnTo>
                  <a:lnTo>
                    <a:pt x="1724" y="423"/>
                  </a:lnTo>
                  <a:lnTo>
                    <a:pt x="1825" y="430"/>
                  </a:lnTo>
                  <a:lnTo>
                    <a:pt x="1916" y="450"/>
                  </a:lnTo>
                  <a:lnTo>
                    <a:pt x="2003" y="494"/>
                  </a:lnTo>
                  <a:lnTo>
                    <a:pt x="2088" y="566"/>
                  </a:lnTo>
                  <a:lnTo>
                    <a:pt x="2178" y="675"/>
                  </a:lnTo>
                  <a:lnTo>
                    <a:pt x="2180" y="634"/>
                  </a:lnTo>
                  <a:lnTo>
                    <a:pt x="2183" y="595"/>
                  </a:lnTo>
                  <a:lnTo>
                    <a:pt x="2187" y="556"/>
                  </a:lnTo>
                  <a:lnTo>
                    <a:pt x="2193" y="518"/>
                  </a:lnTo>
                  <a:lnTo>
                    <a:pt x="2197" y="479"/>
                  </a:lnTo>
                  <a:lnTo>
                    <a:pt x="2201" y="442"/>
                  </a:lnTo>
                  <a:lnTo>
                    <a:pt x="2205" y="403"/>
                  </a:lnTo>
                  <a:lnTo>
                    <a:pt x="2211" y="368"/>
                  </a:lnTo>
                  <a:lnTo>
                    <a:pt x="2104" y="337"/>
                  </a:lnTo>
                  <a:lnTo>
                    <a:pt x="2001" y="308"/>
                  </a:lnTo>
                  <a:lnTo>
                    <a:pt x="1898" y="279"/>
                  </a:lnTo>
                  <a:lnTo>
                    <a:pt x="1800" y="256"/>
                  </a:lnTo>
                  <a:lnTo>
                    <a:pt x="1697" y="232"/>
                  </a:lnTo>
                  <a:lnTo>
                    <a:pt x="1594" y="213"/>
                  </a:lnTo>
                  <a:lnTo>
                    <a:pt x="1487" y="196"/>
                  </a:lnTo>
                  <a:lnTo>
                    <a:pt x="1383" y="184"/>
                  </a:lnTo>
                  <a:lnTo>
                    <a:pt x="1340" y="159"/>
                  </a:lnTo>
                  <a:lnTo>
                    <a:pt x="1297" y="136"/>
                  </a:lnTo>
                  <a:lnTo>
                    <a:pt x="1255" y="112"/>
                  </a:lnTo>
                  <a:lnTo>
                    <a:pt x="1214" y="89"/>
                  </a:lnTo>
                  <a:lnTo>
                    <a:pt x="1171" y="66"/>
                  </a:lnTo>
                  <a:lnTo>
                    <a:pt x="1129" y="42"/>
                  </a:lnTo>
                  <a:lnTo>
                    <a:pt x="1086" y="21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968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53" name="Freeform 2168">
              <a:extLst>
                <a:ext uri="{FF2B5EF4-FFF2-40B4-BE49-F238E27FC236}">
                  <a16:creationId xmlns:a16="http://schemas.microsoft.com/office/drawing/2014/main" id="{299BAB53-5B9C-F382-7F1C-76393D5523D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655" y="650"/>
              <a:ext cx="1431" cy="597"/>
            </a:xfrm>
            <a:custGeom>
              <a:avLst/>
              <a:gdLst>
                <a:gd name="T0" fmla="*/ 126 w 1431"/>
                <a:gd name="T1" fmla="*/ 38 h 597"/>
                <a:gd name="T2" fmla="*/ 380 w 1431"/>
                <a:gd name="T3" fmla="*/ 0 h 597"/>
                <a:gd name="T4" fmla="*/ 566 w 1431"/>
                <a:gd name="T5" fmla="*/ 11 h 597"/>
                <a:gd name="T6" fmla="*/ 702 w 1431"/>
                <a:gd name="T7" fmla="*/ 56 h 597"/>
                <a:gd name="T8" fmla="*/ 814 w 1431"/>
                <a:gd name="T9" fmla="*/ 120 h 597"/>
                <a:gd name="T10" fmla="*/ 919 w 1431"/>
                <a:gd name="T11" fmla="*/ 182 h 597"/>
                <a:gd name="T12" fmla="*/ 1043 w 1431"/>
                <a:gd name="T13" fmla="*/ 232 h 597"/>
                <a:gd name="T14" fmla="*/ 1206 w 1431"/>
                <a:gd name="T15" fmla="*/ 250 h 597"/>
                <a:gd name="T16" fmla="*/ 1431 w 1431"/>
                <a:gd name="T17" fmla="*/ 225 h 597"/>
                <a:gd name="T18" fmla="*/ 1379 w 1431"/>
                <a:gd name="T19" fmla="*/ 265 h 597"/>
                <a:gd name="T20" fmla="*/ 1340 w 1431"/>
                <a:gd name="T21" fmla="*/ 312 h 597"/>
                <a:gd name="T22" fmla="*/ 1307 w 1431"/>
                <a:gd name="T23" fmla="*/ 360 h 597"/>
                <a:gd name="T24" fmla="*/ 1282 w 1431"/>
                <a:gd name="T25" fmla="*/ 413 h 597"/>
                <a:gd name="T26" fmla="*/ 1253 w 1431"/>
                <a:gd name="T27" fmla="*/ 461 h 597"/>
                <a:gd name="T28" fmla="*/ 1222 w 1431"/>
                <a:gd name="T29" fmla="*/ 512 h 597"/>
                <a:gd name="T30" fmla="*/ 1183 w 1431"/>
                <a:gd name="T31" fmla="*/ 556 h 597"/>
                <a:gd name="T32" fmla="*/ 1134 w 1431"/>
                <a:gd name="T33" fmla="*/ 597 h 597"/>
                <a:gd name="T34" fmla="*/ 1061 w 1431"/>
                <a:gd name="T35" fmla="*/ 597 h 597"/>
                <a:gd name="T36" fmla="*/ 977 w 1431"/>
                <a:gd name="T37" fmla="*/ 593 h 597"/>
                <a:gd name="T38" fmla="*/ 886 w 1431"/>
                <a:gd name="T39" fmla="*/ 583 h 597"/>
                <a:gd name="T40" fmla="*/ 793 w 1431"/>
                <a:gd name="T41" fmla="*/ 576 h 597"/>
                <a:gd name="T42" fmla="*/ 696 w 1431"/>
                <a:gd name="T43" fmla="*/ 564 h 597"/>
                <a:gd name="T44" fmla="*/ 607 w 1431"/>
                <a:gd name="T45" fmla="*/ 556 h 597"/>
                <a:gd name="T46" fmla="*/ 524 w 1431"/>
                <a:gd name="T47" fmla="*/ 552 h 597"/>
                <a:gd name="T48" fmla="*/ 454 w 1431"/>
                <a:gd name="T49" fmla="*/ 556 h 597"/>
                <a:gd name="T50" fmla="*/ 237 w 1431"/>
                <a:gd name="T51" fmla="*/ 488 h 597"/>
                <a:gd name="T52" fmla="*/ 99 w 1431"/>
                <a:gd name="T53" fmla="*/ 411 h 597"/>
                <a:gd name="T54" fmla="*/ 23 w 1431"/>
                <a:gd name="T55" fmla="*/ 327 h 597"/>
                <a:gd name="T56" fmla="*/ 0 w 1431"/>
                <a:gd name="T57" fmla="*/ 246 h 597"/>
                <a:gd name="T58" fmla="*/ 10 w 1431"/>
                <a:gd name="T59" fmla="*/ 168 h 597"/>
                <a:gd name="T60" fmla="*/ 45 w 1431"/>
                <a:gd name="T61" fmla="*/ 106 h 597"/>
                <a:gd name="T62" fmla="*/ 87 w 1431"/>
                <a:gd name="T63" fmla="*/ 60 h 597"/>
                <a:gd name="T64" fmla="*/ 126 w 1431"/>
                <a:gd name="T65" fmla="*/ 38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31" h="597">
                  <a:moveTo>
                    <a:pt x="126" y="38"/>
                  </a:moveTo>
                  <a:lnTo>
                    <a:pt x="380" y="0"/>
                  </a:lnTo>
                  <a:lnTo>
                    <a:pt x="566" y="11"/>
                  </a:lnTo>
                  <a:lnTo>
                    <a:pt x="702" y="56"/>
                  </a:lnTo>
                  <a:lnTo>
                    <a:pt x="814" y="120"/>
                  </a:lnTo>
                  <a:lnTo>
                    <a:pt x="919" y="182"/>
                  </a:lnTo>
                  <a:lnTo>
                    <a:pt x="1043" y="232"/>
                  </a:lnTo>
                  <a:lnTo>
                    <a:pt x="1206" y="250"/>
                  </a:lnTo>
                  <a:lnTo>
                    <a:pt x="1431" y="225"/>
                  </a:lnTo>
                  <a:lnTo>
                    <a:pt x="1379" y="265"/>
                  </a:lnTo>
                  <a:lnTo>
                    <a:pt x="1340" y="312"/>
                  </a:lnTo>
                  <a:lnTo>
                    <a:pt x="1307" y="360"/>
                  </a:lnTo>
                  <a:lnTo>
                    <a:pt x="1282" y="413"/>
                  </a:lnTo>
                  <a:lnTo>
                    <a:pt x="1253" y="461"/>
                  </a:lnTo>
                  <a:lnTo>
                    <a:pt x="1222" y="512"/>
                  </a:lnTo>
                  <a:lnTo>
                    <a:pt x="1183" y="556"/>
                  </a:lnTo>
                  <a:lnTo>
                    <a:pt x="1134" y="597"/>
                  </a:lnTo>
                  <a:lnTo>
                    <a:pt x="1061" y="597"/>
                  </a:lnTo>
                  <a:lnTo>
                    <a:pt x="977" y="593"/>
                  </a:lnTo>
                  <a:lnTo>
                    <a:pt x="886" y="583"/>
                  </a:lnTo>
                  <a:lnTo>
                    <a:pt x="793" y="576"/>
                  </a:lnTo>
                  <a:lnTo>
                    <a:pt x="696" y="564"/>
                  </a:lnTo>
                  <a:lnTo>
                    <a:pt x="607" y="556"/>
                  </a:lnTo>
                  <a:lnTo>
                    <a:pt x="524" y="552"/>
                  </a:lnTo>
                  <a:lnTo>
                    <a:pt x="454" y="556"/>
                  </a:lnTo>
                  <a:lnTo>
                    <a:pt x="237" y="488"/>
                  </a:lnTo>
                  <a:lnTo>
                    <a:pt x="99" y="411"/>
                  </a:lnTo>
                  <a:lnTo>
                    <a:pt x="23" y="327"/>
                  </a:lnTo>
                  <a:lnTo>
                    <a:pt x="0" y="246"/>
                  </a:lnTo>
                  <a:lnTo>
                    <a:pt x="10" y="168"/>
                  </a:lnTo>
                  <a:lnTo>
                    <a:pt x="45" y="106"/>
                  </a:lnTo>
                  <a:lnTo>
                    <a:pt x="87" y="60"/>
                  </a:lnTo>
                  <a:lnTo>
                    <a:pt x="126" y="38"/>
                  </a:lnTo>
                  <a:close/>
                </a:path>
              </a:pathLst>
            </a:custGeom>
            <a:solidFill>
              <a:srgbClr val="70A3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54" name="Freeform 2169">
              <a:extLst>
                <a:ext uri="{FF2B5EF4-FFF2-40B4-BE49-F238E27FC236}">
                  <a16:creationId xmlns:a16="http://schemas.microsoft.com/office/drawing/2014/main" id="{0D9DCB7D-E631-0D74-D901-93C6B2429EA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731" y="667"/>
              <a:ext cx="1345" cy="555"/>
            </a:xfrm>
            <a:custGeom>
              <a:avLst/>
              <a:gdLst>
                <a:gd name="T0" fmla="*/ 112 w 1345"/>
                <a:gd name="T1" fmla="*/ 35 h 555"/>
                <a:gd name="T2" fmla="*/ 345 w 1345"/>
                <a:gd name="T3" fmla="*/ 0 h 555"/>
                <a:gd name="T4" fmla="*/ 516 w 1345"/>
                <a:gd name="T5" fmla="*/ 12 h 555"/>
                <a:gd name="T6" fmla="*/ 642 w 1345"/>
                <a:gd name="T7" fmla="*/ 54 h 555"/>
                <a:gd name="T8" fmla="*/ 746 w 1345"/>
                <a:gd name="T9" fmla="*/ 117 h 555"/>
                <a:gd name="T10" fmla="*/ 847 w 1345"/>
                <a:gd name="T11" fmla="*/ 175 h 555"/>
                <a:gd name="T12" fmla="*/ 969 w 1345"/>
                <a:gd name="T13" fmla="*/ 223 h 555"/>
                <a:gd name="T14" fmla="*/ 1128 w 1345"/>
                <a:gd name="T15" fmla="*/ 241 h 555"/>
                <a:gd name="T16" fmla="*/ 1345 w 1345"/>
                <a:gd name="T17" fmla="*/ 215 h 555"/>
                <a:gd name="T18" fmla="*/ 1297 w 1345"/>
                <a:gd name="T19" fmla="*/ 248 h 555"/>
                <a:gd name="T20" fmla="*/ 1262 w 1345"/>
                <a:gd name="T21" fmla="*/ 289 h 555"/>
                <a:gd name="T22" fmla="*/ 1233 w 1345"/>
                <a:gd name="T23" fmla="*/ 332 h 555"/>
                <a:gd name="T24" fmla="*/ 1208 w 1345"/>
                <a:gd name="T25" fmla="*/ 378 h 555"/>
                <a:gd name="T26" fmla="*/ 1181 w 1345"/>
                <a:gd name="T27" fmla="*/ 423 h 555"/>
                <a:gd name="T28" fmla="*/ 1150 w 1345"/>
                <a:gd name="T29" fmla="*/ 469 h 555"/>
                <a:gd name="T30" fmla="*/ 1111 w 1345"/>
                <a:gd name="T31" fmla="*/ 512 h 555"/>
                <a:gd name="T32" fmla="*/ 1062 w 1345"/>
                <a:gd name="T33" fmla="*/ 553 h 555"/>
                <a:gd name="T34" fmla="*/ 993 w 1345"/>
                <a:gd name="T35" fmla="*/ 555 h 555"/>
                <a:gd name="T36" fmla="*/ 913 w 1345"/>
                <a:gd name="T37" fmla="*/ 553 h 555"/>
                <a:gd name="T38" fmla="*/ 828 w 1345"/>
                <a:gd name="T39" fmla="*/ 547 h 555"/>
                <a:gd name="T40" fmla="*/ 738 w 1345"/>
                <a:gd name="T41" fmla="*/ 539 h 555"/>
                <a:gd name="T42" fmla="*/ 647 w 1345"/>
                <a:gd name="T43" fmla="*/ 530 h 555"/>
                <a:gd name="T44" fmla="*/ 564 w 1345"/>
                <a:gd name="T45" fmla="*/ 524 h 555"/>
                <a:gd name="T46" fmla="*/ 483 w 1345"/>
                <a:gd name="T47" fmla="*/ 520 h 555"/>
                <a:gd name="T48" fmla="*/ 415 w 1345"/>
                <a:gd name="T49" fmla="*/ 522 h 555"/>
                <a:gd name="T50" fmla="*/ 219 w 1345"/>
                <a:gd name="T51" fmla="*/ 460 h 555"/>
                <a:gd name="T52" fmla="*/ 93 w 1345"/>
                <a:gd name="T53" fmla="*/ 388 h 555"/>
                <a:gd name="T54" fmla="*/ 23 w 1345"/>
                <a:gd name="T55" fmla="*/ 310 h 555"/>
                <a:gd name="T56" fmla="*/ 0 w 1345"/>
                <a:gd name="T57" fmla="*/ 233 h 555"/>
                <a:gd name="T58" fmla="*/ 7 w 1345"/>
                <a:gd name="T59" fmla="*/ 159 h 555"/>
                <a:gd name="T60" fmla="*/ 37 w 1345"/>
                <a:gd name="T61" fmla="*/ 99 h 555"/>
                <a:gd name="T62" fmla="*/ 75 w 1345"/>
                <a:gd name="T63" fmla="*/ 54 h 555"/>
                <a:gd name="T64" fmla="*/ 112 w 1345"/>
                <a:gd name="T65" fmla="*/ 35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5" h="555">
                  <a:moveTo>
                    <a:pt x="112" y="35"/>
                  </a:moveTo>
                  <a:lnTo>
                    <a:pt x="345" y="0"/>
                  </a:lnTo>
                  <a:lnTo>
                    <a:pt x="516" y="12"/>
                  </a:lnTo>
                  <a:lnTo>
                    <a:pt x="642" y="54"/>
                  </a:lnTo>
                  <a:lnTo>
                    <a:pt x="746" y="117"/>
                  </a:lnTo>
                  <a:lnTo>
                    <a:pt x="847" y="175"/>
                  </a:lnTo>
                  <a:lnTo>
                    <a:pt x="969" y="223"/>
                  </a:lnTo>
                  <a:lnTo>
                    <a:pt x="1128" y="241"/>
                  </a:lnTo>
                  <a:lnTo>
                    <a:pt x="1345" y="215"/>
                  </a:lnTo>
                  <a:lnTo>
                    <a:pt x="1297" y="248"/>
                  </a:lnTo>
                  <a:lnTo>
                    <a:pt x="1262" y="289"/>
                  </a:lnTo>
                  <a:lnTo>
                    <a:pt x="1233" y="332"/>
                  </a:lnTo>
                  <a:lnTo>
                    <a:pt x="1208" y="378"/>
                  </a:lnTo>
                  <a:lnTo>
                    <a:pt x="1181" y="423"/>
                  </a:lnTo>
                  <a:lnTo>
                    <a:pt x="1150" y="469"/>
                  </a:lnTo>
                  <a:lnTo>
                    <a:pt x="1111" y="512"/>
                  </a:lnTo>
                  <a:lnTo>
                    <a:pt x="1062" y="553"/>
                  </a:lnTo>
                  <a:lnTo>
                    <a:pt x="993" y="555"/>
                  </a:lnTo>
                  <a:lnTo>
                    <a:pt x="913" y="553"/>
                  </a:lnTo>
                  <a:lnTo>
                    <a:pt x="828" y="547"/>
                  </a:lnTo>
                  <a:lnTo>
                    <a:pt x="738" y="539"/>
                  </a:lnTo>
                  <a:lnTo>
                    <a:pt x="647" y="530"/>
                  </a:lnTo>
                  <a:lnTo>
                    <a:pt x="564" y="524"/>
                  </a:lnTo>
                  <a:lnTo>
                    <a:pt x="483" y="520"/>
                  </a:lnTo>
                  <a:lnTo>
                    <a:pt x="415" y="522"/>
                  </a:lnTo>
                  <a:lnTo>
                    <a:pt x="219" y="460"/>
                  </a:lnTo>
                  <a:lnTo>
                    <a:pt x="93" y="388"/>
                  </a:lnTo>
                  <a:lnTo>
                    <a:pt x="23" y="310"/>
                  </a:lnTo>
                  <a:lnTo>
                    <a:pt x="0" y="233"/>
                  </a:lnTo>
                  <a:lnTo>
                    <a:pt x="7" y="159"/>
                  </a:lnTo>
                  <a:lnTo>
                    <a:pt x="37" y="99"/>
                  </a:lnTo>
                  <a:lnTo>
                    <a:pt x="75" y="54"/>
                  </a:lnTo>
                  <a:lnTo>
                    <a:pt x="112" y="35"/>
                  </a:lnTo>
                  <a:close/>
                </a:path>
              </a:pathLst>
            </a:custGeom>
            <a:solidFill>
              <a:srgbClr val="619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55" name="Freeform 2170">
              <a:extLst>
                <a:ext uri="{FF2B5EF4-FFF2-40B4-BE49-F238E27FC236}">
                  <a16:creationId xmlns:a16="http://schemas.microsoft.com/office/drawing/2014/main" id="{5C185C87-5755-6211-0104-63072E604BD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806" y="683"/>
              <a:ext cx="1263" cy="514"/>
            </a:xfrm>
            <a:custGeom>
              <a:avLst/>
              <a:gdLst>
                <a:gd name="T0" fmla="*/ 105 w 1263"/>
                <a:gd name="T1" fmla="*/ 29 h 514"/>
                <a:gd name="T2" fmla="*/ 311 w 1263"/>
                <a:gd name="T3" fmla="*/ 0 h 514"/>
                <a:gd name="T4" fmla="*/ 464 w 1263"/>
                <a:gd name="T5" fmla="*/ 15 h 514"/>
                <a:gd name="T6" fmla="*/ 578 w 1263"/>
                <a:gd name="T7" fmla="*/ 58 h 514"/>
                <a:gd name="T8" fmla="*/ 677 w 1263"/>
                <a:gd name="T9" fmla="*/ 116 h 514"/>
                <a:gd name="T10" fmla="*/ 776 w 1263"/>
                <a:gd name="T11" fmla="*/ 172 h 514"/>
                <a:gd name="T12" fmla="*/ 894 w 1263"/>
                <a:gd name="T13" fmla="*/ 217 h 514"/>
                <a:gd name="T14" fmla="*/ 1049 w 1263"/>
                <a:gd name="T15" fmla="*/ 230 h 514"/>
                <a:gd name="T16" fmla="*/ 1263 w 1263"/>
                <a:gd name="T17" fmla="*/ 205 h 514"/>
                <a:gd name="T18" fmla="*/ 1220 w 1263"/>
                <a:gd name="T19" fmla="*/ 232 h 514"/>
                <a:gd name="T20" fmla="*/ 1187 w 1263"/>
                <a:gd name="T21" fmla="*/ 267 h 514"/>
                <a:gd name="T22" fmla="*/ 1160 w 1263"/>
                <a:gd name="T23" fmla="*/ 306 h 514"/>
                <a:gd name="T24" fmla="*/ 1137 w 1263"/>
                <a:gd name="T25" fmla="*/ 347 h 514"/>
                <a:gd name="T26" fmla="*/ 1108 w 1263"/>
                <a:gd name="T27" fmla="*/ 388 h 514"/>
                <a:gd name="T28" fmla="*/ 1077 w 1263"/>
                <a:gd name="T29" fmla="*/ 428 h 514"/>
                <a:gd name="T30" fmla="*/ 1036 w 1263"/>
                <a:gd name="T31" fmla="*/ 469 h 514"/>
                <a:gd name="T32" fmla="*/ 987 w 1263"/>
                <a:gd name="T33" fmla="*/ 510 h 514"/>
                <a:gd name="T34" fmla="*/ 921 w 1263"/>
                <a:gd name="T35" fmla="*/ 514 h 514"/>
                <a:gd name="T36" fmla="*/ 848 w 1263"/>
                <a:gd name="T37" fmla="*/ 514 h 514"/>
                <a:gd name="T38" fmla="*/ 768 w 1263"/>
                <a:gd name="T39" fmla="*/ 508 h 514"/>
                <a:gd name="T40" fmla="*/ 687 w 1263"/>
                <a:gd name="T41" fmla="*/ 504 h 514"/>
                <a:gd name="T42" fmla="*/ 601 w 1263"/>
                <a:gd name="T43" fmla="*/ 496 h 514"/>
                <a:gd name="T44" fmla="*/ 520 w 1263"/>
                <a:gd name="T45" fmla="*/ 490 h 514"/>
                <a:gd name="T46" fmla="*/ 442 w 1263"/>
                <a:gd name="T47" fmla="*/ 486 h 514"/>
                <a:gd name="T48" fmla="*/ 375 w 1263"/>
                <a:gd name="T49" fmla="*/ 488 h 514"/>
                <a:gd name="T50" fmla="*/ 198 w 1263"/>
                <a:gd name="T51" fmla="*/ 432 h 514"/>
                <a:gd name="T52" fmla="*/ 86 w 1263"/>
                <a:gd name="T53" fmla="*/ 366 h 514"/>
                <a:gd name="T54" fmla="*/ 22 w 1263"/>
                <a:gd name="T55" fmla="*/ 293 h 514"/>
                <a:gd name="T56" fmla="*/ 0 w 1263"/>
                <a:gd name="T57" fmla="*/ 221 h 514"/>
                <a:gd name="T58" fmla="*/ 6 w 1263"/>
                <a:gd name="T59" fmla="*/ 151 h 514"/>
                <a:gd name="T60" fmla="*/ 33 w 1263"/>
                <a:gd name="T61" fmla="*/ 93 h 514"/>
                <a:gd name="T62" fmla="*/ 68 w 1263"/>
                <a:gd name="T63" fmla="*/ 50 h 514"/>
                <a:gd name="T64" fmla="*/ 105 w 1263"/>
                <a:gd name="T65" fmla="*/ 29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3" h="514">
                  <a:moveTo>
                    <a:pt x="105" y="29"/>
                  </a:moveTo>
                  <a:lnTo>
                    <a:pt x="311" y="0"/>
                  </a:lnTo>
                  <a:lnTo>
                    <a:pt x="464" y="15"/>
                  </a:lnTo>
                  <a:lnTo>
                    <a:pt x="578" y="58"/>
                  </a:lnTo>
                  <a:lnTo>
                    <a:pt x="677" y="116"/>
                  </a:lnTo>
                  <a:lnTo>
                    <a:pt x="776" y="172"/>
                  </a:lnTo>
                  <a:lnTo>
                    <a:pt x="894" y="217"/>
                  </a:lnTo>
                  <a:lnTo>
                    <a:pt x="1049" y="230"/>
                  </a:lnTo>
                  <a:lnTo>
                    <a:pt x="1263" y="205"/>
                  </a:lnTo>
                  <a:lnTo>
                    <a:pt x="1220" y="232"/>
                  </a:lnTo>
                  <a:lnTo>
                    <a:pt x="1187" y="267"/>
                  </a:lnTo>
                  <a:lnTo>
                    <a:pt x="1160" y="306"/>
                  </a:lnTo>
                  <a:lnTo>
                    <a:pt x="1137" y="347"/>
                  </a:lnTo>
                  <a:lnTo>
                    <a:pt x="1108" y="388"/>
                  </a:lnTo>
                  <a:lnTo>
                    <a:pt x="1077" y="428"/>
                  </a:lnTo>
                  <a:lnTo>
                    <a:pt x="1036" y="469"/>
                  </a:lnTo>
                  <a:lnTo>
                    <a:pt x="987" y="510"/>
                  </a:lnTo>
                  <a:lnTo>
                    <a:pt x="921" y="514"/>
                  </a:lnTo>
                  <a:lnTo>
                    <a:pt x="848" y="514"/>
                  </a:lnTo>
                  <a:lnTo>
                    <a:pt x="768" y="508"/>
                  </a:lnTo>
                  <a:lnTo>
                    <a:pt x="687" y="504"/>
                  </a:lnTo>
                  <a:lnTo>
                    <a:pt x="601" y="496"/>
                  </a:lnTo>
                  <a:lnTo>
                    <a:pt x="520" y="490"/>
                  </a:lnTo>
                  <a:lnTo>
                    <a:pt x="442" y="486"/>
                  </a:lnTo>
                  <a:lnTo>
                    <a:pt x="375" y="488"/>
                  </a:lnTo>
                  <a:lnTo>
                    <a:pt x="198" y="432"/>
                  </a:lnTo>
                  <a:lnTo>
                    <a:pt x="86" y="366"/>
                  </a:lnTo>
                  <a:lnTo>
                    <a:pt x="22" y="293"/>
                  </a:lnTo>
                  <a:lnTo>
                    <a:pt x="0" y="221"/>
                  </a:lnTo>
                  <a:lnTo>
                    <a:pt x="6" y="151"/>
                  </a:lnTo>
                  <a:lnTo>
                    <a:pt x="33" y="93"/>
                  </a:lnTo>
                  <a:lnTo>
                    <a:pt x="68" y="50"/>
                  </a:lnTo>
                  <a:lnTo>
                    <a:pt x="105" y="29"/>
                  </a:lnTo>
                  <a:close/>
                </a:path>
              </a:pathLst>
            </a:custGeom>
            <a:solidFill>
              <a:srgbClr val="4F9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56" name="Freeform 2171">
              <a:extLst>
                <a:ext uri="{FF2B5EF4-FFF2-40B4-BE49-F238E27FC236}">
                  <a16:creationId xmlns:a16="http://schemas.microsoft.com/office/drawing/2014/main" id="{42A5894C-528A-D7CF-1F9A-0AD93BF562F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886" y="700"/>
              <a:ext cx="1173" cy="473"/>
            </a:xfrm>
            <a:custGeom>
              <a:avLst/>
              <a:gdLst>
                <a:gd name="T0" fmla="*/ 89 w 1173"/>
                <a:gd name="T1" fmla="*/ 25 h 473"/>
                <a:gd name="T2" fmla="*/ 271 w 1173"/>
                <a:gd name="T3" fmla="*/ 0 h 473"/>
                <a:gd name="T4" fmla="*/ 409 w 1173"/>
                <a:gd name="T5" fmla="*/ 18 h 473"/>
                <a:gd name="T6" fmla="*/ 514 w 1173"/>
                <a:gd name="T7" fmla="*/ 58 h 473"/>
                <a:gd name="T8" fmla="*/ 607 w 1173"/>
                <a:gd name="T9" fmla="*/ 115 h 473"/>
                <a:gd name="T10" fmla="*/ 700 w 1173"/>
                <a:gd name="T11" fmla="*/ 167 h 473"/>
                <a:gd name="T12" fmla="*/ 814 w 1173"/>
                <a:gd name="T13" fmla="*/ 208 h 473"/>
                <a:gd name="T14" fmla="*/ 965 w 1173"/>
                <a:gd name="T15" fmla="*/ 219 h 473"/>
                <a:gd name="T16" fmla="*/ 1173 w 1173"/>
                <a:gd name="T17" fmla="*/ 192 h 473"/>
                <a:gd name="T18" fmla="*/ 1136 w 1173"/>
                <a:gd name="T19" fmla="*/ 215 h 473"/>
                <a:gd name="T20" fmla="*/ 1109 w 1173"/>
                <a:gd name="T21" fmla="*/ 244 h 473"/>
                <a:gd name="T22" fmla="*/ 1084 w 1173"/>
                <a:gd name="T23" fmla="*/ 276 h 473"/>
                <a:gd name="T24" fmla="*/ 1061 w 1173"/>
                <a:gd name="T25" fmla="*/ 312 h 473"/>
                <a:gd name="T26" fmla="*/ 1033 w 1173"/>
                <a:gd name="T27" fmla="*/ 347 h 473"/>
                <a:gd name="T28" fmla="*/ 1000 w 1173"/>
                <a:gd name="T29" fmla="*/ 388 h 473"/>
                <a:gd name="T30" fmla="*/ 960 w 1173"/>
                <a:gd name="T31" fmla="*/ 427 h 473"/>
                <a:gd name="T32" fmla="*/ 911 w 1173"/>
                <a:gd name="T33" fmla="*/ 466 h 473"/>
                <a:gd name="T34" fmla="*/ 847 w 1173"/>
                <a:gd name="T35" fmla="*/ 471 h 473"/>
                <a:gd name="T36" fmla="*/ 777 w 1173"/>
                <a:gd name="T37" fmla="*/ 473 h 473"/>
                <a:gd name="T38" fmla="*/ 702 w 1173"/>
                <a:gd name="T39" fmla="*/ 471 h 473"/>
                <a:gd name="T40" fmla="*/ 626 w 1173"/>
                <a:gd name="T41" fmla="*/ 468 h 473"/>
                <a:gd name="T42" fmla="*/ 547 w 1173"/>
                <a:gd name="T43" fmla="*/ 462 h 473"/>
                <a:gd name="T44" fmla="*/ 471 w 1173"/>
                <a:gd name="T45" fmla="*/ 456 h 473"/>
                <a:gd name="T46" fmla="*/ 399 w 1173"/>
                <a:gd name="T47" fmla="*/ 452 h 473"/>
                <a:gd name="T48" fmla="*/ 335 w 1173"/>
                <a:gd name="T49" fmla="*/ 452 h 473"/>
                <a:gd name="T50" fmla="*/ 180 w 1173"/>
                <a:gd name="T51" fmla="*/ 402 h 473"/>
                <a:gd name="T52" fmla="*/ 79 w 1173"/>
                <a:gd name="T53" fmla="*/ 340 h 473"/>
                <a:gd name="T54" fmla="*/ 21 w 1173"/>
                <a:gd name="T55" fmla="*/ 272 h 473"/>
                <a:gd name="T56" fmla="*/ 0 w 1173"/>
                <a:gd name="T57" fmla="*/ 204 h 473"/>
                <a:gd name="T58" fmla="*/ 4 w 1173"/>
                <a:gd name="T59" fmla="*/ 138 h 473"/>
                <a:gd name="T60" fmla="*/ 25 w 1173"/>
                <a:gd name="T61" fmla="*/ 85 h 473"/>
                <a:gd name="T62" fmla="*/ 56 w 1173"/>
                <a:gd name="T63" fmla="*/ 45 h 473"/>
                <a:gd name="T64" fmla="*/ 89 w 1173"/>
                <a:gd name="T65" fmla="*/ 25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3" h="473">
                  <a:moveTo>
                    <a:pt x="89" y="25"/>
                  </a:moveTo>
                  <a:lnTo>
                    <a:pt x="271" y="0"/>
                  </a:lnTo>
                  <a:lnTo>
                    <a:pt x="409" y="18"/>
                  </a:lnTo>
                  <a:lnTo>
                    <a:pt x="514" y="58"/>
                  </a:lnTo>
                  <a:lnTo>
                    <a:pt x="607" y="115"/>
                  </a:lnTo>
                  <a:lnTo>
                    <a:pt x="700" y="167"/>
                  </a:lnTo>
                  <a:lnTo>
                    <a:pt x="814" y="208"/>
                  </a:lnTo>
                  <a:lnTo>
                    <a:pt x="965" y="219"/>
                  </a:lnTo>
                  <a:lnTo>
                    <a:pt x="1173" y="192"/>
                  </a:lnTo>
                  <a:lnTo>
                    <a:pt x="1136" y="215"/>
                  </a:lnTo>
                  <a:lnTo>
                    <a:pt x="1109" y="244"/>
                  </a:lnTo>
                  <a:lnTo>
                    <a:pt x="1084" y="276"/>
                  </a:lnTo>
                  <a:lnTo>
                    <a:pt x="1061" y="312"/>
                  </a:lnTo>
                  <a:lnTo>
                    <a:pt x="1033" y="347"/>
                  </a:lnTo>
                  <a:lnTo>
                    <a:pt x="1000" y="388"/>
                  </a:lnTo>
                  <a:lnTo>
                    <a:pt x="960" y="427"/>
                  </a:lnTo>
                  <a:lnTo>
                    <a:pt x="911" y="466"/>
                  </a:lnTo>
                  <a:lnTo>
                    <a:pt x="847" y="471"/>
                  </a:lnTo>
                  <a:lnTo>
                    <a:pt x="777" y="473"/>
                  </a:lnTo>
                  <a:lnTo>
                    <a:pt x="702" y="471"/>
                  </a:lnTo>
                  <a:lnTo>
                    <a:pt x="626" y="468"/>
                  </a:lnTo>
                  <a:lnTo>
                    <a:pt x="547" y="462"/>
                  </a:lnTo>
                  <a:lnTo>
                    <a:pt x="471" y="456"/>
                  </a:lnTo>
                  <a:lnTo>
                    <a:pt x="399" y="452"/>
                  </a:lnTo>
                  <a:lnTo>
                    <a:pt x="335" y="452"/>
                  </a:lnTo>
                  <a:lnTo>
                    <a:pt x="180" y="402"/>
                  </a:lnTo>
                  <a:lnTo>
                    <a:pt x="79" y="340"/>
                  </a:lnTo>
                  <a:lnTo>
                    <a:pt x="21" y="272"/>
                  </a:lnTo>
                  <a:lnTo>
                    <a:pt x="0" y="204"/>
                  </a:lnTo>
                  <a:lnTo>
                    <a:pt x="4" y="138"/>
                  </a:lnTo>
                  <a:lnTo>
                    <a:pt x="25" y="85"/>
                  </a:lnTo>
                  <a:lnTo>
                    <a:pt x="56" y="45"/>
                  </a:lnTo>
                  <a:lnTo>
                    <a:pt x="89" y="25"/>
                  </a:lnTo>
                  <a:close/>
                </a:path>
              </a:pathLst>
            </a:custGeom>
            <a:solidFill>
              <a:srgbClr val="4091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57" name="Freeform 2172">
              <a:extLst>
                <a:ext uri="{FF2B5EF4-FFF2-40B4-BE49-F238E27FC236}">
                  <a16:creationId xmlns:a16="http://schemas.microsoft.com/office/drawing/2014/main" id="{96E169C0-0613-14AB-57D2-5EEE87AFE04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961" y="718"/>
              <a:ext cx="1088" cy="432"/>
            </a:xfrm>
            <a:custGeom>
              <a:avLst/>
              <a:gdLst>
                <a:gd name="T0" fmla="*/ 80 w 1088"/>
                <a:gd name="T1" fmla="*/ 21 h 432"/>
                <a:gd name="T2" fmla="*/ 239 w 1088"/>
                <a:gd name="T3" fmla="*/ 0 h 432"/>
                <a:gd name="T4" fmla="*/ 359 w 1088"/>
                <a:gd name="T5" fmla="*/ 17 h 432"/>
                <a:gd name="T6" fmla="*/ 452 w 1088"/>
                <a:gd name="T7" fmla="*/ 56 h 432"/>
                <a:gd name="T8" fmla="*/ 538 w 1088"/>
                <a:gd name="T9" fmla="*/ 110 h 432"/>
                <a:gd name="T10" fmla="*/ 627 w 1088"/>
                <a:gd name="T11" fmla="*/ 159 h 432"/>
                <a:gd name="T12" fmla="*/ 739 w 1088"/>
                <a:gd name="T13" fmla="*/ 197 h 432"/>
                <a:gd name="T14" fmla="*/ 887 w 1088"/>
                <a:gd name="T15" fmla="*/ 207 h 432"/>
                <a:gd name="T16" fmla="*/ 1088 w 1088"/>
                <a:gd name="T17" fmla="*/ 178 h 432"/>
                <a:gd name="T18" fmla="*/ 1057 w 1088"/>
                <a:gd name="T19" fmla="*/ 195 h 432"/>
                <a:gd name="T20" fmla="*/ 1034 w 1088"/>
                <a:gd name="T21" fmla="*/ 219 h 432"/>
                <a:gd name="T22" fmla="*/ 1011 w 1088"/>
                <a:gd name="T23" fmla="*/ 246 h 432"/>
                <a:gd name="T24" fmla="*/ 989 w 1088"/>
                <a:gd name="T25" fmla="*/ 277 h 432"/>
                <a:gd name="T26" fmla="*/ 962 w 1088"/>
                <a:gd name="T27" fmla="*/ 308 h 432"/>
                <a:gd name="T28" fmla="*/ 929 w 1088"/>
                <a:gd name="T29" fmla="*/ 343 h 432"/>
                <a:gd name="T30" fmla="*/ 889 w 1088"/>
                <a:gd name="T31" fmla="*/ 378 h 432"/>
                <a:gd name="T32" fmla="*/ 836 w 1088"/>
                <a:gd name="T33" fmla="*/ 417 h 432"/>
                <a:gd name="T34" fmla="*/ 778 w 1088"/>
                <a:gd name="T35" fmla="*/ 426 h 432"/>
                <a:gd name="T36" fmla="*/ 714 w 1088"/>
                <a:gd name="T37" fmla="*/ 432 h 432"/>
                <a:gd name="T38" fmla="*/ 644 w 1088"/>
                <a:gd name="T39" fmla="*/ 432 h 432"/>
                <a:gd name="T40" fmla="*/ 574 w 1088"/>
                <a:gd name="T41" fmla="*/ 430 h 432"/>
                <a:gd name="T42" fmla="*/ 501 w 1088"/>
                <a:gd name="T43" fmla="*/ 426 h 432"/>
                <a:gd name="T44" fmla="*/ 429 w 1088"/>
                <a:gd name="T45" fmla="*/ 422 h 432"/>
                <a:gd name="T46" fmla="*/ 359 w 1088"/>
                <a:gd name="T47" fmla="*/ 417 h 432"/>
                <a:gd name="T48" fmla="*/ 297 w 1088"/>
                <a:gd name="T49" fmla="*/ 417 h 432"/>
                <a:gd name="T50" fmla="*/ 163 w 1088"/>
                <a:gd name="T51" fmla="*/ 370 h 432"/>
                <a:gd name="T52" fmla="*/ 74 w 1088"/>
                <a:gd name="T53" fmla="*/ 314 h 432"/>
                <a:gd name="T54" fmla="*/ 22 w 1088"/>
                <a:gd name="T55" fmla="*/ 252 h 432"/>
                <a:gd name="T56" fmla="*/ 0 w 1088"/>
                <a:gd name="T57" fmla="*/ 190 h 432"/>
                <a:gd name="T58" fmla="*/ 0 w 1088"/>
                <a:gd name="T59" fmla="*/ 128 h 432"/>
                <a:gd name="T60" fmla="*/ 20 w 1088"/>
                <a:gd name="T61" fmla="*/ 77 h 432"/>
                <a:gd name="T62" fmla="*/ 47 w 1088"/>
                <a:gd name="T63" fmla="*/ 40 h 432"/>
                <a:gd name="T64" fmla="*/ 80 w 1088"/>
                <a:gd name="T65" fmla="*/ 21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88" h="432">
                  <a:moveTo>
                    <a:pt x="80" y="21"/>
                  </a:moveTo>
                  <a:lnTo>
                    <a:pt x="239" y="0"/>
                  </a:lnTo>
                  <a:lnTo>
                    <a:pt x="359" y="17"/>
                  </a:lnTo>
                  <a:lnTo>
                    <a:pt x="452" y="56"/>
                  </a:lnTo>
                  <a:lnTo>
                    <a:pt x="538" y="110"/>
                  </a:lnTo>
                  <a:lnTo>
                    <a:pt x="627" y="159"/>
                  </a:lnTo>
                  <a:lnTo>
                    <a:pt x="739" y="197"/>
                  </a:lnTo>
                  <a:lnTo>
                    <a:pt x="887" y="207"/>
                  </a:lnTo>
                  <a:lnTo>
                    <a:pt x="1088" y="178"/>
                  </a:lnTo>
                  <a:lnTo>
                    <a:pt x="1057" y="195"/>
                  </a:lnTo>
                  <a:lnTo>
                    <a:pt x="1034" y="219"/>
                  </a:lnTo>
                  <a:lnTo>
                    <a:pt x="1011" y="246"/>
                  </a:lnTo>
                  <a:lnTo>
                    <a:pt x="989" y="277"/>
                  </a:lnTo>
                  <a:lnTo>
                    <a:pt x="962" y="308"/>
                  </a:lnTo>
                  <a:lnTo>
                    <a:pt x="929" y="343"/>
                  </a:lnTo>
                  <a:lnTo>
                    <a:pt x="889" y="378"/>
                  </a:lnTo>
                  <a:lnTo>
                    <a:pt x="836" y="417"/>
                  </a:lnTo>
                  <a:lnTo>
                    <a:pt x="778" y="426"/>
                  </a:lnTo>
                  <a:lnTo>
                    <a:pt x="714" y="432"/>
                  </a:lnTo>
                  <a:lnTo>
                    <a:pt x="644" y="432"/>
                  </a:lnTo>
                  <a:lnTo>
                    <a:pt x="574" y="430"/>
                  </a:lnTo>
                  <a:lnTo>
                    <a:pt x="501" y="426"/>
                  </a:lnTo>
                  <a:lnTo>
                    <a:pt x="429" y="422"/>
                  </a:lnTo>
                  <a:lnTo>
                    <a:pt x="359" y="417"/>
                  </a:lnTo>
                  <a:lnTo>
                    <a:pt x="297" y="417"/>
                  </a:lnTo>
                  <a:lnTo>
                    <a:pt x="163" y="370"/>
                  </a:lnTo>
                  <a:lnTo>
                    <a:pt x="74" y="314"/>
                  </a:lnTo>
                  <a:lnTo>
                    <a:pt x="22" y="252"/>
                  </a:lnTo>
                  <a:lnTo>
                    <a:pt x="0" y="190"/>
                  </a:lnTo>
                  <a:lnTo>
                    <a:pt x="0" y="128"/>
                  </a:lnTo>
                  <a:lnTo>
                    <a:pt x="20" y="77"/>
                  </a:lnTo>
                  <a:lnTo>
                    <a:pt x="47" y="40"/>
                  </a:lnTo>
                  <a:lnTo>
                    <a:pt x="80" y="21"/>
                  </a:lnTo>
                  <a:close/>
                </a:path>
              </a:pathLst>
            </a:custGeom>
            <a:solidFill>
              <a:srgbClr val="308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58" name="Freeform 2173">
              <a:extLst>
                <a:ext uri="{FF2B5EF4-FFF2-40B4-BE49-F238E27FC236}">
                  <a16:creationId xmlns:a16="http://schemas.microsoft.com/office/drawing/2014/main" id="{63DE2951-3B68-3FCC-7FDF-CC86B3B95B7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037" y="733"/>
              <a:ext cx="1008" cy="400"/>
            </a:xfrm>
            <a:custGeom>
              <a:avLst/>
              <a:gdLst>
                <a:gd name="T0" fmla="*/ 68 w 1008"/>
                <a:gd name="T1" fmla="*/ 16 h 400"/>
                <a:gd name="T2" fmla="*/ 204 w 1008"/>
                <a:gd name="T3" fmla="*/ 0 h 400"/>
                <a:gd name="T4" fmla="*/ 306 w 1008"/>
                <a:gd name="T5" fmla="*/ 19 h 400"/>
                <a:gd name="T6" fmla="*/ 390 w 1008"/>
                <a:gd name="T7" fmla="*/ 58 h 400"/>
                <a:gd name="T8" fmla="*/ 469 w 1008"/>
                <a:gd name="T9" fmla="*/ 111 h 400"/>
                <a:gd name="T10" fmla="*/ 555 w 1008"/>
                <a:gd name="T11" fmla="*/ 159 h 400"/>
                <a:gd name="T12" fmla="*/ 665 w 1008"/>
                <a:gd name="T13" fmla="*/ 194 h 400"/>
                <a:gd name="T14" fmla="*/ 811 w 1008"/>
                <a:gd name="T15" fmla="*/ 202 h 400"/>
                <a:gd name="T16" fmla="*/ 1008 w 1008"/>
                <a:gd name="T17" fmla="*/ 173 h 400"/>
                <a:gd name="T18" fmla="*/ 981 w 1008"/>
                <a:gd name="T19" fmla="*/ 182 h 400"/>
                <a:gd name="T20" fmla="*/ 960 w 1008"/>
                <a:gd name="T21" fmla="*/ 198 h 400"/>
                <a:gd name="T22" fmla="*/ 939 w 1008"/>
                <a:gd name="T23" fmla="*/ 217 h 400"/>
                <a:gd name="T24" fmla="*/ 917 w 1008"/>
                <a:gd name="T25" fmla="*/ 244 h 400"/>
                <a:gd name="T26" fmla="*/ 888 w 1008"/>
                <a:gd name="T27" fmla="*/ 272 h 400"/>
                <a:gd name="T28" fmla="*/ 857 w 1008"/>
                <a:gd name="T29" fmla="*/ 303 h 400"/>
                <a:gd name="T30" fmla="*/ 814 w 1008"/>
                <a:gd name="T31" fmla="*/ 336 h 400"/>
                <a:gd name="T32" fmla="*/ 766 w 1008"/>
                <a:gd name="T33" fmla="*/ 374 h 400"/>
                <a:gd name="T34" fmla="*/ 710 w 1008"/>
                <a:gd name="T35" fmla="*/ 386 h 400"/>
                <a:gd name="T36" fmla="*/ 652 w 1008"/>
                <a:gd name="T37" fmla="*/ 396 h 400"/>
                <a:gd name="T38" fmla="*/ 586 w 1008"/>
                <a:gd name="T39" fmla="*/ 398 h 400"/>
                <a:gd name="T40" fmla="*/ 520 w 1008"/>
                <a:gd name="T41" fmla="*/ 400 h 400"/>
                <a:gd name="T42" fmla="*/ 452 w 1008"/>
                <a:gd name="T43" fmla="*/ 396 h 400"/>
                <a:gd name="T44" fmla="*/ 384 w 1008"/>
                <a:gd name="T45" fmla="*/ 394 h 400"/>
                <a:gd name="T46" fmla="*/ 318 w 1008"/>
                <a:gd name="T47" fmla="*/ 388 h 400"/>
                <a:gd name="T48" fmla="*/ 256 w 1008"/>
                <a:gd name="T49" fmla="*/ 388 h 400"/>
                <a:gd name="T50" fmla="*/ 142 w 1008"/>
                <a:gd name="T51" fmla="*/ 347 h 400"/>
                <a:gd name="T52" fmla="*/ 66 w 1008"/>
                <a:gd name="T53" fmla="*/ 295 h 400"/>
                <a:gd name="T54" fmla="*/ 21 w 1008"/>
                <a:gd name="T55" fmla="*/ 235 h 400"/>
                <a:gd name="T56" fmla="*/ 2 w 1008"/>
                <a:gd name="T57" fmla="*/ 177 h 400"/>
                <a:gd name="T58" fmla="*/ 0 w 1008"/>
                <a:gd name="T59" fmla="*/ 118 h 400"/>
                <a:gd name="T60" fmla="*/ 14 w 1008"/>
                <a:gd name="T61" fmla="*/ 70 h 400"/>
                <a:gd name="T62" fmla="*/ 37 w 1008"/>
                <a:gd name="T63" fmla="*/ 33 h 400"/>
                <a:gd name="T64" fmla="*/ 68 w 1008"/>
                <a:gd name="T65" fmla="*/ 16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8" h="400">
                  <a:moveTo>
                    <a:pt x="68" y="16"/>
                  </a:moveTo>
                  <a:lnTo>
                    <a:pt x="204" y="0"/>
                  </a:lnTo>
                  <a:lnTo>
                    <a:pt x="306" y="19"/>
                  </a:lnTo>
                  <a:lnTo>
                    <a:pt x="390" y="58"/>
                  </a:lnTo>
                  <a:lnTo>
                    <a:pt x="469" y="111"/>
                  </a:lnTo>
                  <a:lnTo>
                    <a:pt x="555" y="159"/>
                  </a:lnTo>
                  <a:lnTo>
                    <a:pt x="665" y="194"/>
                  </a:lnTo>
                  <a:lnTo>
                    <a:pt x="811" y="202"/>
                  </a:lnTo>
                  <a:lnTo>
                    <a:pt x="1008" y="173"/>
                  </a:lnTo>
                  <a:lnTo>
                    <a:pt x="981" y="182"/>
                  </a:lnTo>
                  <a:lnTo>
                    <a:pt x="960" y="198"/>
                  </a:lnTo>
                  <a:lnTo>
                    <a:pt x="939" y="217"/>
                  </a:lnTo>
                  <a:lnTo>
                    <a:pt x="917" y="244"/>
                  </a:lnTo>
                  <a:lnTo>
                    <a:pt x="888" y="272"/>
                  </a:lnTo>
                  <a:lnTo>
                    <a:pt x="857" y="303"/>
                  </a:lnTo>
                  <a:lnTo>
                    <a:pt x="814" y="336"/>
                  </a:lnTo>
                  <a:lnTo>
                    <a:pt x="766" y="374"/>
                  </a:lnTo>
                  <a:lnTo>
                    <a:pt x="710" y="386"/>
                  </a:lnTo>
                  <a:lnTo>
                    <a:pt x="652" y="396"/>
                  </a:lnTo>
                  <a:lnTo>
                    <a:pt x="586" y="398"/>
                  </a:lnTo>
                  <a:lnTo>
                    <a:pt x="520" y="400"/>
                  </a:lnTo>
                  <a:lnTo>
                    <a:pt x="452" y="396"/>
                  </a:lnTo>
                  <a:lnTo>
                    <a:pt x="384" y="394"/>
                  </a:lnTo>
                  <a:lnTo>
                    <a:pt x="318" y="388"/>
                  </a:lnTo>
                  <a:lnTo>
                    <a:pt x="256" y="388"/>
                  </a:lnTo>
                  <a:lnTo>
                    <a:pt x="142" y="347"/>
                  </a:lnTo>
                  <a:lnTo>
                    <a:pt x="66" y="295"/>
                  </a:lnTo>
                  <a:lnTo>
                    <a:pt x="21" y="235"/>
                  </a:lnTo>
                  <a:lnTo>
                    <a:pt x="2" y="177"/>
                  </a:lnTo>
                  <a:lnTo>
                    <a:pt x="0" y="118"/>
                  </a:lnTo>
                  <a:lnTo>
                    <a:pt x="14" y="70"/>
                  </a:lnTo>
                  <a:lnTo>
                    <a:pt x="37" y="33"/>
                  </a:lnTo>
                  <a:lnTo>
                    <a:pt x="68" y="16"/>
                  </a:lnTo>
                  <a:close/>
                </a:path>
              </a:pathLst>
            </a:custGeom>
            <a:solidFill>
              <a:srgbClr val="2185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59" name="Freeform 2174">
              <a:extLst>
                <a:ext uri="{FF2B5EF4-FFF2-40B4-BE49-F238E27FC236}">
                  <a16:creationId xmlns:a16="http://schemas.microsoft.com/office/drawing/2014/main" id="{DF779508-FE53-17AB-D415-6D894A37F8C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111" y="751"/>
              <a:ext cx="925" cy="362"/>
            </a:xfrm>
            <a:custGeom>
              <a:avLst/>
              <a:gdLst>
                <a:gd name="T0" fmla="*/ 62 w 925"/>
                <a:gd name="T1" fmla="*/ 11 h 362"/>
                <a:gd name="T2" fmla="*/ 172 w 925"/>
                <a:gd name="T3" fmla="*/ 0 h 362"/>
                <a:gd name="T4" fmla="*/ 258 w 925"/>
                <a:gd name="T5" fmla="*/ 21 h 362"/>
                <a:gd name="T6" fmla="*/ 329 w 925"/>
                <a:gd name="T7" fmla="*/ 60 h 362"/>
                <a:gd name="T8" fmla="*/ 403 w 925"/>
                <a:gd name="T9" fmla="*/ 108 h 362"/>
                <a:gd name="T10" fmla="*/ 485 w 925"/>
                <a:gd name="T11" fmla="*/ 151 h 362"/>
                <a:gd name="T12" fmla="*/ 591 w 925"/>
                <a:gd name="T13" fmla="*/ 182 h 362"/>
                <a:gd name="T14" fmla="*/ 733 w 925"/>
                <a:gd name="T15" fmla="*/ 188 h 362"/>
                <a:gd name="T16" fmla="*/ 925 w 925"/>
                <a:gd name="T17" fmla="*/ 159 h 362"/>
                <a:gd name="T18" fmla="*/ 905 w 925"/>
                <a:gd name="T19" fmla="*/ 162 h 362"/>
                <a:gd name="T20" fmla="*/ 886 w 925"/>
                <a:gd name="T21" fmla="*/ 174 h 362"/>
                <a:gd name="T22" fmla="*/ 867 w 925"/>
                <a:gd name="T23" fmla="*/ 188 h 362"/>
                <a:gd name="T24" fmla="*/ 845 w 925"/>
                <a:gd name="T25" fmla="*/ 209 h 362"/>
                <a:gd name="T26" fmla="*/ 818 w 925"/>
                <a:gd name="T27" fmla="*/ 230 h 362"/>
                <a:gd name="T28" fmla="*/ 785 w 925"/>
                <a:gd name="T29" fmla="*/ 259 h 362"/>
                <a:gd name="T30" fmla="*/ 742 w 925"/>
                <a:gd name="T31" fmla="*/ 292 h 362"/>
                <a:gd name="T32" fmla="*/ 692 w 925"/>
                <a:gd name="T33" fmla="*/ 329 h 362"/>
                <a:gd name="T34" fmla="*/ 640 w 925"/>
                <a:gd name="T35" fmla="*/ 343 h 362"/>
                <a:gd name="T36" fmla="*/ 585 w 925"/>
                <a:gd name="T37" fmla="*/ 354 h 362"/>
                <a:gd name="T38" fmla="*/ 527 w 925"/>
                <a:gd name="T39" fmla="*/ 360 h 362"/>
                <a:gd name="T40" fmla="*/ 469 w 925"/>
                <a:gd name="T41" fmla="*/ 362 h 362"/>
                <a:gd name="T42" fmla="*/ 405 w 925"/>
                <a:gd name="T43" fmla="*/ 360 h 362"/>
                <a:gd name="T44" fmla="*/ 343 w 925"/>
                <a:gd name="T45" fmla="*/ 358 h 362"/>
                <a:gd name="T46" fmla="*/ 279 w 925"/>
                <a:gd name="T47" fmla="*/ 354 h 362"/>
                <a:gd name="T48" fmla="*/ 219 w 925"/>
                <a:gd name="T49" fmla="*/ 353 h 362"/>
                <a:gd name="T50" fmla="*/ 126 w 925"/>
                <a:gd name="T51" fmla="*/ 316 h 362"/>
                <a:gd name="T52" fmla="*/ 62 w 925"/>
                <a:gd name="T53" fmla="*/ 271 h 362"/>
                <a:gd name="T54" fmla="*/ 21 w 925"/>
                <a:gd name="T55" fmla="*/ 217 h 362"/>
                <a:gd name="T56" fmla="*/ 4 w 925"/>
                <a:gd name="T57" fmla="*/ 162 h 362"/>
                <a:gd name="T58" fmla="*/ 0 w 925"/>
                <a:gd name="T59" fmla="*/ 108 h 362"/>
                <a:gd name="T60" fmla="*/ 11 w 925"/>
                <a:gd name="T61" fmla="*/ 62 h 362"/>
                <a:gd name="T62" fmla="*/ 33 w 925"/>
                <a:gd name="T63" fmla="*/ 27 h 362"/>
                <a:gd name="T64" fmla="*/ 62 w 925"/>
                <a:gd name="T65" fmla="*/ 11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5" h="362">
                  <a:moveTo>
                    <a:pt x="62" y="11"/>
                  </a:moveTo>
                  <a:lnTo>
                    <a:pt x="172" y="0"/>
                  </a:lnTo>
                  <a:lnTo>
                    <a:pt x="258" y="21"/>
                  </a:lnTo>
                  <a:lnTo>
                    <a:pt x="329" y="60"/>
                  </a:lnTo>
                  <a:lnTo>
                    <a:pt x="403" y="108"/>
                  </a:lnTo>
                  <a:lnTo>
                    <a:pt x="485" y="151"/>
                  </a:lnTo>
                  <a:lnTo>
                    <a:pt x="591" y="182"/>
                  </a:lnTo>
                  <a:lnTo>
                    <a:pt x="733" y="188"/>
                  </a:lnTo>
                  <a:lnTo>
                    <a:pt x="925" y="159"/>
                  </a:lnTo>
                  <a:lnTo>
                    <a:pt x="905" y="162"/>
                  </a:lnTo>
                  <a:lnTo>
                    <a:pt x="886" y="174"/>
                  </a:lnTo>
                  <a:lnTo>
                    <a:pt x="867" y="188"/>
                  </a:lnTo>
                  <a:lnTo>
                    <a:pt x="845" y="209"/>
                  </a:lnTo>
                  <a:lnTo>
                    <a:pt x="818" y="230"/>
                  </a:lnTo>
                  <a:lnTo>
                    <a:pt x="785" y="259"/>
                  </a:lnTo>
                  <a:lnTo>
                    <a:pt x="742" y="292"/>
                  </a:lnTo>
                  <a:lnTo>
                    <a:pt x="692" y="329"/>
                  </a:lnTo>
                  <a:lnTo>
                    <a:pt x="640" y="343"/>
                  </a:lnTo>
                  <a:lnTo>
                    <a:pt x="585" y="354"/>
                  </a:lnTo>
                  <a:lnTo>
                    <a:pt x="527" y="360"/>
                  </a:lnTo>
                  <a:lnTo>
                    <a:pt x="469" y="362"/>
                  </a:lnTo>
                  <a:lnTo>
                    <a:pt x="405" y="360"/>
                  </a:lnTo>
                  <a:lnTo>
                    <a:pt x="343" y="358"/>
                  </a:lnTo>
                  <a:lnTo>
                    <a:pt x="279" y="354"/>
                  </a:lnTo>
                  <a:lnTo>
                    <a:pt x="219" y="353"/>
                  </a:lnTo>
                  <a:lnTo>
                    <a:pt x="126" y="316"/>
                  </a:lnTo>
                  <a:lnTo>
                    <a:pt x="62" y="271"/>
                  </a:lnTo>
                  <a:lnTo>
                    <a:pt x="21" y="217"/>
                  </a:lnTo>
                  <a:lnTo>
                    <a:pt x="4" y="162"/>
                  </a:lnTo>
                  <a:lnTo>
                    <a:pt x="0" y="108"/>
                  </a:lnTo>
                  <a:lnTo>
                    <a:pt x="11" y="62"/>
                  </a:lnTo>
                  <a:lnTo>
                    <a:pt x="33" y="27"/>
                  </a:lnTo>
                  <a:lnTo>
                    <a:pt x="62" y="11"/>
                  </a:lnTo>
                  <a:close/>
                </a:path>
              </a:pathLst>
            </a:custGeom>
            <a:solidFill>
              <a:srgbClr val="0F7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0" name="Freeform 2175">
              <a:extLst>
                <a:ext uri="{FF2B5EF4-FFF2-40B4-BE49-F238E27FC236}">
                  <a16:creationId xmlns:a16="http://schemas.microsoft.com/office/drawing/2014/main" id="{E9B16E36-0B7E-CD8A-6D9E-D01C187A435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186" y="764"/>
              <a:ext cx="842" cy="330"/>
            </a:xfrm>
            <a:custGeom>
              <a:avLst/>
              <a:gdLst>
                <a:gd name="T0" fmla="*/ 49 w 842"/>
                <a:gd name="T1" fmla="*/ 6 h 330"/>
                <a:gd name="T2" fmla="*/ 136 w 842"/>
                <a:gd name="T3" fmla="*/ 0 h 330"/>
                <a:gd name="T4" fmla="*/ 206 w 842"/>
                <a:gd name="T5" fmla="*/ 23 h 330"/>
                <a:gd name="T6" fmla="*/ 268 w 842"/>
                <a:gd name="T7" fmla="*/ 62 h 330"/>
                <a:gd name="T8" fmla="*/ 334 w 842"/>
                <a:gd name="T9" fmla="*/ 109 h 330"/>
                <a:gd name="T10" fmla="*/ 411 w 842"/>
                <a:gd name="T11" fmla="*/ 148 h 330"/>
                <a:gd name="T12" fmla="*/ 518 w 842"/>
                <a:gd name="T13" fmla="*/ 177 h 330"/>
                <a:gd name="T14" fmla="*/ 656 w 842"/>
                <a:gd name="T15" fmla="*/ 180 h 330"/>
                <a:gd name="T16" fmla="*/ 842 w 842"/>
                <a:gd name="T17" fmla="*/ 149 h 330"/>
                <a:gd name="T18" fmla="*/ 824 w 842"/>
                <a:gd name="T19" fmla="*/ 149 h 330"/>
                <a:gd name="T20" fmla="*/ 809 w 842"/>
                <a:gd name="T21" fmla="*/ 155 h 330"/>
                <a:gd name="T22" fmla="*/ 792 w 842"/>
                <a:gd name="T23" fmla="*/ 165 h 330"/>
                <a:gd name="T24" fmla="*/ 772 w 842"/>
                <a:gd name="T25" fmla="*/ 180 h 330"/>
                <a:gd name="T26" fmla="*/ 745 w 842"/>
                <a:gd name="T27" fmla="*/ 198 h 330"/>
                <a:gd name="T28" fmla="*/ 712 w 842"/>
                <a:gd name="T29" fmla="*/ 223 h 330"/>
                <a:gd name="T30" fmla="*/ 671 w 842"/>
                <a:gd name="T31" fmla="*/ 252 h 330"/>
                <a:gd name="T32" fmla="*/ 621 w 842"/>
                <a:gd name="T33" fmla="*/ 289 h 330"/>
                <a:gd name="T34" fmla="*/ 572 w 842"/>
                <a:gd name="T35" fmla="*/ 307 h 330"/>
                <a:gd name="T36" fmla="*/ 522 w 842"/>
                <a:gd name="T37" fmla="*/ 318 h 330"/>
                <a:gd name="T38" fmla="*/ 468 w 842"/>
                <a:gd name="T39" fmla="*/ 324 h 330"/>
                <a:gd name="T40" fmla="*/ 415 w 842"/>
                <a:gd name="T41" fmla="*/ 330 h 330"/>
                <a:gd name="T42" fmla="*/ 357 w 842"/>
                <a:gd name="T43" fmla="*/ 330 h 330"/>
                <a:gd name="T44" fmla="*/ 301 w 842"/>
                <a:gd name="T45" fmla="*/ 328 h 330"/>
                <a:gd name="T46" fmla="*/ 243 w 842"/>
                <a:gd name="T47" fmla="*/ 324 h 330"/>
                <a:gd name="T48" fmla="*/ 185 w 842"/>
                <a:gd name="T49" fmla="*/ 322 h 330"/>
                <a:gd name="T50" fmla="*/ 113 w 842"/>
                <a:gd name="T51" fmla="*/ 293 h 330"/>
                <a:gd name="T52" fmla="*/ 61 w 842"/>
                <a:gd name="T53" fmla="*/ 252 h 330"/>
                <a:gd name="T54" fmla="*/ 24 w 842"/>
                <a:gd name="T55" fmla="*/ 202 h 330"/>
                <a:gd name="T56" fmla="*/ 6 w 842"/>
                <a:gd name="T57" fmla="*/ 153 h 330"/>
                <a:gd name="T58" fmla="*/ 0 w 842"/>
                <a:gd name="T59" fmla="*/ 101 h 330"/>
                <a:gd name="T60" fmla="*/ 6 w 842"/>
                <a:gd name="T61" fmla="*/ 58 h 330"/>
                <a:gd name="T62" fmla="*/ 22 w 842"/>
                <a:gd name="T63" fmla="*/ 23 h 330"/>
                <a:gd name="T64" fmla="*/ 49 w 842"/>
                <a:gd name="T65" fmla="*/ 6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2" h="330">
                  <a:moveTo>
                    <a:pt x="49" y="6"/>
                  </a:moveTo>
                  <a:lnTo>
                    <a:pt x="136" y="0"/>
                  </a:lnTo>
                  <a:lnTo>
                    <a:pt x="206" y="23"/>
                  </a:lnTo>
                  <a:lnTo>
                    <a:pt x="268" y="62"/>
                  </a:lnTo>
                  <a:lnTo>
                    <a:pt x="334" y="109"/>
                  </a:lnTo>
                  <a:lnTo>
                    <a:pt x="411" y="148"/>
                  </a:lnTo>
                  <a:lnTo>
                    <a:pt x="518" y="177"/>
                  </a:lnTo>
                  <a:lnTo>
                    <a:pt x="656" y="180"/>
                  </a:lnTo>
                  <a:lnTo>
                    <a:pt x="842" y="149"/>
                  </a:lnTo>
                  <a:lnTo>
                    <a:pt x="824" y="149"/>
                  </a:lnTo>
                  <a:lnTo>
                    <a:pt x="809" y="155"/>
                  </a:lnTo>
                  <a:lnTo>
                    <a:pt x="792" y="165"/>
                  </a:lnTo>
                  <a:lnTo>
                    <a:pt x="772" y="180"/>
                  </a:lnTo>
                  <a:lnTo>
                    <a:pt x="745" y="198"/>
                  </a:lnTo>
                  <a:lnTo>
                    <a:pt x="712" y="223"/>
                  </a:lnTo>
                  <a:lnTo>
                    <a:pt x="671" y="252"/>
                  </a:lnTo>
                  <a:lnTo>
                    <a:pt x="621" y="289"/>
                  </a:lnTo>
                  <a:lnTo>
                    <a:pt x="572" y="307"/>
                  </a:lnTo>
                  <a:lnTo>
                    <a:pt x="522" y="318"/>
                  </a:lnTo>
                  <a:lnTo>
                    <a:pt x="468" y="324"/>
                  </a:lnTo>
                  <a:lnTo>
                    <a:pt x="415" y="330"/>
                  </a:lnTo>
                  <a:lnTo>
                    <a:pt x="357" y="330"/>
                  </a:lnTo>
                  <a:lnTo>
                    <a:pt x="301" y="328"/>
                  </a:lnTo>
                  <a:lnTo>
                    <a:pt x="243" y="324"/>
                  </a:lnTo>
                  <a:lnTo>
                    <a:pt x="185" y="322"/>
                  </a:lnTo>
                  <a:lnTo>
                    <a:pt x="113" y="293"/>
                  </a:lnTo>
                  <a:lnTo>
                    <a:pt x="61" y="252"/>
                  </a:lnTo>
                  <a:lnTo>
                    <a:pt x="24" y="202"/>
                  </a:lnTo>
                  <a:lnTo>
                    <a:pt x="6" y="153"/>
                  </a:lnTo>
                  <a:lnTo>
                    <a:pt x="0" y="101"/>
                  </a:lnTo>
                  <a:lnTo>
                    <a:pt x="6" y="58"/>
                  </a:lnTo>
                  <a:lnTo>
                    <a:pt x="22" y="23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007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1" name="Freeform 2176">
              <a:extLst>
                <a:ext uri="{FF2B5EF4-FFF2-40B4-BE49-F238E27FC236}">
                  <a16:creationId xmlns:a16="http://schemas.microsoft.com/office/drawing/2014/main" id="{FAC17962-B749-3965-125B-119FD4B230B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25" y="888"/>
              <a:ext cx="638" cy="522"/>
            </a:xfrm>
            <a:custGeom>
              <a:avLst/>
              <a:gdLst>
                <a:gd name="T0" fmla="*/ 324 w 638"/>
                <a:gd name="T1" fmla="*/ 0 h 522"/>
                <a:gd name="T2" fmla="*/ 357 w 638"/>
                <a:gd name="T3" fmla="*/ 0 h 522"/>
                <a:gd name="T4" fmla="*/ 392 w 638"/>
                <a:gd name="T5" fmla="*/ 2 h 522"/>
                <a:gd name="T6" fmla="*/ 427 w 638"/>
                <a:gd name="T7" fmla="*/ 2 h 522"/>
                <a:gd name="T8" fmla="*/ 462 w 638"/>
                <a:gd name="T9" fmla="*/ 4 h 522"/>
                <a:gd name="T10" fmla="*/ 495 w 638"/>
                <a:gd name="T11" fmla="*/ 6 h 522"/>
                <a:gd name="T12" fmla="*/ 528 w 638"/>
                <a:gd name="T13" fmla="*/ 10 h 522"/>
                <a:gd name="T14" fmla="*/ 559 w 638"/>
                <a:gd name="T15" fmla="*/ 14 h 522"/>
                <a:gd name="T16" fmla="*/ 590 w 638"/>
                <a:gd name="T17" fmla="*/ 22 h 522"/>
                <a:gd name="T18" fmla="*/ 627 w 638"/>
                <a:gd name="T19" fmla="*/ 51 h 522"/>
                <a:gd name="T20" fmla="*/ 638 w 638"/>
                <a:gd name="T21" fmla="*/ 80 h 522"/>
                <a:gd name="T22" fmla="*/ 627 w 638"/>
                <a:gd name="T23" fmla="*/ 109 h 522"/>
                <a:gd name="T24" fmla="*/ 598 w 638"/>
                <a:gd name="T25" fmla="*/ 140 h 522"/>
                <a:gd name="T26" fmla="*/ 549 w 638"/>
                <a:gd name="T27" fmla="*/ 169 h 522"/>
                <a:gd name="T28" fmla="*/ 491 w 638"/>
                <a:gd name="T29" fmla="*/ 198 h 522"/>
                <a:gd name="T30" fmla="*/ 421 w 638"/>
                <a:gd name="T31" fmla="*/ 229 h 522"/>
                <a:gd name="T32" fmla="*/ 348 w 638"/>
                <a:gd name="T33" fmla="*/ 264 h 522"/>
                <a:gd name="T34" fmla="*/ 307 w 638"/>
                <a:gd name="T35" fmla="*/ 295 h 522"/>
                <a:gd name="T36" fmla="*/ 264 w 638"/>
                <a:gd name="T37" fmla="*/ 328 h 522"/>
                <a:gd name="T38" fmla="*/ 220 w 638"/>
                <a:gd name="T39" fmla="*/ 359 h 522"/>
                <a:gd name="T40" fmla="*/ 175 w 638"/>
                <a:gd name="T41" fmla="*/ 392 h 522"/>
                <a:gd name="T42" fmla="*/ 128 w 638"/>
                <a:gd name="T43" fmla="*/ 423 h 522"/>
                <a:gd name="T44" fmla="*/ 84 w 638"/>
                <a:gd name="T45" fmla="*/ 456 h 522"/>
                <a:gd name="T46" fmla="*/ 39 w 638"/>
                <a:gd name="T47" fmla="*/ 489 h 522"/>
                <a:gd name="T48" fmla="*/ 0 w 638"/>
                <a:gd name="T49" fmla="*/ 522 h 522"/>
                <a:gd name="T50" fmla="*/ 33 w 638"/>
                <a:gd name="T51" fmla="*/ 454 h 522"/>
                <a:gd name="T52" fmla="*/ 72 w 638"/>
                <a:gd name="T53" fmla="*/ 388 h 522"/>
                <a:gd name="T54" fmla="*/ 113 w 638"/>
                <a:gd name="T55" fmla="*/ 320 h 522"/>
                <a:gd name="T56" fmla="*/ 156 w 638"/>
                <a:gd name="T57" fmla="*/ 256 h 522"/>
                <a:gd name="T58" fmla="*/ 198 w 638"/>
                <a:gd name="T59" fmla="*/ 190 h 522"/>
                <a:gd name="T60" fmla="*/ 243 w 638"/>
                <a:gd name="T61" fmla="*/ 124 h 522"/>
                <a:gd name="T62" fmla="*/ 284 w 638"/>
                <a:gd name="T63" fmla="*/ 60 h 522"/>
                <a:gd name="T64" fmla="*/ 324 w 638"/>
                <a:gd name="T65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38" h="522">
                  <a:moveTo>
                    <a:pt x="324" y="0"/>
                  </a:moveTo>
                  <a:lnTo>
                    <a:pt x="357" y="0"/>
                  </a:lnTo>
                  <a:lnTo>
                    <a:pt x="392" y="2"/>
                  </a:lnTo>
                  <a:lnTo>
                    <a:pt x="427" y="2"/>
                  </a:lnTo>
                  <a:lnTo>
                    <a:pt x="462" y="4"/>
                  </a:lnTo>
                  <a:lnTo>
                    <a:pt x="495" y="6"/>
                  </a:lnTo>
                  <a:lnTo>
                    <a:pt x="528" y="10"/>
                  </a:lnTo>
                  <a:lnTo>
                    <a:pt x="559" y="14"/>
                  </a:lnTo>
                  <a:lnTo>
                    <a:pt x="590" y="22"/>
                  </a:lnTo>
                  <a:lnTo>
                    <a:pt x="627" y="51"/>
                  </a:lnTo>
                  <a:lnTo>
                    <a:pt x="638" y="80"/>
                  </a:lnTo>
                  <a:lnTo>
                    <a:pt x="627" y="109"/>
                  </a:lnTo>
                  <a:lnTo>
                    <a:pt x="598" y="140"/>
                  </a:lnTo>
                  <a:lnTo>
                    <a:pt x="549" y="169"/>
                  </a:lnTo>
                  <a:lnTo>
                    <a:pt x="491" y="198"/>
                  </a:lnTo>
                  <a:lnTo>
                    <a:pt x="421" y="229"/>
                  </a:lnTo>
                  <a:lnTo>
                    <a:pt x="348" y="264"/>
                  </a:lnTo>
                  <a:lnTo>
                    <a:pt x="307" y="295"/>
                  </a:lnTo>
                  <a:lnTo>
                    <a:pt x="264" y="328"/>
                  </a:lnTo>
                  <a:lnTo>
                    <a:pt x="220" y="359"/>
                  </a:lnTo>
                  <a:lnTo>
                    <a:pt x="175" y="392"/>
                  </a:lnTo>
                  <a:lnTo>
                    <a:pt x="128" y="423"/>
                  </a:lnTo>
                  <a:lnTo>
                    <a:pt x="84" y="456"/>
                  </a:lnTo>
                  <a:lnTo>
                    <a:pt x="39" y="489"/>
                  </a:lnTo>
                  <a:lnTo>
                    <a:pt x="0" y="522"/>
                  </a:lnTo>
                  <a:lnTo>
                    <a:pt x="33" y="454"/>
                  </a:lnTo>
                  <a:lnTo>
                    <a:pt x="72" y="388"/>
                  </a:lnTo>
                  <a:lnTo>
                    <a:pt x="113" y="320"/>
                  </a:lnTo>
                  <a:lnTo>
                    <a:pt x="156" y="256"/>
                  </a:lnTo>
                  <a:lnTo>
                    <a:pt x="198" y="190"/>
                  </a:lnTo>
                  <a:lnTo>
                    <a:pt x="243" y="124"/>
                  </a:lnTo>
                  <a:lnTo>
                    <a:pt x="284" y="60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0D487"/>
            </a:solidFill>
            <a:ln w="4">
              <a:solidFill>
                <a:srgbClr val="9E8F8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2" name="Freeform 2177">
              <a:extLst>
                <a:ext uri="{FF2B5EF4-FFF2-40B4-BE49-F238E27FC236}">
                  <a16:creationId xmlns:a16="http://schemas.microsoft.com/office/drawing/2014/main" id="{AFA4C86B-CCE3-C1A1-AC6E-6F31B3B0EDF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256" y="721"/>
              <a:ext cx="466" cy="319"/>
            </a:xfrm>
            <a:custGeom>
              <a:avLst/>
              <a:gdLst>
                <a:gd name="T0" fmla="*/ 6 w 466"/>
                <a:gd name="T1" fmla="*/ 0 h 319"/>
                <a:gd name="T2" fmla="*/ 74 w 466"/>
                <a:gd name="T3" fmla="*/ 14 h 319"/>
                <a:gd name="T4" fmla="*/ 134 w 466"/>
                <a:gd name="T5" fmla="*/ 35 h 319"/>
                <a:gd name="T6" fmla="*/ 188 w 466"/>
                <a:gd name="T7" fmla="*/ 61 h 319"/>
                <a:gd name="T8" fmla="*/ 239 w 466"/>
                <a:gd name="T9" fmla="*/ 90 h 319"/>
                <a:gd name="T10" fmla="*/ 287 w 466"/>
                <a:gd name="T11" fmla="*/ 117 h 319"/>
                <a:gd name="T12" fmla="*/ 340 w 466"/>
                <a:gd name="T13" fmla="*/ 144 h 319"/>
                <a:gd name="T14" fmla="*/ 398 w 466"/>
                <a:gd name="T15" fmla="*/ 167 h 319"/>
                <a:gd name="T16" fmla="*/ 466 w 466"/>
                <a:gd name="T17" fmla="*/ 189 h 319"/>
                <a:gd name="T18" fmla="*/ 448 w 466"/>
                <a:gd name="T19" fmla="*/ 200 h 319"/>
                <a:gd name="T20" fmla="*/ 433 w 466"/>
                <a:gd name="T21" fmla="*/ 216 h 319"/>
                <a:gd name="T22" fmla="*/ 415 w 466"/>
                <a:gd name="T23" fmla="*/ 231 h 319"/>
                <a:gd name="T24" fmla="*/ 400 w 466"/>
                <a:gd name="T25" fmla="*/ 249 h 319"/>
                <a:gd name="T26" fmla="*/ 382 w 466"/>
                <a:gd name="T27" fmla="*/ 264 h 319"/>
                <a:gd name="T28" fmla="*/ 365 w 466"/>
                <a:gd name="T29" fmla="*/ 280 h 319"/>
                <a:gd name="T30" fmla="*/ 349 w 466"/>
                <a:gd name="T31" fmla="*/ 295 h 319"/>
                <a:gd name="T32" fmla="*/ 336 w 466"/>
                <a:gd name="T33" fmla="*/ 311 h 319"/>
                <a:gd name="T34" fmla="*/ 272 w 466"/>
                <a:gd name="T35" fmla="*/ 315 h 319"/>
                <a:gd name="T36" fmla="*/ 221 w 466"/>
                <a:gd name="T37" fmla="*/ 319 h 319"/>
                <a:gd name="T38" fmla="*/ 179 w 466"/>
                <a:gd name="T39" fmla="*/ 317 h 319"/>
                <a:gd name="T40" fmla="*/ 142 w 466"/>
                <a:gd name="T41" fmla="*/ 309 h 319"/>
                <a:gd name="T42" fmla="*/ 107 w 466"/>
                <a:gd name="T43" fmla="*/ 291 h 319"/>
                <a:gd name="T44" fmla="*/ 76 w 466"/>
                <a:gd name="T45" fmla="*/ 270 h 319"/>
                <a:gd name="T46" fmla="*/ 41 w 466"/>
                <a:gd name="T47" fmla="*/ 239 h 319"/>
                <a:gd name="T48" fmla="*/ 6 w 466"/>
                <a:gd name="T49" fmla="*/ 198 h 319"/>
                <a:gd name="T50" fmla="*/ 0 w 466"/>
                <a:gd name="T51" fmla="*/ 173 h 319"/>
                <a:gd name="T52" fmla="*/ 0 w 466"/>
                <a:gd name="T53" fmla="*/ 148 h 319"/>
                <a:gd name="T54" fmla="*/ 0 w 466"/>
                <a:gd name="T55" fmla="*/ 123 h 319"/>
                <a:gd name="T56" fmla="*/ 6 w 466"/>
                <a:gd name="T57" fmla="*/ 99 h 319"/>
                <a:gd name="T58" fmla="*/ 8 w 466"/>
                <a:gd name="T59" fmla="*/ 74 h 319"/>
                <a:gd name="T60" fmla="*/ 10 w 466"/>
                <a:gd name="T61" fmla="*/ 49 h 319"/>
                <a:gd name="T62" fmla="*/ 8 w 466"/>
                <a:gd name="T63" fmla="*/ 24 h 319"/>
                <a:gd name="T64" fmla="*/ 6 w 466"/>
                <a:gd name="T65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66" h="319">
                  <a:moveTo>
                    <a:pt x="6" y="0"/>
                  </a:moveTo>
                  <a:lnTo>
                    <a:pt x="74" y="14"/>
                  </a:lnTo>
                  <a:lnTo>
                    <a:pt x="134" y="35"/>
                  </a:lnTo>
                  <a:lnTo>
                    <a:pt x="188" y="61"/>
                  </a:lnTo>
                  <a:lnTo>
                    <a:pt x="239" y="90"/>
                  </a:lnTo>
                  <a:lnTo>
                    <a:pt x="287" y="117"/>
                  </a:lnTo>
                  <a:lnTo>
                    <a:pt x="340" y="144"/>
                  </a:lnTo>
                  <a:lnTo>
                    <a:pt x="398" y="167"/>
                  </a:lnTo>
                  <a:lnTo>
                    <a:pt x="466" y="189"/>
                  </a:lnTo>
                  <a:lnTo>
                    <a:pt x="448" y="200"/>
                  </a:lnTo>
                  <a:lnTo>
                    <a:pt x="433" y="216"/>
                  </a:lnTo>
                  <a:lnTo>
                    <a:pt x="415" y="231"/>
                  </a:lnTo>
                  <a:lnTo>
                    <a:pt x="400" y="249"/>
                  </a:lnTo>
                  <a:lnTo>
                    <a:pt x="382" y="264"/>
                  </a:lnTo>
                  <a:lnTo>
                    <a:pt x="365" y="280"/>
                  </a:lnTo>
                  <a:lnTo>
                    <a:pt x="349" y="295"/>
                  </a:lnTo>
                  <a:lnTo>
                    <a:pt x="336" y="311"/>
                  </a:lnTo>
                  <a:lnTo>
                    <a:pt x="272" y="315"/>
                  </a:lnTo>
                  <a:lnTo>
                    <a:pt x="221" y="319"/>
                  </a:lnTo>
                  <a:lnTo>
                    <a:pt x="179" y="317"/>
                  </a:lnTo>
                  <a:lnTo>
                    <a:pt x="142" y="309"/>
                  </a:lnTo>
                  <a:lnTo>
                    <a:pt x="107" y="291"/>
                  </a:lnTo>
                  <a:lnTo>
                    <a:pt x="76" y="270"/>
                  </a:lnTo>
                  <a:lnTo>
                    <a:pt x="41" y="239"/>
                  </a:lnTo>
                  <a:lnTo>
                    <a:pt x="6" y="198"/>
                  </a:lnTo>
                  <a:lnTo>
                    <a:pt x="0" y="173"/>
                  </a:lnTo>
                  <a:lnTo>
                    <a:pt x="0" y="148"/>
                  </a:lnTo>
                  <a:lnTo>
                    <a:pt x="0" y="123"/>
                  </a:lnTo>
                  <a:lnTo>
                    <a:pt x="6" y="99"/>
                  </a:lnTo>
                  <a:lnTo>
                    <a:pt x="8" y="74"/>
                  </a:lnTo>
                  <a:lnTo>
                    <a:pt x="10" y="49"/>
                  </a:lnTo>
                  <a:lnTo>
                    <a:pt x="8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3C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3" name="Freeform 2178">
              <a:extLst>
                <a:ext uri="{FF2B5EF4-FFF2-40B4-BE49-F238E27FC236}">
                  <a16:creationId xmlns:a16="http://schemas.microsoft.com/office/drawing/2014/main" id="{2474B1DC-4A08-B0C3-E1D6-DC1AE971113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384" y="815"/>
              <a:ext cx="194" cy="199"/>
            </a:xfrm>
            <a:custGeom>
              <a:avLst/>
              <a:gdLst>
                <a:gd name="T0" fmla="*/ 95 w 194"/>
                <a:gd name="T1" fmla="*/ 0 h 199"/>
                <a:gd name="T2" fmla="*/ 115 w 194"/>
                <a:gd name="T3" fmla="*/ 0 h 199"/>
                <a:gd name="T4" fmla="*/ 134 w 194"/>
                <a:gd name="T5" fmla="*/ 7 h 199"/>
                <a:gd name="T6" fmla="*/ 149 w 194"/>
                <a:gd name="T7" fmla="*/ 15 h 199"/>
                <a:gd name="T8" fmla="*/ 165 w 194"/>
                <a:gd name="T9" fmla="*/ 29 h 199"/>
                <a:gd name="T10" fmla="*/ 175 w 194"/>
                <a:gd name="T11" fmla="*/ 42 h 199"/>
                <a:gd name="T12" fmla="*/ 184 w 194"/>
                <a:gd name="T13" fmla="*/ 60 h 199"/>
                <a:gd name="T14" fmla="*/ 190 w 194"/>
                <a:gd name="T15" fmla="*/ 77 h 199"/>
                <a:gd name="T16" fmla="*/ 194 w 194"/>
                <a:gd name="T17" fmla="*/ 98 h 199"/>
                <a:gd name="T18" fmla="*/ 190 w 194"/>
                <a:gd name="T19" fmla="*/ 116 h 199"/>
                <a:gd name="T20" fmla="*/ 184 w 194"/>
                <a:gd name="T21" fmla="*/ 135 h 199"/>
                <a:gd name="T22" fmla="*/ 175 w 194"/>
                <a:gd name="T23" fmla="*/ 153 h 199"/>
                <a:gd name="T24" fmla="*/ 165 w 194"/>
                <a:gd name="T25" fmla="*/ 168 h 199"/>
                <a:gd name="T26" fmla="*/ 149 w 194"/>
                <a:gd name="T27" fmla="*/ 180 h 199"/>
                <a:gd name="T28" fmla="*/ 134 w 194"/>
                <a:gd name="T29" fmla="*/ 190 h 199"/>
                <a:gd name="T30" fmla="*/ 115 w 194"/>
                <a:gd name="T31" fmla="*/ 195 h 199"/>
                <a:gd name="T32" fmla="*/ 95 w 194"/>
                <a:gd name="T33" fmla="*/ 199 h 199"/>
                <a:gd name="T34" fmla="*/ 74 w 194"/>
                <a:gd name="T35" fmla="*/ 195 h 199"/>
                <a:gd name="T36" fmla="*/ 56 w 194"/>
                <a:gd name="T37" fmla="*/ 190 h 199"/>
                <a:gd name="T38" fmla="*/ 39 w 194"/>
                <a:gd name="T39" fmla="*/ 180 h 199"/>
                <a:gd name="T40" fmla="*/ 27 w 194"/>
                <a:gd name="T41" fmla="*/ 168 h 199"/>
                <a:gd name="T42" fmla="*/ 14 w 194"/>
                <a:gd name="T43" fmla="*/ 153 h 199"/>
                <a:gd name="T44" fmla="*/ 6 w 194"/>
                <a:gd name="T45" fmla="*/ 135 h 199"/>
                <a:gd name="T46" fmla="*/ 0 w 194"/>
                <a:gd name="T47" fmla="*/ 116 h 199"/>
                <a:gd name="T48" fmla="*/ 0 w 194"/>
                <a:gd name="T49" fmla="*/ 98 h 199"/>
                <a:gd name="T50" fmla="*/ 0 w 194"/>
                <a:gd name="T51" fmla="*/ 77 h 199"/>
                <a:gd name="T52" fmla="*/ 6 w 194"/>
                <a:gd name="T53" fmla="*/ 60 h 199"/>
                <a:gd name="T54" fmla="*/ 14 w 194"/>
                <a:gd name="T55" fmla="*/ 42 h 199"/>
                <a:gd name="T56" fmla="*/ 27 w 194"/>
                <a:gd name="T57" fmla="*/ 29 h 199"/>
                <a:gd name="T58" fmla="*/ 39 w 194"/>
                <a:gd name="T59" fmla="*/ 15 h 199"/>
                <a:gd name="T60" fmla="*/ 56 w 194"/>
                <a:gd name="T61" fmla="*/ 7 h 199"/>
                <a:gd name="T62" fmla="*/ 74 w 194"/>
                <a:gd name="T63" fmla="*/ 0 h 199"/>
                <a:gd name="T64" fmla="*/ 95 w 194"/>
                <a:gd name="T65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4" h="199">
                  <a:moveTo>
                    <a:pt x="95" y="0"/>
                  </a:moveTo>
                  <a:lnTo>
                    <a:pt x="115" y="0"/>
                  </a:lnTo>
                  <a:lnTo>
                    <a:pt x="134" y="7"/>
                  </a:lnTo>
                  <a:lnTo>
                    <a:pt x="149" y="15"/>
                  </a:lnTo>
                  <a:lnTo>
                    <a:pt x="165" y="29"/>
                  </a:lnTo>
                  <a:lnTo>
                    <a:pt x="175" y="42"/>
                  </a:lnTo>
                  <a:lnTo>
                    <a:pt x="184" y="60"/>
                  </a:lnTo>
                  <a:lnTo>
                    <a:pt x="190" y="77"/>
                  </a:lnTo>
                  <a:lnTo>
                    <a:pt x="194" y="98"/>
                  </a:lnTo>
                  <a:lnTo>
                    <a:pt x="190" y="116"/>
                  </a:lnTo>
                  <a:lnTo>
                    <a:pt x="184" y="135"/>
                  </a:lnTo>
                  <a:lnTo>
                    <a:pt x="175" y="153"/>
                  </a:lnTo>
                  <a:lnTo>
                    <a:pt x="165" y="168"/>
                  </a:lnTo>
                  <a:lnTo>
                    <a:pt x="149" y="180"/>
                  </a:lnTo>
                  <a:lnTo>
                    <a:pt x="134" y="190"/>
                  </a:lnTo>
                  <a:lnTo>
                    <a:pt x="115" y="195"/>
                  </a:lnTo>
                  <a:lnTo>
                    <a:pt x="95" y="199"/>
                  </a:lnTo>
                  <a:lnTo>
                    <a:pt x="74" y="195"/>
                  </a:lnTo>
                  <a:lnTo>
                    <a:pt x="56" y="190"/>
                  </a:lnTo>
                  <a:lnTo>
                    <a:pt x="39" y="180"/>
                  </a:lnTo>
                  <a:lnTo>
                    <a:pt x="27" y="168"/>
                  </a:lnTo>
                  <a:lnTo>
                    <a:pt x="14" y="153"/>
                  </a:lnTo>
                  <a:lnTo>
                    <a:pt x="6" y="135"/>
                  </a:lnTo>
                  <a:lnTo>
                    <a:pt x="0" y="116"/>
                  </a:lnTo>
                  <a:lnTo>
                    <a:pt x="0" y="98"/>
                  </a:lnTo>
                  <a:lnTo>
                    <a:pt x="0" y="77"/>
                  </a:lnTo>
                  <a:lnTo>
                    <a:pt x="6" y="60"/>
                  </a:lnTo>
                  <a:lnTo>
                    <a:pt x="14" y="42"/>
                  </a:lnTo>
                  <a:lnTo>
                    <a:pt x="27" y="29"/>
                  </a:lnTo>
                  <a:lnTo>
                    <a:pt x="39" y="15"/>
                  </a:lnTo>
                  <a:lnTo>
                    <a:pt x="56" y="7"/>
                  </a:lnTo>
                  <a:lnTo>
                    <a:pt x="74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E8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4" name="Freeform 2179">
              <a:extLst>
                <a:ext uri="{FF2B5EF4-FFF2-40B4-BE49-F238E27FC236}">
                  <a16:creationId xmlns:a16="http://schemas.microsoft.com/office/drawing/2014/main" id="{0E327781-4F55-EF0F-83E0-981322F14FC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438" y="869"/>
              <a:ext cx="86" cy="91"/>
            </a:xfrm>
            <a:custGeom>
              <a:avLst/>
              <a:gdLst>
                <a:gd name="T0" fmla="*/ 41 w 86"/>
                <a:gd name="T1" fmla="*/ 0 h 91"/>
                <a:gd name="T2" fmla="*/ 57 w 86"/>
                <a:gd name="T3" fmla="*/ 2 h 91"/>
                <a:gd name="T4" fmla="*/ 72 w 86"/>
                <a:gd name="T5" fmla="*/ 11 h 91"/>
                <a:gd name="T6" fmla="*/ 82 w 86"/>
                <a:gd name="T7" fmla="*/ 25 h 91"/>
                <a:gd name="T8" fmla="*/ 86 w 86"/>
                <a:gd name="T9" fmla="*/ 44 h 91"/>
                <a:gd name="T10" fmla="*/ 82 w 86"/>
                <a:gd name="T11" fmla="*/ 60 h 91"/>
                <a:gd name="T12" fmla="*/ 72 w 86"/>
                <a:gd name="T13" fmla="*/ 75 h 91"/>
                <a:gd name="T14" fmla="*/ 57 w 86"/>
                <a:gd name="T15" fmla="*/ 85 h 91"/>
                <a:gd name="T16" fmla="*/ 41 w 86"/>
                <a:gd name="T17" fmla="*/ 91 h 91"/>
                <a:gd name="T18" fmla="*/ 24 w 86"/>
                <a:gd name="T19" fmla="*/ 85 h 91"/>
                <a:gd name="T20" fmla="*/ 12 w 86"/>
                <a:gd name="T21" fmla="*/ 75 h 91"/>
                <a:gd name="T22" fmla="*/ 2 w 86"/>
                <a:gd name="T23" fmla="*/ 60 h 91"/>
                <a:gd name="T24" fmla="*/ 0 w 86"/>
                <a:gd name="T25" fmla="*/ 44 h 91"/>
                <a:gd name="T26" fmla="*/ 2 w 86"/>
                <a:gd name="T27" fmla="*/ 25 h 91"/>
                <a:gd name="T28" fmla="*/ 12 w 86"/>
                <a:gd name="T29" fmla="*/ 11 h 91"/>
                <a:gd name="T30" fmla="*/ 24 w 86"/>
                <a:gd name="T31" fmla="*/ 2 h 91"/>
                <a:gd name="T32" fmla="*/ 41 w 86"/>
                <a:gd name="T3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91">
                  <a:moveTo>
                    <a:pt x="41" y="0"/>
                  </a:moveTo>
                  <a:lnTo>
                    <a:pt x="57" y="2"/>
                  </a:lnTo>
                  <a:lnTo>
                    <a:pt x="72" y="11"/>
                  </a:lnTo>
                  <a:lnTo>
                    <a:pt x="82" y="25"/>
                  </a:lnTo>
                  <a:lnTo>
                    <a:pt x="86" y="44"/>
                  </a:lnTo>
                  <a:lnTo>
                    <a:pt x="82" y="60"/>
                  </a:lnTo>
                  <a:lnTo>
                    <a:pt x="72" y="75"/>
                  </a:lnTo>
                  <a:lnTo>
                    <a:pt x="57" y="85"/>
                  </a:lnTo>
                  <a:lnTo>
                    <a:pt x="41" y="91"/>
                  </a:lnTo>
                  <a:lnTo>
                    <a:pt x="24" y="85"/>
                  </a:lnTo>
                  <a:lnTo>
                    <a:pt x="12" y="75"/>
                  </a:lnTo>
                  <a:lnTo>
                    <a:pt x="2" y="60"/>
                  </a:lnTo>
                  <a:lnTo>
                    <a:pt x="0" y="44"/>
                  </a:lnTo>
                  <a:lnTo>
                    <a:pt x="2" y="25"/>
                  </a:lnTo>
                  <a:lnTo>
                    <a:pt x="12" y="11"/>
                  </a:lnTo>
                  <a:lnTo>
                    <a:pt x="24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00"/>
            </a:solidFill>
            <a:ln w="4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5" name="Freeform 2180">
              <a:extLst>
                <a:ext uri="{FF2B5EF4-FFF2-40B4-BE49-F238E27FC236}">
                  <a16:creationId xmlns:a16="http://schemas.microsoft.com/office/drawing/2014/main" id="{8EFCDEDF-14A2-0692-ADCF-558A7CE6175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497" y="842"/>
              <a:ext cx="54" cy="50"/>
            </a:xfrm>
            <a:custGeom>
              <a:avLst/>
              <a:gdLst>
                <a:gd name="T0" fmla="*/ 27 w 54"/>
                <a:gd name="T1" fmla="*/ 0 h 50"/>
                <a:gd name="T2" fmla="*/ 44 w 54"/>
                <a:gd name="T3" fmla="*/ 7 h 50"/>
                <a:gd name="T4" fmla="*/ 54 w 54"/>
                <a:gd name="T5" fmla="*/ 27 h 50"/>
                <a:gd name="T6" fmla="*/ 44 w 54"/>
                <a:gd name="T7" fmla="*/ 42 h 50"/>
                <a:gd name="T8" fmla="*/ 27 w 54"/>
                <a:gd name="T9" fmla="*/ 50 h 50"/>
                <a:gd name="T10" fmla="*/ 7 w 54"/>
                <a:gd name="T11" fmla="*/ 42 h 50"/>
                <a:gd name="T12" fmla="*/ 0 w 54"/>
                <a:gd name="T13" fmla="*/ 27 h 50"/>
                <a:gd name="T14" fmla="*/ 7 w 54"/>
                <a:gd name="T15" fmla="*/ 7 h 50"/>
                <a:gd name="T16" fmla="*/ 27 w 54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0">
                  <a:moveTo>
                    <a:pt x="27" y="0"/>
                  </a:moveTo>
                  <a:lnTo>
                    <a:pt x="44" y="7"/>
                  </a:lnTo>
                  <a:lnTo>
                    <a:pt x="54" y="27"/>
                  </a:lnTo>
                  <a:lnTo>
                    <a:pt x="44" y="42"/>
                  </a:lnTo>
                  <a:lnTo>
                    <a:pt x="27" y="50"/>
                  </a:lnTo>
                  <a:lnTo>
                    <a:pt x="7" y="42"/>
                  </a:lnTo>
                  <a:lnTo>
                    <a:pt x="0" y="27"/>
                  </a:lnTo>
                  <a:lnTo>
                    <a:pt x="7" y="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6" name="Freeform 2181">
              <a:extLst>
                <a:ext uri="{FF2B5EF4-FFF2-40B4-BE49-F238E27FC236}">
                  <a16:creationId xmlns:a16="http://schemas.microsoft.com/office/drawing/2014/main" id="{82FA0B59-2A5F-F31B-4C8A-BC8D174471A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107" y="954"/>
              <a:ext cx="140" cy="64"/>
            </a:xfrm>
            <a:custGeom>
              <a:avLst/>
              <a:gdLst>
                <a:gd name="T0" fmla="*/ 68 w 140"/>
                <a:gd name="T1" fmla="*/ 0 h 64"/>
                <a:gd name="T2" fmla="*/ 82 w 140"/>
                <a:gd name="T3" fmla="*/ 0 h 64"/>
                <a:gd name="T4" fmla="*/ 95 w 140"/>
                <a:gd name="T5" fmla="*/ 0 h 64"/>
                <a:gd name="T6" fmla="*/ 107 w 140"/>
                <a:gd name="T7" fmla="*/ 2 h 64"/>
                <a:gd name="T8" fmla="*/ 119 w 140"/>
                <a:gd name="T9" fmla="*/ 8 h 64"/>
                <a:gd name="T10" fmla="*/ 134 w 140"/>
                <a:gd name="T11" fmla="*/ 18 h 64"/>
                <a:gd name="T12" fmla="*/ 140 w 140"/>
                <a:gd name="T13" fmla="*/ 33 h 64"/>
                <a:gd name="T14" fmla="*/ 134 w 140"/>
                <a:gd name="T15" fmla="*/ 43 h 64"/>
                <a:gd name="T16" fmla="*/ 119 w 140"/>
                <a:gd name="T17" fmla="*/ 54 h 64"/>
                <a:gd name="T18" fmla="*/ 107 w 140"/>
                <a:gd name="T19" fmla="*/ 56 h 64"/>
                <a:gd name="T20" fmla="*/ 95 w 140"/>
                <a:gd name="T21" fmla="*/ 60 h 64"/>
                <a:gd name="T22" fmla="*/ 82 w 140"/>
                <a:gd name="T23" fmla="*/ 62 h 64"/>
                <a:gd name="T24" fmla="*/ 68 w 140"/>
                <a:gd name="T25" fmla="*/ 64 h 64"/>
                <a:gd name="T26" fmla="*/ 55 w 140"/>
                <a:gd name="T27" fmla="*/ 62 h 64"/>
                <a:gd name="T28" fmla="*/ 41 w 140"/>
                <a:gd name="T29" fmla="*/ 60 h 64"/>
                <a:gd name="T30" fmla="*/ 30 w 140"/>
                <a:gd name="T31" fmla="*/ 56 h 64"/>
                <a:gd name="T32" fmla="*/ 20 w 140"/>
                <a:gd name="T33" fmla="*/ 54 h 64"/>
                <a:gd name="T34" fmla="*/ 4 w 140"/>
                <a:gd name="T35" fmla="*/ 43 h 64"/>
                <a:gd name="T36" fmla="*/ 0 w 140"/>
                <a:gd name="T37" fmla="*/ 33 h 64"/>
                <a:gd name="T38" fmla="*/ 4 w 140"/>
                <a:gd name="T39" fmla="*/ 18 h 64"/>
                <a:gd name="T40" fmla="*/ 20 w 140"/>
                <a:gd name="T41" fmla="*/ 8 h 64"/>
                <a:gd name="T42" fmla="*/ 30 w 140"/>
                <a:gd name="T43" fmla="*/ 2 h 64"/>
                <a:gd name="T44" fmla="*/ 41 w 140"/>
                <a:gd name="T45" fmla="*/ 0 h 64"/>
                <a:gd name="T46" fmla="*/ 55 w 140"/>
                <a:gd name="T47" fmla="*/ 0 h 64"/>
                <a:gd name="T48" fmla="*/ 68 w 140"/>
                <a:gd name="T4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0" h="64">
                  <a:moveTo>
                    <a:pt x="68" y="0"/>
                  </a:moveTo>
                  <a:lnTo>
                    <a:pt x="82" y="0"/>
                  </a:lnTo>
                  <a:lnTo>
                    <a:pt x="95" y="0"/>
                  </a:lnTo>
                  <a:lnTo>
                    <a:pt x="107" y="2"/>
                  </a:lnTo>
                  <a:lnTo>
                    <a:pt x="119" y="8"/>
                  </a:lnTo>
                  <a:lnTo>
                    <a:pt x="134" y="18"/>
                  </a:lnTo>
                  <a:lnTo>
                    <a:pt x="140" y="33"/>
                  </a:lnTo>
                  <a:lnTo>
                    <a:pt x="134" y="43"/>
                  </a:lnTo>
                  <a:lnTo>
                    <a:pt x="119" y="54"/>
                  </a:lnTo>
                  <a:lnTo>
                    <a:pt x="107" y="56"/>
                  </a:lnTo>
                  <a:lnTo>
                    <a:pt x="95" y="60"/>
                  </a:lnTo>
                  <a:lnTo>
                    <a:pt x="82" y="62"/>
                  </a:lnTo>
                  <a:lnTo>
                    <a:pt x="68" y="64"/>
                  </a:lnTo>
                  <a:lnTo>
                    <a:pt x="55" y="62"/>
                  </a:lnTo>
                  <a:lnTo>
                    <a:pt x="41" y="60"/>
                  </a:lnTo>
                  <a:lnTo>
                    <a:pt x="30" y="56"/>
                  </a:lnTo>
                  <a:lnTo>
                    <a:pt x="20" y="54"/>
                  </a:lnTo>
                  <a:lnTo>
                    <a:pt x="4" y="43"/>
                  </a:lnTo>
                  <a:lnTo>
                    <a:pt x="0" y="33"/>
                  </a:lnTo>
                  <a:lnTo>
                    <a:pt x="4" y="18"/>
                  </a:lnTo>
                  <a:lnTo>
                    <a:pt x="20" y="8"/>
                  </a:lnTo>
                  <a:lnTo>
                    <a:pt x="30" y="2"/>
                  </a:lnTo>
                  <a:lnTo>
                    <a:pt x="41" y="0"/>
                  </a:lnTo>
                  <a:lnTo>
                    <a:pt x="55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704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7" name="Freeform 2182">
              <a:extLst>
                <a:ext uri="{FF2B5EF4-FFF2-40B4-BE49-F238E27FC236}">
                  <a16:creationId xmlns:a16="http://schemas.microsoft.com/office/drawing/2014/main" id="{1468CE23-C1F1-94FA-0ECF-EBEE252900D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593" y="7362"/>
              <a:ext cx="349" cy="258"/>
            </a:xfrm>
            <a:custGeom>
              <a:avLst/>
              <a:gdLst>
                <a:gd name="T0" fmla="*/ 77 w 349"/>
                <a:gd name="T1" fmla="*/ 0 h 258"/>
                <a:gd name="T2" fmla="*/ 124 w 349"/>
                <a:gd name="T3" fmla="*/ 29 h 258"/>
                <a:gd name="T4" fmla="*/ 153 w 349"/>
                <a:gd name="T5" fmla="*/ 54 h 258"/>
                <a:gd name="T6" fmla="*/ 168 w 349"/>
                <a:gd name="T7" fmla="*/ 70 h 258"/>
                <a:gd name="T8" fmla="*/ 178 w 349"/>
                <a:gd name="T9" fmla="*/ 81 h 258"/>
                <a:gd name="T10" fmla="*/ 188 w 349"/>
                <a:gd name="T11" fmla="*/ 83 h 258"/>
                <a:gd name="T12" fmla="*/ 207 w 349"/>
                <a:gd name="T13" fmla="*/ 79 h 258"/>
                <a:gd name="T14" fmla="*/ 238 w 349"/>
                <a:gd name="T15" fmla="*/ 70 h 258"/>
                <a:gd name="T16" fmla="*/ 292 w 349"/>
                <a:gd name="T17" fmla="*/ 54 h 258"/>
                <a:gd name="T18" fmla="*/ 331 w 349"/>
                <a:gd name="T19" fmla="*/ 72 h 258"/>
                <a:gd name="T20" fmla="*/ 349 w 349"/>
                <a:gd name="T21" fmla="*/ 89 h 258"/>
                <a:gd name="T22" fmla="*/ 345 w 349"/>
                <a:gd name="T23" fmla="*/ 105 h 258"/>
                <a:gd name="T24" fmla="*/ 323 w 349"/>
                <a:gd name="T25" fmla="*/ 124 h 258"/>
                <a:gd name="T26" fmla="*/ 286 w 349"/>
                <a:gd name="T27" fmla="*/ 145 h 258"/>
                <a:gd name="T28" fmla="*/ 240 w 349"/>
                <a:gd name="T29" fmla="*/ 174 h 258"/>
                <a:gd name="T30" fmla="*/ 184 w 349"/>
                <a:gd name="T31" fmla="*/ 209 h 258"/>
                <a:gd name="T32" fmla="*/ 122 w 349"/>
                <a:gd name="T33" fmla="*/ 258 h 258"/>
                <a:gd name="T34" fmla="*/ 60 w 349"/>
                <a:gd name="T35" fmla="*/ 184 h 258"/>
                <a:gd name="T36" fmla="*/ 23 w 349"/>
                <a:gd name="T37" fmla="*/ 128 h 258"/>
                <a:gd name="T38" fmla="*/ 1 w 349"/>
                <a:gd name="T39" fmla="*/ 85 h 258"/>
                <a:gd name="T40" fmla="*/ 0 w 349"/>
                <a:gd name="T41" fmla="*/ 54 h 258"/>
                <a:gd name="T42" fmla="*/ 7 w 349"/>
                <a:gd name="T43" fmla="*/ 31 h 258"/>
                <a:gd name="T44" fmla="*/ 25 w 349"/>
                <a:gd name="T45" fmla="*/ 17 h 258"/>
                <a:gd name="T46" fmla="*/ 48 w 349"/>
                <a:gd name="T47" fmla="*/ 6 h 258"/>
                <a:gd name="T48" fmla="*/ 77 w 349"/>
                <a:gd name="T49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9" h="258">
                  <a:moveTo>
                    <a:pt x="77" y="0"/>
                  </a:moveTo>
                  <a:lnTo>
                    <a:pt x="124" y="29"/>
                  </a:lnTo>
                  <a:lnTo>
                    <a:pt x="153" y="54"/>
                  </a:lnTo>
                  <a:lnTo>
                    <a:pt x="168" y="70"/>
                  </a:lnTo>
                  <a:lnTo>
                    <a:pt x="178" y="81"/>
                  </a:lnTo>
                  <a:lnTo>
                    <a:pt x="188" y="83"/>
                  </a:lnTo>
                  <a:lnTo>
                    <a:pt x="207" y="79"/>
                  </a:lnTo>
                  <a:lnTo>
                    <a:pt x="238" y="70"/>
                  </a:lnTo>
                  <a:lnTo>
                    <a:pt x="292" y="54"/>
                  </a:lnTo>
                  <a:lnTo>
                    <a:pt x="331" y="72"/>
                  </a:lnTo>
                  <a:lnTo>
                    <a:pt x="349" y="89"/>
                  </a:lnTo>
                  <a:lnTo>
                    <a:pt x="345" y="105"/>
                  </a:lnTo>
                  <a:lnTo>
                    <a:pt x="323" y="124"/>
                  </a:lnTo>
                  <a:lnTo>
                    <a:pt x="286" y="145"/>
                  </a:lnTo>
                  <a:lnTo>
                    <a:pt x="240" y="174"/>
                  </a:lnTo>
                  <a:lnTo>
                    <a:pt x="184" y="209"/>
                  </a:lnTo>
                  <a:lnTo>
                    <a:pt x="122" y="258"/>
                  </a:lnTo>
                  <a:lnTo>
                    <a:pt x="60" y="184"/>
                  </a:lnTo>
                  <a:lnTo>
                    <a:pt x="23" y="128"/>
                  </a:lnTo>
                  <a:lnTo>
                    <a:pt x="1" y="85"/>
                  </a:lnTo>
                  <a:lnTo>
                    <a:pt x="0" y="54"/>
                  </a:lnTo>
                  <a:lnTo>
                    <a:pt x="7" y="31"/>
                  </a:lnTo>
                  <a:lnTo>
                    <a:pt x="25" y="17"/>
                  </a:lnTo>
                  <a:lnTo>
                    <a:pt x="48" y="6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947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8" name="Freeform 2183">
              <a:extLst>
                <a:ext uri="{FF2B5EF4-FFF2-40B4-BE49-F238E27FC236}">
                  <a16:creationId xmlns:a16="http://schemas.microsoft.com/office/drawing/2014/main" id="{0BA1848A-BB5C-CCE3-25BB-9EDEA28753FA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777" y="7071"/>
              <a:ext cx="339" cy="246"/>
            </a:xfrm>
            <a:custGeom>
              <a:avLst/>
              <a:gdLst>
                <a:gd name="T0" fmla="*/ 73 w 339"/>
                <a:gd name="T1" fmla="*/ 0 h 246"/>
                <a:gd name="T2" fmla="*/ 118 w 339"/>
                <a:gd name="T3" fmla="*/ 27 h 246"/>
                <a:gd name="T4" fmla="*/ 147 w 339"/>
                <a:gd name="T5" fmla="*/ 49 h 246"/>
                <a:gd name="T6" fmla="*/ 163 w 339"/>
                <a:gd name="T7" fmla="*/ 64 h 246"/>
                <a:gd name="T8" fmla="*/ 172 w 339"/>
                <a:gd name="T9" fmla="*/ 74 h 246"/>
                <a:gd name="T10" fmla="*/ 182 w 339"/>
                <a:gd name="T11" fmla="*/ 76 h 246"/>
                <a:gd name="T12" fmla="*/ 201 w 339"/>
                <a:gd name="T13" fmla="*/ 72 h 246"/>
                <a:gd name="T14" fmla="*/ 232 w 339"/>
                <a:gd name="T15" fmla="*/ 62 h 246"/>
                <a:gd name="T16" fmla="*/ 289 w 339"/>
                <a:gd name="T17" fmla="*/ 49 h 246"/>
                <a:gd name="T18" fmla="*/ 324 w 339"/>
                <a:gd name="T19" fmla="*/ 64 h 246"/>
                <a:gd name="T20" fmla="*/ 339 w 339"/>
                <a:gd name="T21" fmla="*/ 81 h 246"/>
                <a:gd name="T22" fmla="*/ 335 w 339"/>
                <a:gd name="T23" fmla="*/ 97 h 246"/>
                <a:gd name="T24" fmla="*/ 314 w 339"/>
                <a:gd name="T25" fmla="*/ 116 h 246"/>
                <a:gd name="T26" fmla="*/ 277 w 339"/>
                <a:gd name="T27" fmla="*/ 138 h 246"/>
                <a:gd name="T28" fmla="*/ 232 w 339"/>
                <a:gd name="T29" fmla="*/ 167 h 246"/>
                <a:gd name="T30" fmla="*/ 176 w 339"/>
                <a:gd name="T31" fmla="*/ 200 h 246"/>
                <a:gd name="T32" fmla="*/ 118 w 339"/>
                <a:gd name="T33" fmla="*/ 246 h 246"/>
                <a:gd name="T34" fmla="*/ 58 w 339"/>
                <a:gd name="T35" fmla="*/ 175 h 246"/>
                <a:gd name="T36" fmla="*/ 23 w 339"/>
                <a:gd name="T37" fmla="*/ 122 h 246"/>
                <a:gd name="T38" fmla="*/ 2 w 339"/>
                <a:gd name="T39" fmla="*/ 80 h 246"/>
                <a:gd name="T40" fmla="*/ 0 w 339"/>
                <a:gd name="T41" fmla="*/ 50 h 246"/>
                <a:gd name="T42" fmla="*/ 7 w 339"/>
                <a:gd name="T43" fmla="*/ 27 h 246"/>
                <a:gd name="T44" fmla="*/ 25 w 339"/>
                <a:gd name="T45" fmla="*/ 14 h 246"/>
                <a:gd name="T46" fmla="*/ 46 w 339"/>
                <a:gd name="T47" fmla="*/ 4 h 246"/>
                <a:gd name="T48" fmla="*/ 73 w 339"/>
                <a:gd name="T49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9" h="246">
                  <a:moveTo>
                    <a:pt x="73" y="0"/>
                  </a:moveTo>
                  <a:lnTo>
                    <a:pt x="118" y="27"/>
                  </a:lnTo>
                  <a:lnTo>
                    <a:pt x="147" y="49"/>
                  </a:lnTo>
                  <a:lnTo>
                    <a:pt x="163" y="64"/>
                  </a:lnTo>
                  <a:lnTo>
                    <a:pt x="172" y="74"/>
                  </a:lnTo>
                  <a:lnTo>
                    <a:pt x="182" y="76"/>
                  </a:lnTo>
                  <a:lnTo>
                    <a:pt x="201" y="72"/>
                  </a:lnTo>
                  <a:lnTo>
                    <a:pt x="232" y="62"/>
                  </a:lnTo>
                  <a:lnTo>
                    <a:pt x="289" y="49"/>
                  </a:lnTo>
                  <a:lnTo>
                    <a:pt x="324" y="64"/>
                  </a:lnTo>
                  <a:lnTo>
                    <a:pt x="339" y="81"/>
                  </a:lnTo>
                  <a:lnTo>
                    <a:pt x="335" y="97"/>
                  </a:lnTo>
                  <a:lnTo>
                    <a:pt x="314" y="116"/>
                  </a:lnTo>
                  <a:lnTo>
                    <a:pt x="277" y="138"/>
                  </a:lnTo>
                  <a:lnTo>
                    <a:pt x="232" y="167"/>
                  </a:lnTo>
                  <a:lnTo>
                    <a:pt x="176" y="200"/>
                  </a:lnTo>
                  <a:lnTo>
                    <a:pt x="118" y="246"/>
                  </a:lnTo>
                  <a:lnTo>
                    <a:pt x="58" y="175"/>
                  </a:lnTo>
                  <a:lnTo>
                    <a:pt x="23" y="122"/>
                  </a:lnTo>
                  <a:lnTo>
                    <a:pt x="2" y="80"/>
                  </a:lnTo>
                  <a:lnTo>
                    <a:pt x="0" y="50"/>
                  </a:lnTo>
                  <a:lnTo>
                    <a:pt x="7" y="27"/>
                  </a:lnTo>
                  <a:lnTo>
                    <a:pt x="25" y="14"/>
                  </a:lnTo>
                  <a:lnTo>
                    <a:pt x="46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78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9" name="Freeform 2184">
              <a:extLst>
                <a:ext uri="{FF2B5EF4-FFF2-40B4-BE49-F238E27FC236}">
                  <a16:creationId xmlns:a16="http://schemas.microsoft.com/office/drawing/2014/main" id="{AA1F73F9-C126-0B41-009E-CDECD04706B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55" y="6768"/>
              <a:ext cx="328" cy="243"/>
            </a:xfrm>
            <a:custGeom>
              <a:avLst/>
              <a:gdLst>
                <a:gd name="T0" fmla="*/ 74 w 328"/>
                <a:gd name="T1" fmla="*/ 0 h 243"/>
                <a:gd name="T2" fmla="*/ 118 w 328"/>
                <a:gd name="T3" fmla="*/ 30 h 243"/>
                <a:gd name="T4" fmla="*/ 146 w 328"/>
                <a:gd name="T5" fmla="*/ 53 h 243"/>
                <a:gd name="T6" fmla="*/ 161 w 328"/>
                <a:gd name="T7" fmla="*/ 68 h 243"/>
                <a:gd name="T8" fmla="*/ 171 w 328"/>
                <a:gd name="T9" fmla="*/ 78 h 243"/>
                <a:gd name="T10" fmla="*/ 180 w 328"/>
                <a:gd name="T11" fmla="*/ 78 h 243"/>
                <a:gd name="T12" fmla="*/ 198 w 328"/>
                <a:gd name="T13" fmla="*/ 74 h 243"/>
                <a:gd name="T14" fmla="*/ 227 w 328"/>
                <a:gd name="T15" fmla="*/ 64 h 243"/>
                <a:gd name="T16" fmla="*/ 277 w 328"/>
                <a:gd name="T17" fmla="*/ 51 h 243"/>
                <a:gd name="T18" fmla="*/ 312 w 328"/>
                <a:gd name="T19" fmla="*/ 66 h 243"/>
                <a:gd name="T20" fmla="*/ 328 w 328"/>
                <a:gd name="T21" fmla="*/ 82 h 243"/>
                <a:gd name="T22" fmla="*/ 324 w 328"/>
                <a:gd name="T23" fmla="*/ 97 h 243"/>
                <a:gd name="T24" fmla="*/ 305 w 328"/>
                <a:gd name="T25" fmla="*/ 117 h 243"/>
                <a:gd name="T26" fmla="*/ 270 w 328"/>
                <a:gd name="T27" fmla="*/ 138 h 243"/>
                <a:gd name="T28" fmla="*/ 225 w 328"/>
                <a:gd name="T29" fmla="*/ 165 h 243"/>
                <a:gd name="T30" fmla="*/ 173 w 328"/>
                <a:gd name="T31" fmla="*/ 200 h 243"/>
                <a:gd name="T32" fmla="*/ 115 w 328"/>
                <a:gd name="T33" fmla="*/ 243 h 243"/>
                <a:gd name="T34" fmla="*/ 56 w 328"/>
                <a:gd name="T35" fmla="*/ 173 h 243"/>
                <a:gd name="T36" fmla="*/ 21 w 328"/>
                <a:gd name="T37" fmla="*/ 121 h 243"/>
                <a:gd name="T38" fmla="*/ 2 w 328"/>
                <a:gd name="T39" fmla="*/ 80 h 243"/>
                <a:gd name="T40" fmla="*/ 0 w 328"/>
                <a:gd name="T41" fmla="*/ 51 h 243"/>
                <a:gd name="T42" fmla="*/ 8 w 328"/>
                <a:gd name="T43" fmla="*/ 30 h 243"/>
                <a:gd name="T44" fmla="*/ 25 w 328"/>
                <a:gd name="T45" fmla="*/ 16 h 243"/>
                <a:gd name="T46" fmla="*/ 47 w 328"/>
                <a:gd name="T47" fmla="*/ 6 h 243"/>
                <a:gd name="T48" fmla="*/ 74 w 328"/>
                <a:gd name="T49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8" h="243">
                  <a:moveTo>
                    <a:pt x="74" y="0"/>
                  </a:moveTo>
                  <a:lnTo>
                    <a:pt x="118" y="30"/>
                  </a:lnTo>
                  <a:lnTo>
                    <a:pt x="146" y="53"/>
                  </a:lnTo>
                  <a:lnTo>
                    <a:pt x="161" y="68"/>
                  </a:lnTo>
                  <a:lnTo>
                    <a:pt x="171" y="78"/>
                  </a:lnTo>
                  <a:lnTo>
                    <a:pt x="180" y="78"/>
                  </a:lnTo>
                  <a:lnTo>
                    <a:pt x="198" y="74"/>
                  </a:lnTo>
                  <a:lnTo>
                    <a:pt x="227" y="64"/>
                  </a:lnTo>
                  <a:lnTo>
                    <a:pt x="277" y="51"/>
                  </a:lnTo>
                  <a:lnTo>
                    <a:pt x="312" y="66"/>
                  </a:lnTo>
                  <a:lnTo>
                    <a:pt x="328" y="82"/>
                  </a:lnTo>
                  <a:lnTo>
                    <a:pt x="324" y="97"/>
                  </a:lnTo>
                  <a:lnTo>
                    <a:pt x="305" y="117"/>
                  </a:lnTo>
                  <a:lnTo>
                    <a:pt x="270" y="138"/>
                  </a:lnTo>
                  <a:lnTo>
                    <a:pt x="225" y="165"/>
                  </a:lnTo>
                  <a:lnTo>
                    <a:pt x="173" y="200"/>
                  </a:lnTo>
                  <a:lnTo>
                    <a:pt x="115" y="243"/>
                  </a:lnTo>
                  <a:lnTo>
                    <a:pt x="56" y="173"/>
                  </a:lnTo>
                  <a:lnTo>
                    <a:pt x="21" y="121"/>
                  </a:lnTo>
                  <a:lnTo>
                    <a:pt x="2" y="80"/>
                  </a:lnTo>
                  <a:lnTo>
                    <a:pt x="0" y="51"/>
                  </a:lnTo>
                  <a:lnTo>
                    <a:pt x="8" y="30"/>
                  </a:lnTo>
                  <a:lnTo>
                    <a:pt x="25" y="16"/>
                  </a:lnTo>
                  <a:lnTo>
                    <a:pt x="47" y="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A180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0" name="Freeform 2185">
              <a:extLst>
                <a:ext uri="{FF2B5EF4-FFF2-40B4-BE49-F238E27FC236}">
                  <a16:creationId xmlns:a16="http://schemas.microsoft.com/office/drawing/2014/main" id="{7B8F65A7-F8AA-620D-1CAB-7ED919B04750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30" y="6468"/>
              <a:ext cx="318" cy="233"/>
            </a:xfrm>
            <a:custGeom>
              <a:avLst/>
              <a:gdLst>
                <a:gd name="T0" fmla="*/ 71 w 318"/>
                <a:gd name="T1" fmla="*/ 0 h 233"/>
                <a:gd name="T2" fmla="*/ 114 w 318"/>
                <a:gd name="T3" fmla="*/ 27 h 233"/>
                <a:gd name="T4" fmla="*/ 141 w 318"/>
                <a:gd name="T5" fmla="*/ 48 h 233"/>
                <a:gd name="T6" fmla="*/ 155 w 318"/>
                <a:gd name="T7" fmla="*/ 62 h 233"/>
                <a:gd name="T8" fmla="*/ 164 w 318"/>
                <a:gd name="T9" fmla="*/ 72 h 233"/>
                <a:gd name="T10" fmla="*/ 174 w 318"/>
                <a:gd name="T11" fmla="*/ 74 h 233"/>
                <a:gd name="T12" fmla="*/ 190 w 318"/>
                <a:gd name="T13" fmla="*/ 70 h 233"/>
                <a:gd name="T14" fmla="*/ 219 w 318"/>
                <a:gd name="T15" fmla="*/ 60 h 233"/>
                <a:gd name="T16" fmla="*/ 269 w 318"/>
                <a:gd name="T17" fmla="*/ 48 h 233"/>
                <a:gd name="T18" fmla="*/ 304 w 318"/>
                <a:gd name="T19" fmla="*/ 62 h 233"/>
                <a:gd name="T20" fmla="*/ 318 w 318"/>
                <a:gd name="T21" fmla="*/ 77 h 233"/>
                <a:gd name="T22" fmla="*/ 314 w 318"/>
                <a:gd name="T23" fmla="*/ 91 h 233"/>
                <a:gd name="T24" fmla="*/ 296 w 318"/>
                <a:gd name="T25" fmla="*/ 110 h 233"/>
                <a:gd name="T26" fmla="*/ 261 w 318"/>
                <a:gd name="T27" fmla="*/ 132 h 233"/>
                <a:gd name="T28" fmla="*/ 219 w 318"/>
                <a:gd name="T29" fmla="*/ 159 h 233"/>
                <a:gd name="T30" fmla="*/ 166 w 318"/>
                <a:gd name="T31" fmla="*/ 190 h 233"/>
                <a:gd name="T32" fmla="*/ 110 w 318"/>
                <a:gd name="T33" fmla="*/ 233 h 233"/>
                <a:gd name="T34" fmla="*/ 56 w 318"/>
                <a:gd name="T35" fmla="*/ 167 h 233"/>
                <a:gd name="T36" fmla="*/ 21 w 318"/>
                <a:gd name="T37" fmla="*/ 116 h 233"/>
                <a:gd name="T38" fmla="*/ 2 w 318"/>
                <a:gd name="T39" fmla="*/ 77 h 233"/>
                <a:gd name="T40" fmla="*/ 0 w 318"/>
                <a:gd name="T41" fmla="*/ 50 h 233"/>
                <a:gd name="T42" fmla="*/ 5 w 318"/>
                <a:gd name="T43" fmla="*/ 29 h 233"/>
                <a:gd name="T44" fmla="*/ 23 w 318"/>
                <a:gd name="T45" fmla="*/ 15 h 233"/>
                <a:gd name="T46" fmla="*/ 44 w 318"/>
                <a:gd name="T47" fmla="*/ 6 h 233"/>
                <a:gd name="T48" fmla="*/ 71 w 318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8" h="233">
                  <a:moveTo>
                    <a:pt x="71" y="0"/>
                  </a:moveTo>
                  <a:lnTo>
                    <a:pt x="114" y="27"/>
                  </a:lnTo>
                  <a:lnTo>
                    <a:pt x="141" y="48"/>
                  </a:lnTo>
                  <a:lnTo>
                    <a:pt x="155" y="62"/>
                  </a:lnTo>
                  <a:lnTo>
                    <a:pt x="164" y="72"/>
                  </a:lnTo>
                  <a:lnTo>
                    <a:pt x="174" y="74"/>
                  </a:lnTo>
                  <a:lnTo>
                    <a:pt x="190" y="70"/>
                  </a:lnTo>
                  <a:lnTo>
                    <a:pt x="219" y="60"/>
                  </a:lnTo>
                  <a:lnTo>
                    <a:pt x="269" y="48"/>
                  </a:lnTo>
                  <a:lnTo>
                    <a:pt x="304" y="62"/>
                  </a:lnTo>
                  <a:lnTo>
                    <a:pt x="318" y="77"/>
                  </a:lnTo>
                  <a:lnTo>
                    <a:pt x="314" y="91"/>
                  </a:lnTo>
                  <a:lnTo>
                    <a:pt x="296" y="110"/>
                  </a:lnTo>
                  <a:lnTo>
                    <a:pt x="261" y="132"/>
                  </a:lnTo>
                  <a:lnTo>
                    <a:pt x="219" y="159"/>
                  </a:lnTo>
                  <a:lnTo>
                    <a:pt x="166" y="190"/>
                  </a:lnTo>
                  <a:lnTo>
                    <a:pt x="110" y="233"/>
                  </a:lnTo>
                  <a:lnTo>
                    <a:pt x="56" y="167"/>
                  </a:lnTo>
                  <a:lnTo>
                    <a:pt x="21" y="116"/>
                  </a:lnTo>
                  <a:lnTo>
                    <a:pt x="2" y="77"/>
                  </a:lnTo>
                  <a:lnTo>
                    <a:pt x="0" y="50"/>
                  </a:lnTo>
                  <a:lnTo>
                    <a:pt x="5" y="29"/>
                  </a:lnTo>
                  <a:lnTo>
                    <a:pt x="23" y="15"/>
                  </a:lnTo>
                  <a:lnTo>
                    <a:pt x="44" y="6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A685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1" name="Freeform 2186">
              <a:extLst>
                <a:ext uri="{FF2B5EF4-FFF2-40B4-BE49-F238E27FC236}">
                  <a16:creationId xmlns:a16="http://schemas.microsoft.com/office/drawing/2014/main" id="{C65C146F-FB44-B031-5BA6-C64C886C957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300" y="6165"/>
              <a:ext cx="305" cy="221"/>
            </a:xfrm>
            <a:custGeom>
              <a:avLst/>
              <a:gdLst>
                <a:gd name="T0" fmla="*/ 66 w 305"/>
                <a:gd name="T1" fmla="*/ 0 h 221"/>
                <a:gd name="T2" fmla="*/ 107 w 305"/>
                <a:gd name="T3" fmla="*/ 26 h 221"/>
                <a:gd name="T4" fmla="*/ 132 w 305"/>
                <a:gd name="T5" fmla="*/ 45 h 221"/>
                <a:gd name="T6" fmla="*/ 146 w 305"/>
                <a:gd name="T7" fmla="*/ 59 h 221"/>
                <a:gd name="T8" fmla="*/ 155 w 305"/>
                <a:gd name="T9" fmla="*/ 68 h 221"/>
                <a:gd name="T10" fmla="*/ 165 w 305"/>
                <a:gd name="T11" fmla="*/ 70 h 221"/>
                <a:gd name="T12" fmla="*/ 181 w 305"/>
                <a:gd name="T13" fmla="*/ 68 h 221"/>
                <a:gd name="T14" fmla="*/ 208 w 305"/>
                <a:gd name="T15" fmla="*/ 59 h 221"/>
                <a:gd name="T16" fmla="*/ 256 w 305"/>
                <a:gd name="T17" fmla="*/ 45 h 221"/>
                <a:gd name="T18" fmla="*/ 289 w 305"/>
                <a:gd name="T19" fmla="*/ 59 h 221"/>
                <a:gd name="T20" fmla="*/ 305 w 305"/>
                <a:gd name="T21" fmla="*/ 74 h 221"/>
                <a:gd name="T22" fmla="*/ 299 w 305"/>
                <a:gd name="T23" fmla="*/ 88 h 221"/>
                <a:gd name="T24" fmla="*/ 283 w 305"/>
                <a:gd name="T25" fmla="*/ 107 h 221"/>
                <a:gd name="T26" fmla="*/ 250 w 305"/>
                <a:gd name="T27" fmla="*/ 124 h 221"/>
                <a:gd name="T28" fmla="*/ 210 w 305"/>
                <a:gd name="T29" fmla="*/ 150 h 221"/>
                <a:gd name="T30" fmla="*/ 159 w 305"/>
                <a:gd name="T31" fmla="*/ 181 h 221"/>
                <a:gd name="T32" fmla="*/ 107 w 305"/>
                <a:gd name="T33" fmla="*/ 221 h 221"/>
                <a:gd name="T34" fmla="*/ 53 w 305"/>
                <a:gd name="T35" fmla="*/ 157 h 221"/>
                <a:gd name="T36" fmla="*/ 20 w 305"/>
                <a:gd name="T37" fmla="*/ 109 h 221"/>
                <a:gd name="T38" fmla="*/ 2 w 305"/>
                <a:gd name="T39" fmla="*/ 72 h 221"/>
                <a:gd name="T40" fmla="*/ 0 w 305"/>
                <a:gd name="T41" fmla="*/ 47 h 221"/>
                <a:gd name="T42" fmla="*/ 6 w 305"/>
                <a:gd name="T43" fmla="*/ 26 h 221"/>
                <a:gd name="T44" fmla="*/ 22 w 305"/>
                <a:gd name="T45" fmla="*/ 14 h 221"/>
                <a:gd name="T46" fmla="*/ 41 w 305"/>
                <a:gd name="T47" fmla="*/ 4 h 221"/>
                <a:gd name="T48" fmla="*/ 66 w 305"/>
                <a:gd name="T49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5" h="221">
                  <a:moveTo>
                    <a:pt x="66" y="0"/>
                  </a:moveTo>
                  <a:lnTo>
                    <a:pt x="107" y="26"/>
                  </a:lnTo>
                  <a:lnTo>
                    <a:pt x="132" y="45"/>
                  </a:lnTo>
                  <a:lnTo>
                    <a:pt x="146" y="59"/>
                  </a:lnTo>
                  <a:lnTo>
                    <a:pt x="155" y="68"/>
                  </a:lnTo>
                  <a:lnTo>
                    <a:pt x="165" y="70"/>
                  </a:lnTo>
                  <a:lnTo>
                    <a:pt x="181" y="68"/>
                  </a:lnTo>
                  <a:lnTo>
                    <a:pt x="208" y="59"/>
                  </a:lnTo>
                  <a:lnTo>
                    <a:pt x="256" y="45"/>
                  </a:lnTo>
                  <a:lnTo>
                    <a:pt x="289" y="59"/>
                  </a:lnTo>
                  <a:lnTo>
                    <a:pt x="305" y="74"/>
                  </a:lnTo>
                  <a:lnTo>
                    <a:pt x="299" y="88"/>
                  </a:lnTo>
                  <a:lnTo>
                    <a:pt x="283" y="107"/>
                  </a:lnTo>
                  <a:lnTo>
                    <a:pt x="250" y="124"/>
                  </a:lnTo>
                  <a:lnTo>
                    <a:pt x="210" y="150"/>
                  </a:lnTo>
                  <a:lnTo>
                    <a:pt x="159" y="181"/>
                  </a:lnTo>
                  <a:lnTo>
                    <a:pt x="107" y="221"/>
                  </a:lnTo>
                  <a:lnTo>
                    <a:pt x="53" y="157"/>
                  </a:lnTo>
                  <a:lnTo>
                    <a:pt x="20" y="109"/>
                  </a:lnTo>
                  <a:lnTo>
                    <a:pt x="2" y="72"/>
                  </a:lnTo>
                  <a:lnTo>
                    <a:pt x="0" y="47"/>
                  </a:lnTo>
                  <a:lnTo>
                    <a:pt x="6" y="26"/>
                  </a:lnTo>
                  <a:lnTo>
                    <a:pt x="22" y="14"/>
                  </a:lnTo>
                  <a:lnTo>
                    <a:pt x="41" y="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AB8A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2" name="Freeform 2187">
              <a:extLst>
                <a:ext uri="{FF2B5EF4-FFF2-40B4-BE49-F238E27FC236}">
                  <a16:creationId xmlns:a16="http://schemas.microsoft.com/office/drawing/2014/main" id="{4DE1B9B4-65F8-FF7A-47F0-63E68A14497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461" y="5859"/>
              <a:ext cx="295" cy="213"/>
            </a:xfrm>
            <a:custGeom>
              <a:avLst/>
              <a:gdLst>
                <a:gd name="T0" fmla="*/ 68 w 295"/>
                <a:gd name="T1" fmla="*/ 0 h 213"/>
                <a:gd name="T2" fmla="*/ 107 w 295"/>
                <a:gd name="T3" fmla="*/ 25 h 213"/>
                <a:gd name="T4" fmla="*/ 132 w 295"/>
                <a:gd name="T5" fmla="*/ 45 h 213"/>
                <a:gd name="T6" fmla="*/ 146 w 295"/>
                <a:gd name="T7" fmla="*/ 58 h 213"/>
                <a:gd name="T8" fmla="*/ 155 w 295"/>
                <a:gd name="T9" fmla="*/ 66 h 213"/>
                <a:gd name="T10" fmla="*/ 163 w 295"/>
                <a:gd name="T11" fmla="*/ 66 h 213"/>
                <a:gd name="T12" fmla="*/ 179 w 295"/>
                <a:gd name="T13" fmla="*/ 64 h 213"/>
                <a:gd name="T14" fmla="*/ 206 w 295"/>
                <a:gd name="T15" fmla="*/ 54 h 213"/>
                <a:gd name="T16" fmla="*/ 252 w 295"/>
                <a:gd name="T17" fmla="*/ 41 h 213"/>
                <a:gd name="T18" fmla="*/ 281 w 295"/>
                <a:gd name="T19" fmla="*/ 56 h 213"/>
                <a:gd name="T20" fmla="*/ 295 w 295"/>
                <a:gd name="T21" fmla="*/ 72 h 213"/>
                <a:gd name="T22" fmla="*/ 291 w 295"/>
                <a:gd name="T23" fmla="*/ 85 h 213"/>
                <a:gd name="T24" fmla="*/ 274 w 295"/>
                <a:gd name="T25" fmla="*/ 103 h 213"/>
                <a:gd name="T26" fmla="*/ 243 w 295"/>
                <a:gd name="T27" fmla="*/ 120 h 213"/>
                <a:gd name="T28" fmla="*/ 204 w 295"/>
                <a:gd name="T29" fmla="*/ 145 h 213"/>
                <a:gd name="T30" fmla="*/ 155 w 295"/>
                <a:gd name="T31" fmla="*/ 174 h 213"/>
                <a:gd name="T32" fmla="*/ 105 w 295"/>
                <a:gd name="T33" fmla="*/ 213 h 213"/>
                <a:gd name="T34" fmla="*/ 53 w 295"/>
                <a:gd name="T35" fmla="*/ 153 h 213"/>
                <a:gd name="T36" fmla="*/ 20 w 295"/>
                <a:gd name="T37" fmla="*/ 105 h 213"/>
                <a:gd name="T38" fmla="*/ 2 w 295"/>
                <a:gd name="T39" fmla="*/ 68 h 213"/>
                <a:gd name="T40" fmla="*/ 0 w 295"/>
                <a:gd name="T41" fmla="*/ 45 h 213"/>
                <a:gd name="T42" fmla="*/ 6 w 295"/>
                <a:gd name="T43" fmla="*/ 25 h 213"/>
                <a:gd name="T44" fmla="*/ 22 w 295"/>
                <a:gd name="T45" fmla="*/ 13 h 213"/>
                <a:gd name="T46" fmla="*/ 43 w 295"/>
                <a:gd name="T47" fmla="*/ 4 h 213"/>
                <a:gd name="T48" fmla="*/ 68 w 295"/>
                <a:gd name="T4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5" h="213">
                  <a:moveTo>
                    <a:pt x="68" y="0"/>
                  </a:moveTo>
                  <a:lnTo>
                    <a:pt x="107" y="25"/>
                  </a:lnTo>
                  <a:lnTo>
                    <a:pt x="132" y="45"/>
                  </a:lnTo>
                  <a:lnTo>
                    <a:pt x="146" y="58"/>
                  </a:lnTo>
                  <a:lnTo>
                    <a:pt x="155" y="66"/>
                  </a:lnTo>
                  <a:lnTo>
                    <a:pt x="163" y="66"/>
                  </a:lnTo>
                  <a:lnTo>
                    <a:pt x="179" y="64"/>
                  </a:lnTo>
                  <a:lnTo>
                    <a:pt x="206" y="54"/>
                  </a:lnTo>
                  <a:lnTo>
                    <a:pt x="252" y="41"/>
                  </a:lnTo>
                  <a:lnTo>
                    <a:pt x="281" y="56"/>
                  </a:lnTo>
                  <a:lnTo>
                    <a:pt x="295" y="72"/>
                  </a:lnTo>
                  <a:lnTo>
                    <a:pt x="291" y="85"/>
                  </a:lnTo>
                  <a:lnTo>
                    <a:pt x="274" y="103"/>
                  </a:lnTo>
                  <a:lnTo>
                    <a:pt x="243" y="120"/>
                  </a:lnTo>
                  <a:lnTo>
                    <a:pt x="204" y="145"/>
                  </a:lnTo>
                  <a:lnTo>
                    <a:pt x="155" y="174"/>
                  </a:lnTo>
                  <a:lnTo>
                    <a:pt x="105" y="213"/>
                  </a:lnTo>
                  <a:lnTo>
                    <a:pt x="53" y="153"/>
                  </a:lnTo>
                  <a:lnTo>
                    <a:pt x="20" y="105"/>
                  </a:lnTo>
                  <a:lnTo>
                    <a:pt x="2" y="68"/>
                  </a:lnTo>
                  <a:lnTo>
                    <a:pt x="0" y="45"/>
                  </a:lnTo>
                  <a:lnTo>
                    <a:pt x="6" y="25"/>
                  </a:lnTo>
                  <a:lnTo>
                    <a:pt x="22" y="13"/>
                  </a:lnTo>
                  <a:lnTo>
                    <a:pt x="43" y="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08C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3" name="Freeform 2188">
              <a:extLst>
                <a:ext uri="{FF2B5EF4-FFF2-40B4-BE49-F238E27FC236}">
                  <a16:creationId xmlns:a16="http://schemas.microsoft.com/office/drawing/2014/main" id="{CE9940CE-BE3D-3B2D-1CC5-73DCCAD8EB9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622" y="5549"/>
              <a:ext cx="281" cy="207"/>
            </a:xfrm>
            <a:custGeom>
              <a:avLst/>
              <a:gdLst>
                <a:gd name="T0" fmla="*/ 64 w 281"/>
                <a:gd name="T1" fmla="*/ 0 h 207"/>
                <a:gd name="T2" fmla="*/ 101 w 281"/>
                <a:gd name="T3" fmla="*/ 23 h 207"/>
                <a:gd name="T4" fmla="*/ 122 w 281"/>
                <a:gd name="T5" fmla="*/ 42 h 207"/>
                <a:gd name="T6" fmla="*/ 134 w 281"/>
                <a:gd name="T7" fmla="*/ 54 h 207"/>
                <a:gd name="T8" fmla="*/ 144 w 281"/>
                <a:gd name="T9" fmla="*/ 62 h 207"/>
                <a:gd name="T10" fmla="*/ 153 w 281"/>
                <a:gd name="T11" fmla="*/ 62 h 207"/>
                <a:gd name="T12" fmla="*/ 169 w 281"/>
                <a:gd name="T13" fmla="*/ 60 h 207"/>
                <a:gd name="T14" fmla="*/ 196 w 281"/>
                <a:gd name="T15" fmla="*/ 52 h 207"/>
                <a:gd name="T16" fmla="*/ 241 w 281"/>
                <a:gd name="T17" fmla="*/ 40 h 207"/>
                <a:gd name="T18" fmla="*/ 270 w 281"/>
                <a:gd name="T19" fmla="*/ 54 h 207"/>
                <a:gd name="T20" fmla="*/ 281 w 281"/>
                <a:gd name="T21" fmla="*/ 69 h 207"/>
                <a:gd name="T22" fmla="*/ 275 w 281"/>
                <a:gd name="T23" fmla="*/ 81 h 207"/>
                <a:gd name="T24" fmla="*/ 260 w 281"/>
                <a:gd name="T25" fmla="*/ 99 h 207"/>
                <a:gd name="T26" fmla="*/ 231 w 281"/>
                <a:gd name="T27" fmla="*/ 116 h 207"/>
                <a:gd name="T28" fmla="*/ 192 w 281"/>
                <a:gd name="T29" fmla="*/ 141 h 207"/>
                <a:gd name="T30" fmla="*/ 148 w 281"/>
                <a:gd name="T31" fmla="*/ 170 h 207"/>
                <a:gd name="T32" fmla="*/ 101 w 281"/>
                <a:gd name="T33" fmla="*/ 207 h 207"/>
                <a:gd name="T34" fmla="*/ 51 w 281"/>
                <a:gd name="T35" fmla="*/ 147 h 207"/>
                <a:gd name="T36" fmla="*/ 18 w 281"/>
                <a:gd name="T37" fmla="*/ 102 h 207"/>
                <a:gd name="T38" fmla="*/ 2 w 281"/>
                <a:gd name="T39" fmla="*/ 66 h 207"/>
                <a:gd name="T40" fmla="*/ 0 w 281"/>
                <a:gd name="T41" fmla="*/ 42 h 207"/>
                <a:gd name="T42" fmla="*/ 4 w 281"/>
                <a:gd name="T43" fmla="*/ 23 h 207"/>
                <a:gd name="T44" fmla="*/ 20 w 281"/>
                <a:gd name="T45" fmla="*/ 11 h 207"/>
                <a:gd name="T46" fmla="*/ 41 w 281"/>
                <a:gd name="T47" fmla="*/ 3 h 207"/>
                <a:gd name="T48" fmla="*/ 64 w 281"/>
                <a:gd name="T4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1" h="207">
                  <a:moveTo>
                    <a:pt x="64" y="0"/>
                  </a:moveTo>
                  <a:lnTo>
                    <a:pt x="101" y="23"/>
                  </a:lnTo>
                  <a:lnTo>
                    <a:pt x="122" y="42"/>
                  </a:lnTo>
                  <a:lnTo>
                    <a:pt x="134" y="54"/>
                  </a:lnTo>
                  <a:lnTo>
                    <a:pt x="144" y="62"/>
                  </a:lnTo>
                  <a:lnTo>
                    <a:pt x="153" y="62"/>
                  </a:lnTo>
                  <a:lnTo>
                    <a:pt x="169" y="60"/>
                  </a:lnTo>
                  <a:lnTo>
                    <a:pt x="196" y="52"/>
                  </a:lnTo>
                  <a:lnTo>
                    <a:pt x="241" y="40"/>
                  </a:lnTo>
                  <a:lnTo>
                    <a:pt x="270" y="54"/>
                  </a:lnTo>
                  <a:lnTo>
                    <a:pt x="281" y="69"/>
                  </a:lnTo>
                  <a:lnTo>
                    <a:pt x="275" y="81"/>
                  </a:lnTo>
                  <a:lnTo>
                    <a:pt x="260" y="99"/>
                  </a:lnTo>
                  <a:lnTo>
                    <a:pt x="231" y="116"/>
                  </a:lnTo>
                  <a:lnTo>
                    <a:pt x="192" y="141"/>
                  </a:lnTo>
                  <a:lnTo>
                    <a:pt x="148" y="170"/>
                  </a:lnTo>
                  <a:lnTo>
                    <a:pt x="101" y="207"/>
                  </a:lnTo>
                  <a:lnTo>
                    <a:pt x="51" y="147"/>
                  </a:lnTo>
                  <a:lnTo>
                    <a:pt x="18" y="102"/>
                  </a:lnTo>
                  <a:lnTo>
                    <a:pt x="2" y="66"/>
                  </a:lnTo>
                  <a:lnTo>
                    <a:pt x="0" y="42"/>
                  </a:lnTo>
                  <a:lnTo>
                    <a:pt x="4" y="23"/>
                  </a:lnTo>
                  <a:lnTo>
                    <a:pt x="20" y="11"/>
                  </a:lnTo>
                  <a:lnTo>
                    <a:pt x="41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B59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4" name="Freeform 2189">
              <a:extLst>
                <a:ext uri="{FF2B5EF4-FFF2-40B4-BE49-F238E27FC236}">
                  <a16:creationId xmlns:a16="http://schemas.microsoft.com/office/drawing/2014/main" id="{F158EED2-E446-44F6-5F2E-2D73C389CD5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777" y="5238"/>
              <a:ext cx="272" cy="198"/>
            </a:xfrm>
            <a:custGeom>
              <a:avLst/>
              <a:gdLst>
                <a:gd name="T0" fmla="*/ 58 w 272"/>
                <a:gd name="T1" fmla="*/ 0 h 198"/>
                <a:gd name="T2" fmla="*/ 95 w 272"/>
                <a:gd name="T3" fmla="*/ 22 h 198"/>
                <a:gd name="T4" fmla="*/ 117 w 272"/>
                <a:gd name="T5" fmla="*/ 39 h 198"/>
                <a:gd name="T6" fmla="*/ 128 w 272"/>
                <a:gd name="T7" fmla="*/ 51 h 198"/>
                <a:gd name="T8" fmla="*/ 138 w 272"/>
                <a:gd name="T9" fmla="*/ 58 h 198"/>
                <a:gd name="T10" fmla="*/ 146 w 272"/>
                <a:gd name="T11" fmla="*/ 60 h 198"/>
                <a:gd name="T12" fmla="*/ 159 w 272"/>
                <a:gd name="T13" fmla="*/ 58 h 198"/>
                <a:gd name="T14" fmla="*/ 184 w 272"/>
                <a:gd name="T15" fmla="*/ 51 h 198"/>
                <a:gd name="T16" fmla="*/ 229 w 272"/>
                <a:gd name="T17" fmla="*/ 41 h 198"/>
                <a:gd name="T18" fmla="*/ 258 w 272"/>
                <a:gd name="T19" fmla="*/ 53 h 198"/>
                <a:gd name="T20" fmla="*/ 272 w 272"/>
                <a:gd name="T21" fmla="*/ 66 h 198"/>
                <a:gd name="T22" fmla="*/ 268 w 272"/>
                <a:gd name="T23" fmla="*/ 80 h 198"/>
                <a:gd name="T24" fmla="*/ 252 w 272"/>
                <a:gd name="T25" fmla="*/ 95 h 198"/>
                <a:gd name="T26" fmla="*/ 223 w 272"/>
                <a:gd name="T27" fmla="*/ 111 h 198"/>
                <a:gd name="T28" fmla="*/ 186 w 272"/>
                <a:gd name="T29" fmla="*/ 134 h 198"/>
                <a:gd name="T30" fmla="*/ 142 w 272"/>
                <a:gd name="T31" fmla="*/ 161 h 198"/>
                <a:gd name="T32" fmla="*/ 93 w 272"/>
                <a:gd name="T33" fmla="*/ 198 h 198"/>
                <a:gd name="T34" fmla="*/ 47 w 272"/>
                <a:gd name="T35" fmla="*/ 140 h 198"/>
                <a:gd name="T36" fmla="*/ 18 w 272"/>
                <a:gd name="T37" fmla="*/ 97 h 198"/>
                <a:gd name="T38" fmla="*/ 2 w 272"/>
                <a:gd name="T39" fmla="*/ 64 h 198"/>
                <a:gd name="T40" fmla="*/ 0 w 272"/>
                <a:gd name="T41" fmla="*/ 41 h 198"/>
                <a:gd name="T42" fmla="*/ 4 w 272"/>
                <a:gd name="T43" fmla="*/ 22 h 198"/>
                <a:gd name="T44" fmla="*/ 20 w 272"/>
                <a:gd name="T45" fmla="*/ 10 h 198"/>
                <a:gd name="T46" fmla="*/ 37 w 272"/>
                <a:gd name="T47" fmla="*/ 2 h 198"/>
                <a:gd name="T48" fmla="*/ 58 w 272"/>
                <a:gd name="T4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2" h="198">
                  <a:moveTo>
                    <a:pt x="58" y="0"/>
                  </a:moveTo>
                  <a:lnTo>
                    <a:pt x="95" y="22"/>
                  </a:lnTo>
                  <a:lnTo>
                    <a:pt x="117" y="39"/>
                  </a:lnTo>
                  <a:lnTo>
                    <a:pt x="128" y="51"/>
                  </a:lnTo>
                  <a:lnTo>
                    <a:pt x="138" y="58"/>
                  </a:lnTo>
                  <a:lnTo>
                    <a:pt x="146" y="60"/>
                  </a:lnTo>
                  <a:lnTo>
                    <a:pt x="159" y="58"/>
                  </a:lnTo>
                  <a:lnTo>
                    <a:pt x="184" y="51"/>
                  </a:lnTo>
                  <a:lnTo>
                    <a:pt x="229" y="41"/>
                  </a:lnTo>
                  <a:lnTo>
                    <a:pt x="258" y="53"/>
                  </a:lnTo>
                  <a:lnTo>
                    <a:pt x="272" y="66"/>
                  </a:lnTo>
                  <a:lnTo>
                    <a:pt x="268" y="80"/>
                  </a:lnTo>
                  <a:lnTo>
                    <a:pt x="252" y="95"/>
                  </a:lnTo>
                  <a:lnTo>
                    <a:pt x="223" y="111"/>
                  </a:lnTo>
                  <a:lnTo>
                    <a:pt x="186" y="134"/>
                  </a:lnTo>
                  <a:lnTo>
                    <a:pt x="142" y="161"/>
                  </a:lnTo>
                  <a:lnTo>
                    <a:pt x="93" y="198"/>
                  </a:lnTo>
                  <a:lnTo>
                    <a:pt x="47" y="140"/>
                  </a:lnTo>
                  <a:lnTo>
                    <a:pt x="18" y="97"/>
                  </a:lnTo>
                  <a:lnTo>
                    <a:pt x="2" y="64"/>
                  </a:lnTo>
                  <a:lnTo>
                    <a:pt x="0" y="41"/>
                  </a:lnTo>
                  <a:lnTo>
                    <a:pt x="4" y="22"/>
                  </a:lnTo>
                  <a:lnTo>
                    <a:pt x="20" y="10"/>
                  </a:lnTo>
                  <a:lnTo>
                    <a:pt x="37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BD99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5" name="Freeform 2190">
              <a:extLst>
                <a:ext uri="{FF2B5EF4-FFF2-40B4-BE49-F238E27FC236}">
                  <a16:creationId xmlns:a16="http://schemas.microsoft.com/office/drawing/2014/main" id="{C0655404-94B5-610D-C3E3-C5B2E66018D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929" y="4924"/>
              <a:ext cx="255" cy="188"/>
            </a:xfrm>
            <a:custGeom>
              <a:avLst/>
              <a:gdLst>
                <a:gd name="T0" fmla="*/ 54 w 255"/>
                <a:gd name="T1" fmla="*/ 0 h 188"/>
                <a:gd name="T2" fmla="*/ 89 w 255"/>
                <a:gd name="T3" fmla="*/ 21 h 188"/>
                <a:gd name="T4" fmla="*/ 110 w 255"/>
                <a:gd name="T5" fmla="*/ 39 h 188"/>
                <a:gd name="T6" fmla="*/ 122 w 255"/>
                <a:gd name="T7" fmla="*/ 51 h 188"/>
                <a:gd name="T8" fmla="*/ 131 w 255"/>
                <a:gd name="T9" fmla="*/ 58 h 188"/>
                <a:gd name="T10" fmla="*/ 139 w 255"/>
                <a:gd name="T11" fmla="*/ 58 h 188"/>
                <a:gd name="T12" fmla="*/ 153 w 255"/>
                <a:gd name="T13" fmla="*/ 58 h 188"/>
                <a:gd name="T14" fmla="*/ 176 w 255"/>
                <a:gd name="T15" fmla="*/ 51 h 188"/>
                <a:gd name="T16" fmla="*/ 217 w 255"/>
                <a:gd name="T17" fmla="*/ 41 h 188"/>
                <a:gd name="T18" fmla="*/ 244 w 255"/>
                <a:gd name="T19" fmla="*/ 52 h 188"/>
                <a:gd name="T20" fmla="*/ 255 w 255"/>
                <a:gd name="T21" fmla="*/ 64 h 188"/>
                <a:gd name="T22" fmla="*/ 252 w 255"/>
                <a:gd name="T23" fmla="*/ 76 h 188"/>
                <a:gd name="T24" fmla="*/ 238 w 255"/>
                <a:gd name="T25" fmla="*/ 89 h 188"/>
                <a:gd name="T26" fmla="*/ 211 w 255"/>
                <a:gd name="T27" fmla="*/ 105 h 188"/>
                <a:gd name="T28" fmla="*/ 176 w 255"/>
                <a:gd name="T29" fmla="*/ 126 h 188"/>
                <a:gd name="T30" fmla="*/ 135 w 255"/>
                <a:gd name="T31" fmla="*/ 153 h 188"/>
                <a:gd name="T32" fmla="*/ 91 w 255"/>
                <a:gd name="T33" fmla="*/ 188 h 188"/>
                <a:gd name="T34" fmla="*/ 44 w 255"/>
                <a:gd name="T35" fmla="*/ 134 h 188"/>
                <a:gd name="T36" fmla="*/ 17 w 255"/>
                <a:gd name="T37" fmla="*/ 93 h 188"/>
                <a:gd name="T38" fmla="*/ 1 w 255"/>
                <a:gd name="T39" fmla="*/ 62 h 188"/>
                <a:gd name="T40" fmla="*/ 0 w 255"/>
                <a:gd name="T41" fmla="*/ 39 h 188"/>
                <a:gd name="T42" fmla="*/ 3 w 255"/>
                <a:gd name="T43" fmla="*/ 21 h 188"/>
                <a:gd name="T44" fmla="*/ 17 w 255"/>
                <a:gd name="T45" fmla="*/ 12 h 188"/>
                <a:gd name="T46" fmla="*/ 32 w 255"/>
                <a:gd name="T47" fmla="*/ 4 h 188"/>
                <a:gd name="T48" fmla="*/ 54 w 255"/>
                <a:gd name="T49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5" h="188">
                  <a:moveTo>
                    <a:pt x="54" y="0"/>
                  </a:moveTo>
                  <a:lnTo>
                    <a:pt x="89" y="21"/>
                  </a:lnTo>
                  <a:lnTo>
                    <a:pt x="110" y="39"/>
                  </a:lnTo>
                  <a:lnTo>
                    <a:pt x="122" y="51"/>
                  </a:lnTo>
                  <a:lnTo>
                    <a:pt x="131" y="58"/>
                  </a:lnTo>
                  <a:lnTo>
                    <a:pt x="139" y="58"/>
                  </a:lnTo>
                  <a:lnTo>
                    <a:pt x="153" y="58"/>
                  </a:lnTo>
                  <a:lnTo>
                    <a:pt x="176" y="51"/>
                  </a:lnTo>
                  <a:lnTo>
                    <a:pt x="217" y="41"/>
                  </a:lnTo>
                  <a:lnTo>
                    <a:pt x="244" y="52"/>
                  </a:lnTo>
                  <a:lnTo>
                    <a:pt x="255" y="64"/>
                  </a:lnTo>
                  <a:lnTo>
                    <a:pt x="252" y="76"/>
                  </a:lnTo>
                  <a:lnTo>
                    <a:pt x="238" y="89"/>
                  </a:lnTo>
                  <a:lnTo>
                    <a:pt x="211" y="105"/>
                  </a:lnTo>
                  <a:lnTo>
                    <a:pt x="176" y="126"/>
                  </a:lnTo>
                  <a:lnTo>
                    <a:pt x="135" y="153"/>
                  </a:lnTo>
                  <a:lnTo>
                    <a:pt x="91" y="188"/>
                  </a:lnTo>
                  <a:lnTo>
                    <a:pt x="44" y="134"/>
                  </a:lnTo>
                  <a:lnTo>
                    <a:pt x="17" y="93"/>
                  </a:lnTo>
                  <a:lnTo>
                    <a:pt x="1" y="62"/>
                  </a:lnTo>
                  <a:lnTo>
                    <a:pt x="0" y="39"/>
                  </a:lnTo>
                  <a:lnTo>
                    <a:pt x="3" y="21"/>
                  </a:lnTo>
                  <a:lnTo>
                    <a:pt x="17" y="12"/>
                  </a:lnTo>
                  <a:lnTo>
                    <a:pt x="32" y="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C29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6" name="Freeform 2191">
              <a:extLst>
                <a:ext uri="{FF2B5EF4-FFF2-40B4-BE49-F238E27FC236}">
                  <a16:creationId xmlns:a16="http://schemas.microsoft.com/office/drawing/2014/main" id="{8B2EC096-253E-6F68-48B2-DBFC4E7D16F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078" y="4608"/>
              <a:ext cx="248" cy="186"/>
            </a:xfrm>
            <a:custGeom>
              <a:avLst/>
              <a:gdLst>
                <a:gd name="T0" fmla="*/ 54 w 248"/>
                <a:gd name="T1" fmla="*/ 0 h 186"/>
                <a:gd name="T2" fmla="*/ 87 w 248"/>
                <a:gd name="T3" fmla="*/ 21 h 186"/>
                <a:gd name="T4" fmla="*/ 108 w 248"/>
                <a:gd name="T5" fmla="*/ 39 h 186"/>
                <a:gd name="T6" fmla="*/ 120 w 248"/>
                <a:gd name="T7" fmla="*/ 50 h 186"/>
                <a:gd name="T8" fmla="*/ 128 w 248"/>
                <a:gd name="T9" fmla="*/ 58 h 186"/>
                <a:gd name="T10" fmla="*/ 136 w 248"/>
                <a:gd name="T11" fmla="*/ 60 h 186"/>
                <a:gd name="T12" fmla="*/ 149 w 248"/>
                <a:gd name="T13" fmla="*/ 58 h 186"/>
                <a:gd name="T14" fmla="*/ 170 w 248"/>
                <a:gd name="T15" fmla="*/ 50 h 186"/>
                <a:gd name="T16" fmla="*/ 211 w 248"/>
                <a:gd name="T17" fmla="*/ 41 h 186"/>
                <a:gd name="T18" fmla="*/ 236 w 248"/>
                <a:gd name="T19" fmla="*/ 52 h 186"/>
                <a:gd name="T20" fmla="*/ 248 w 248"/>
                <a:gd name="T21" fmla="*/ 64 h 186"/>
                <a:gd name="T22" fmla="*/ 244 w 248"/>
                <a:gd name="T23" fmla="*/ 76 h 186"/>
                <a:gd name="T24" fmla="*/ 231 w 248"/>
                <a:gd name="T25" fmla="*/ 91 h 186"/>
                <a:gd name="T26" fmla="*/ 203 w 248"/>
                <a:gd name="T27" fmla="*/ 107 h 186"/>
                <a:gd name="T28" fmla="*/ 170 w 248"/>
                <a:gd name="T29" fmla="*/ 126 h 186"/>
                <a:gd name="T30" fmla="*/ 130 w 248"/>
                <a:gd name="T31" fmla="*/ 151 h 186"/>
                <a:gd name="T32" fmla="*/ 85 w 248"/>
                <a:gd name="T33" fmla="*/ 186 h 186"/>
                <a:gd name="T34" fmla="*/ 41 w 248"/>
                <a:gd name="T35" fmla="*/ 134 h 186"/>
                <a:gd name="T36" fmla="*/ 15 w 248"/>
                <a:gd name="T37" fmla="*/ 93 h 186"/>
                <a:gd name="T38" fmla="*/ 2 w 248"/>
                <a:gd name="T39" fmla="*/ 62 h 186"/>
                <a:gd name="T40" fmla="*/ 0 w 248"/>
                <a:gd name="T41" fmla="*/ 41 h 186"/>
                <a:gd name="T42" fmla="*/ 4 w 248"/>
                <a:gd name="T43" fmla="*/ 23 h 186"/>
                <a:gd name="T44" fmla="*/ 17 w 248"/>
                <a:gd name="T45" fmla="*/ 12 h 186"/>
                <a:gd name="T46" fmla="*/ 33 w 248"/>
                <a:gd name="T47" fmla="*/ 4 h 186"/>
                <a:gd name="T48" fmla="*/ 54 w 248"/>
                <a:gd name="T4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8" h="186">
                  <a:moveTo>
                    <a:pt x="54" y="0"/>
                  </a:moveTo>
                  <a:lnTo>
                    <a:pt x="87" y="21"/>
                  </a:lnTo>
                  <a:lnTo>
                    <a:pt x="108" y="39"/>
                  </a:lnTo>
                  <a:lnTo>
                    <a:pt x="120" y="50"/>
                  </a:lnTo>
                  <a:lnTo>
                    <a:pt x="128" y="58"/>
                  </a:lnTo>
                  <a:lnTo>
                    <a:pt x="136" y="60"/>
                  </a:lnTo>
                  <a:lnTo>
                    <a:pt x="149" y="58"/>
                  </a:lnTo>
                  <a:lnTo>
                    <a:pt x="170" y="50"/>
                  </a:lnTo>
                  <a:lnTo>
                    <a:pt x="211" y="41"/>
                  </a:lnTo>
                  <a:lnTo>
                    <a:pt x="236" y="52"/>
                  </a:lnTo>
                  <a:lnTo>
                    <a:pt x="248" y="64"/>
                  </a:lnTo>
                  <a:lnTo>
                    <a:pt x="244" y="76"/>
                  </a:lnTo>
                  <a:lnTo>
                    <a:pt x="231" y="91"/>
                  </a:lnTo>
                  <a:lnTo>
                    <a:pt x="203" y="107"/>
                  </a:lnTo>
                  <a:lnTo>
                    <a:pt x="170" y="126"/>
                  </a:lnTo>
                  <a:lnTo>
                    <a:pt x="130" y="151"/>
                  </a:lnTo>
                  <a:lnTo>
                    <a:pt x="85" y="186"/>
                  </a:lnTo>
                  <a:lnTo>
                    <a:pt x="41" y="134"/>
                  </a:lnTo>
                  <a:lnTo>
                    <a:pt x="15" y="93"/>
                  </a:lnTo>
                  <a:lnTo>
                    <a:pt x="2" y="62"/>
                  </a:lnTo>
                  <a:lnTo>
                    <a:pt x="0" y="41"/>
                  </a:lnTo>
                  <a:lnTo>
                    <a:pt x="4" y="23"/>
                  </a:lnTo>
                  <a:lnTo>
                    <a:pt x="17" y="12"/>
                  </a:lnTo>
                  <a:lnTo>
                    <a:pt x="33" y="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C7A3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7" name="Freeform 2192">
              <a:extLst>
                <a:ext uri="{FF2B5EF4-FFF2-40B4-BE49-F238E27FC236}">
                  <a16:creationId xmlns:a16="http://schemas.microsoft.com/office/drawing/2014/main" id="{A2AA5234-F9B5-9E59-499E-EAB3C17A4DE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223" y="4294"/>
              <a:ext cx="239" cy="176"/>
            </a:xfrm>
            <a:custGeom>
              <a:avLst/>
              <a:gdLst>
                <a:gd name="T0" fmla="*/ 53 w 239"/>
                <a:gd name="T1" fmla="*/ 0 h 176"/>
                <a:gd name="T2" fmla="*/ 84 w 239"/>
                <a:gd name="T3" fmla="*/ 19 h 176"/>
                <a:gd name="T4" fmla="*/ 105 w 239"/>
                <a:gd name="T5" fmla="*/ 35 h 176"/>
                <a:gd name="T6" fmla="*/ 117 w 239"/>
                <a:gd name="T7" fmla="*/ 46 h 176"/>
                <a:gd name="T8" fmla="*/ 124 w 239"/>
                <a:gd name="T9" fmla="*/ 54 h 176"/>
                <a:gd name="T10" fmla="*/ 130 w 239"/>
                <a:gd name="T11" fmla="*/ 54 h 176"/>
                <a:gd name="T12" fmla="*/ 142 w 239"/>
                <a:gd name="T13" fmla="*/ 54 h 176"/>
                <a:gd name="T14" fmla="*/ 163 w 239"/>
                <a:gd name="T15" fmla="*/ 46 h 176"/>
                <a:gd name="T16" fmla="*/ 202 w 239"/>
                <a:gd name="T17" fmla="*/ 37 h 176"/>
                <a:gd name="T18" fmla="*/ 227 w 239"/>
                <a:gd name="T19" fmla="*/ 48 h 176"/>
                <a:gd name="T20" fmla="*/ 239 w 239"/>
                <a:gd name="T21" fmla="*/ 60 h 176"/>
                <a:gd name="T22" fmla="*/ 235 w 239"/>
                <a:gd name="T23" fmla="*/ 72 h 176"/>
                <a:gd name="T24" fmla="*/ 221 w 239"/>
                <a:gd name="T25" fmla="*/ 85 h 176"/>
                <a:gd name="T26" fmla="*/ 194 w 239"/>
                <a:gd name="T27" fmla="*/ 99 h 176"/>
                <a:gd name="T28" fmla="*/ 163 w 239"/>
                <a:gd name="T29" fmla="*/ 120 h 176"/>
                <a:gd name="T30" fmla="*/ 124 w 239"/>
                <a:gd name="T31" fmla="*/ 143 h 176"/>
                <a:gd name="T32" fmla="*/ 84 w 239"/>
                <a:gd name="T33" fmla="*/ 176 h 176"/>
                <a:gd name="T34" fmla="*/ 41 w 239"/>
                <a:gd name="T35" fmla="*/ 126 h 176"/>
                <a:gd name="T36" fmla="*/ 16 w 239"/>
                <a:gd name="T37" fmla="*/ 87 h 176"/>
                <a:gd name="T38" fmla="*/ 2 w 239"/>
                <a:gd name="T39" fmla="*/ 58 h 176"/>
                <a:gd name="T40" fmla="*/ 0 w 239"/>
                <a:gd name="T41" fmla="*/ 39 h 176"/>
                <a:gd name="T42" fmla="*/ 4 w 239"/>
                <a:gd name="T43" fmla="*/ 21 h 176"/>
                <a:gd name="T44" fmla="*/ 18 w 239"/>
                <a:gd name="T45" fmla="*/ 11 h 176"/>
                <a:gd name="T46" fmla="*/ 33 w 239"/>
                <a:gd name="T47" fmla="*/ 4 h 176"/>
                <a:gd name="T48" fmla="*/ 53 w 239"/>
                <a:gd name="T4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9" h="176">
                  <a:moveTo>
                    <a:pt x="53" y="0"/>
                  </a:moveTo>
                  <a:lnTo>
                    <a:pt x="84" y="19"/>
                  </a:lnTo>
                  <a:lnTo>
                    <a:pt x="105" y="35"/>
                  </a:lnTo>
                  <a:lnTo>
                    <a:pt x="117" y="46"/>
                  </a:lnTo>
                  <a:lnTo>
                    <a:pt x="124" y="54"/>
                  </a:lnTo>
                  <a:lnTo>
                    <a:pt x="130" y="54"/>
                  </a:lnTo>
                  <a:lnTo>
                    <a:pt x="142" y="54"/>
                  </a:lnTo>
                  <a:lnTo>
                    <a:pt x="163" y="46"/>
                  </a:lnTo>
                  <a:lnTo>
                    <a:pt x="202" y="37"/>
                  </a:lnTo>
                  <a:lnTo>
                    <a:pt x="227" y="48"/>
                  </a:lnTo>
                  <a:lnTo>
                    <a:pt x="239" y="60"/>
                  </a:lnTo>
                  <a:lnTo>
                    <a:pt x="235" y="72"/>
                  </a:lnTo>
                  <a:lnTo>
                    <a:pt x="221" y="85"/>
                  </a:lnTo>
                  <a:lnTo>
                    <a:pt x="194" y="99"/>
                  </a:lnTo>
                  <a:lnTo>
                    <a:pt x="163" y="120"/>
                  </a:lnTo>
                  <a:lnTo>
                    <a:pt x="124" y="143"/>
                  </a:lnTo>
                  <a:lnTo>
                    <a:pt x="84" y="176"/>
                  </a:lnTo>
                  <a:lnTo>
                    <a:pt x="41" y="126"/>
                  </a:lnTo>
                  <a:lnTo>
                    <a:pt x="16" y="87"/>
                  </a:lnTo>
                  <a:lnTo>
                    <a:pt x="2" y="58"/>
                  </a:lnTo>
                  <a:lnTo>
                    <a:pt x="0" y="39"/>
                  </a:lnTo>
                  <a:lnTo>
                    <a:pt x="4" y="21"/>
                  </a:lnTo>
                  <a:lnTo>
                    <a:pt x="18" y="11"/>
                  </a:lnTo>
                  <a:lnTo>
                    <a:pt x="33" y="4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CA8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8" name="Freeform 2193">
              <a:extLst>
                <a:ext uri="{FF2B5EF4-FFF2-40B4-BE49-F238E27FC236}">
                  <a16:creationId xmlns:a16="http://schemas.microsoft.com/office/drawing/2014/main" id="{4C85BDB2-247E-A717-3472-47593FE8347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371" y="3980"/>
              <a:ext cx="226" cy="164"/>
            </a:xfrm>
            <a:custGeom>
              <a:avLst/>
              <a:gdLst>
                <a:gd name="T0" fmla="*/ 48 w 226"/>
                <a:gd name="T1" fmla="*/ 0 h 164"/>
                <a:gd name="T2" fmla="*/ 79 w 226"/>
                <a:gd name="T3" fmla="*/ 17 h 164"/>
                <a:gd name="T4" fmla="*/ 98 w 226"/>
                <a:gd name="T5" fmla="*/ 33 h 164"/>
                <a:gd name="T6" fmla="*/ 108 w 226"/>
                <a:gd name="T7" fmla="*/ 42 h 164"/>
                <a:gd name="T8" fmla="*/ 116 w 226"/>
                <a:gd name="T9" fmla="*/ 50 h 164"/>
                <a:gd name="T10" fmla="*/ 122 w 226"/>
                <a:gd name="T11" fmla="*/ 50 h 164"/>
                <a:gd name="T12" fmla="*/ 133 w 226"/>
                <a:gd name="T13" fmla="*/ 50 h 164"/>
                <a:gd name="T14" fmla="*/ 155 w 226"/>
                <a:gd name="T15" fmla="*/ 42 h 164"/>
                <a:gd name="T16" fmla="*/ 194 w 226"/>
                <a:gd name="T17" fmla="*/ 35 h 164"/>
                <a:gd name="T18" fmla="*/ 217 w 226"/>
                <a:gd name="T19" fmla="*/ 44 h 164"/>
                <a:gd name="T20" fmla="*/ 226 w 226"/>
                <a:gd name="T21" fmla="*/ 54 h 164"/>
                <a:gd name="T22" fmla="*/ 223 w 226"/>
                <a:gd name="T23" fmla="*/ 66 h 164"/>
                <a:gd name="T24" fmla="*/ 211 w 226"/>
                <a:gd name="T25" fmla="*/ 79 h 164"/>
                <a:gd name="T26" fmla="*/ 186 w 226"/>
                <a:gd name="T27" fmla="*/ 93 h 164"/>
                <a:gd name="T28" fmla="*/ 157 w 226"/>
                <a:gd name="T29" fmla="*/ 112 h 164"/>
                <a:gd name="T30" fmla="*/ 120 w 226"/>
                <a:gd name="T31" fmla="*/ 135 h 164"/>
                <a:gd name="T32" fmla="*/ 81 w 226"/>
                <a:gd name="T33" fmla="*/ 164 h 164"/>
                <a:gd name="T34" fmla="*/ 38 w 226"/>
                <a:gd name="T35" fmla="*/ 116 h 164"/>
                <a:gd name="T36" fmla="*/ 15 w 226"/>
                <a:gd name="T37" fmla="*/ 81 h 164"/>
                <a:gd name="T38" fmla="*/ 2 w 226"/>
                <a:gd name="T39" fmla="*/ 54 h 164"/>
                <a:gd name="T40" fmla="*/ 0 w 226"/>
                <a:gd name="T41" fmla="*/ 35 h 164"/>
                <a:gd name="T42" fmla="*/ 3 w 226"/>
                <a:gd name="T43" fmla="*/ 19 h 164"/>
                <a:gd name="T44" fmla="*/ 15 w 226"/>
                <a:gd name="T45" fmla="*/ 11 h 164"/>
                <a:gd name="T46" fmla="*/ 31 w 226"/>
                <a:gd name="T47" fmla="*/ 4 h 164"/>
                <a:gd name="T48" fmla="*/ 48 w 226"/>
                <a:gd name="T4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164">
                  <a:moveTo>
                    <a:pt x="48" y="0"/>
                  </a:moveTo>
                  <a:lnTo>
                    <a:pt x="79" y="17"/>
                  </a:lnTo>
                  <a:lnTo>
                    <a:pt x="98" y="33"/>
                  </a:lnTo>
                  <a:lnTo>
                    <a:pt x="108" y="42"/>
                  </a:lnTo>
                  <a:lnTo>
                    <a:pt x="116" y="50"/>
                  </a:lnTo>
                  <a:lnTo>
                    <a:pt x="122" y="50"/>
                  </a:lnTo>
                  <a:lnTo>
                    <a:pt x="133" y="50"/>
                  </a:lnTo>
                  <a:lnTo>
                    <a:pt x="155" y="42"/>
                  </a:lnTo>
                  <a:lnTo>
                    <a:pt x="194" y="35"/>
                  </a:lnTo>
                  <a:lnTo>
                    <a:pt x="217" y="44"/>
                  </a:lnTo>
                  <a:lnTo>
                    <a:pt x="226" y="54"/>
                  </a:lnTo>
                  <a:lnTo>
                    <a:pt x="223" y="66"/>
                  </a:lnTo>
                  <a:lnTo>
                    <a:pt x="211" y="79"/>
                  </a:lnTo>
                  <a:lnTo>
                    <a:pt x="186" y="93"/>
                  </a:lnTo>
                  <a:lnTo>
                    <a:pt x="157" y="112"/>
                  </a:lnTo>
                  <a:lnTo>
                    <a:pt x="120" y="135"/>
                  </a:lnTo>
                  <a:lnTo>
                    <a:pt x="81" y="164"/>
                  </a:lnTo>
                  <a:lnTo>
                    <a:pt x="38" y="116"/>
                  </a:lnTo>
                  <a:lnTo>
                    <a:pt x="15" y="81"/>
                  </a:lnTo>
                  <a:lnTo>
                    <a:pt x="2" y="54"/>
                  </a:lnTo>
                  <a:lnTo>
                    <a:pt x="0" y="35"/>
                  </a:lnTo>
                  <a:lnTo>
                    <a:pt x="3" y="19"/>
                  </a:lnTo>
                  <a:lnTo>
                    <a:pt x="15" y="11"/>
                  </a:lnTo>
                  <a:lnTo>
                    <a:pt x="31" y="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D1A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79" name="Freeform 2194">
              <a:extLst>
                <a:ext uri="{FF2B5EF4-FFF2-40B4-BE49-F238E27FC236}">
                  <a16:creationId xmlns:a16="http://schemas.microsoft.com/office/drawing/2014/main" id="{C518A1BF-0A29-462C-5628-CC74644826C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90" y="7317"/>
              <a:ext cx="353" cy="258"/>
            </a:xfrm>
            <a:custGeom>
              <a:avLst/>
              <a:gdLst>
                <a:gd name="T0" fmla="*/ 80 w 353"/>
                <a:gd name="T1" fmla="*/ 0 h 258"/>
                <a:gd name="T2" fmla="*/ 126 w 353"/>
                <a:gd name="T3" fmla="*/ 29 h 258"/>
                <a:gd name="T4" fmla="*/ 157 w 353"/>
                <a:gd name="T5" fmla="*/ 55 h 258"/>
                <a:gd name="T6" fmla="*/ 173 w 353"/>
                <a:gd name="T7" fmla="*/ 70 h 258"/>
                <a:gd name="T8" fmla="*/ 182 w 353"/>
                <a:gd name="T9" fmla="*/ 82 h 258"/>
                <a:gd name="T10" fmla="*/ 192 w 353"/>
                <a:gd name="T11" fmla="*/ 84 h 258"/>
                <a:gd name="T12" fmla="*/ 209 w 353"/>
                <a:gd name="T13" fmla="*/ 80 h 258"/>
                <a:gd name="T14" fmla="*/ 240 w 353"/>
                <a:gd name="T15" fmla="*/ 70 h 258"/>
                <a:gd name="T16" fmla="*/ 297 w 353"/>
                <a:gd name="T17" fmla="*/ 55 h 258"/>
                <a:gd name="T18" fmla="*/ 335 w 353"/>
                <a:gd name="T19" fmla="*/ 72 h 258"/>
                <a:gd name="T20" fmla="*/ 353 w 353"/>
                <a:gd name="T21" fmla="*/ 90 h 258"/>
                <a:gd name="T22" fmla="*/ 349 w 353"/>
                <a:gd name="T23" fmla="*/ 105 h 258"/>
                <a:gd name="T24" fmla="*/ 328 w 353"/>
                <a:gd name="T25" fmla="*/ 124 h 258"/>
                <a:gd name="T26" fmla="*/ 291 w 353"/>
                <a:gd name="T27" fmla="*/ 146 h 258"/>
                <a:gd name="T28" fmla="*/ 244 w 353"/>
                <a:gd name="T29" fmla="*/ 175 h 258"/>
                <a:gd name="T30" fmla="*/ 188 w 353"/>
                <a:gd name="T31" fmla="*/ 210 h 258"/>
                <a:gd name="T32" fmla="*/ 126 w 353"/>
                <a:gd name="T33" fmla="*/ 258 h 258"/>
                <a:gd name="T34" fmla="*/ 64 w 353"/>
                <a:gd name="T35" fmla="*/ 185 h 258"/>
                <a:gd name="T36" fmla="*/ 25 w 353"/>
                <a:gd name="T37" fmla="*/ 130 h 258"/>
                <a:gd name="T38" fmla="*/ 4 w 353"/>
                <a:gd name="T39" fmla="*/ 88 h 258"/>
                <a:gd name="T40" fmla="*/ 0 w 353"/>
                <a:gd name="T41" fmla="*/ 57 h 258"/>
                <a:gd name="T42" fmla="*/ 8 w 353"/>
                <a:gd name="T43" fmla="*/ 31 h 258"/>
                <a:gd name="T44" fmla="*/ 25 w 353"/>
                <a:gd name="T45" fmla="*/ 18 h 258"/>
                <a:gd name="T46" fmla="*/ 50 w 353"/>
                <a:gd name="T47" fmla="*/ 6 h 258"/>
                <a:gd name="T48" fmla="*/ 80 w 353"/>
                <a:gd name="T49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3" h="258">
                  <a:moveTo>
                    <a:pt x="80" y="0"/>
                  </a:moveTo>
                  <a:lnTo>
                    <a:pt x="126" y="29"/>
                  </a:lnTo>
                  <a:lnTo>
                    <a:pt x="157" y="55"/>
                  </a:lnTo>
                  <a:lnTo>
                    <a:pt x="173" y="70"/>
                  </a:lnTo>
                  <a:lnTo>
                    <a:pt x="182" y="82"/>
                  </a:lnTo>
                  <a:lnTo>
                    <a:pt x="192" y="84"/>
                  </a:lnTo>
                  <a:lnTo>
                    <a:pt x="209" y="80"/>
                  </a:lnTo>
                  <a:lnTo>
                    <a:pt x="240" y="70"/>
                  </a:lnTo>
                  <a:lnTo>
                    <a:pt x="297" y="55"/>
                  </a:lnTo>
                  <a:lnTo>
                    <a:pt x="335" y="72"/>
                  </a:lnTo>
                  <a:lnTo>
                    <a:pt x="353" y="90"/>
                  </a:lnTo>
                  <a:lnTo>
                    <a:pt x="349" y="105"/>
                  </a:lnTo>
                  <a:lnTo>
                    <a:pt x="328" y="124"/>
                  </a:lnTo>
                  <a:lnTo>
                    <a:pt x="291" y="146"/>
                  </a:lnTo>
                  <a:lnTo>
                    <a:pt x="244" y="175"/>
                  </a:lnTo>
                  <a:lnTo>
                    <a:pt x="188" y="210"/>
                  </a:lnTo>
                  <a:lnTo>
                    <a:pt x="126" y="258"/>
                  </a:lnTo>
                  <a:lnTo>
                    <a:pt x="64" y="185"/>
                  </a:lnTo>
                  <a:lnTo>
                    <a:pt x="25" y="130"/>
                  </a:lnTo>
                  <a:lnTo>
                    <a:pt x="4" y="88"/>
                  </a:lnTo>
                  <a:lnTo>
                    <a:pt x="0" y="57"/>
                  </a:lnTo>
                  <a:lnTo>
                    <a:pt x="8" y="31"/>
                  </a:lnTo>
                  <a:lnTo>
                    <a:pt x="25" y="18"/>
                  </a:lnTo>
                  <a:lnTo>
                    <a:pt x="50" y="6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947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0" name="Freeform 2195">
              <a:extLst>
                <a:ext uri="{FF2B5EF4-FFF2-40B4-BE49-F238E27FC236}">
                  <a16:creationId xmlns:a16="http://schemas.microsoft.com/office/drawing/2014/main" id="{C441B4B8-76DB-988B-17EA-497F058F465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174" y="7030"/>
              <a:ext cx="336" cy="247"/>
            </a:xfrm>
            <a:custGeom>
              <a:avLst/>
              <a:gdLst>
                <a:gd name="T0" fmla="*/ 76 w 336"/>
                <a:gd name="T1" fmla="*/ 0 h 247"/>
                <a:gd name="T2" fmla="*/ 120 w 336"/>
                <a:gd name="T3" fmla="*/ 27 h 247"/>
                <a:gd name="T4" fmla="*/ 148 w 336"/>
                <a:gd name="T5" fmla="*/ 51 h 247"/>
                <a:gd name="T6" fmla="*/ 163 w 336"/>
                <a:gd name="T7" fmla="*/ 66 h 247"/>
                <a:gd name="T8" fmla="*/ 173 w 336"/>
                <a:gd name="T9" fmla="*/ 76 h 247"/>
                <a:gd name="T10" fmla="*/ 182 w 336"/>
                <a:gd name="T11" fmla="*/ 78 h 247"/>
                <a:gd name="T12" fmla="*/ 200 w 336"/>
                <a:gd name="T13" fmla="*/ 74 h 247"/>
                <a:gd name="T14" fmla="*/ 231 w 336"/>
                <a:gd name="T15" fmla="*/ 64 h 247"/>
                <a:gd name="T16" fmla="*/ 283 w 336"/>
                <a:gd name="T17" fmla="*/ 49 h 247"/>
                <a:gd name="T18" fmla="*/ 320 w 336"/>
                <a:gd name="T19" fmla="*/ 66 h 247"/>
                <a:gd name="T20" fmla="*/ 336 w 336"/>
                <a:gd name="T21" fmla="*/ 84 h 247"/>
                <a:gd name="T22" fmla="*/ 332 w 336"/>
                <a:gd name="T23" fmla="*/ 99 h 247"/>
                <a:gd name="T24" fmla="*/ 312 w 336"/>
                <a:gd name="T25" fmla="*/ 119 h 247"/>
                <a:gd name="T26" fmla="*/ 276 w 336"/>
                <a:gd name="T27" fmla="*/ 140 h 247"/>
                <a:gd name="T28" fmla="*/ 231 w 336"/>
                <a:gd name="T29" fmla="*/ 167 h 247"/>
                <a:gd name="T30" fmla="*/ 175 w 336"/>
                <a:gd name="T31" fmla="*/ 202 h 247"/>
                <a:gd name="T32" fmla="*/ 117 w 336"/>
                <a:gd name="T33" fmla="*/ 247 h 247"/>
                <a:gd name="T34" fmla="*/ 56 w 336"/>
                <a:gd name="T35" fmla="*/ 175 h 247"/>
                <a:gd name="T36" fmla="*/ 22 w 336"/>
                <a:gd name="T37" fmla="*/ 122 h 247"/>
                <a:gd name="T38" fmla="*/ 2 w 336"/>
                <a:gd name="T39" fmla="*/ 82 h 247"/>
                <a:gd name="T40" fmla="*/ 0 w 336"/>
                <a:gd name="T41" fmla="*/ 53 h 247"/>
                <a:gd name="T42" fmla="*/ 8 w 336"/>
                <a:gd name="T43" fmla="*/ 29 h 247"/>
                <a:gd name="T44" fmla="*/ 25 w 336"/>
                <a:gd name="T45" fmla="*/ 16 h 247"/>
                <a:gd name="T46" fmla="*/ 47 w 336"/>
                <a:gd name="T47" fmla="*/ 6 h 247"/>
                <a:gd name="T48" fmla="*/ 76 w 336"/>
                <a:gd name="T4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6" h="247">
                  <a:moveTo>
                    <a:pt x="76" y="0"/>
                  </a:moveTo>
                  <a:lnTo>
                    <a:pt x="120" y="27"/>
                  </a:lnTo>
                  <a:lnTo>
                    <a:pt x="148" y="51"/>
                  </a:lnTo>
                  <a:lnTo>
                    <a:pt x="163" y="66"/>
                  </a:lnTo>
                  <a:lnTo>
                    <a:pt x="173" y="76"/>
                  </a:lnTo>
                  <a:lnTo>
                    <a:pt x="182" y="78"/>
                  </a:lnTo>
                  <a:lnTo>
                    <a:pt x="200" y="74"/>
                  </a:lnTo>
                  <a:lnTo>
                    <a:pt x="231" y="64"/>
                  </a:lnTo>
                  <a:lnTo>
                    <a:pt x="283" y="49"/>
                  </a:lnTo>
                  <a:lnTo>
                    <a:pt x="320" y="66"/>
                  </a:lnTo>
                  <a:lnTo>
                    <a:pt x="336" y="84"/>
                  </a:lnTo>
                  <a:lnTo>
                    <a:pt x="332" y="99"/>
                  </a:lnTo>
                  <a:lnTo>
                    <a:pt x="312" y="119"/>
                  </a:lnTo>
                  <a:lnTo>
                    <a:pt x="276" y="140"/>
                  </a:lnTo>
                  <a:lnTo>
                    <a:pt x="231" y="167"/>
                  </a:lnTo>
                  <a:lnTo>
                    <a:pt x="175" y="202"/>
                  </a:lnTo>
                  <a:lnTo>
                    <a:pt x="117" y="247"/>
                  </a:lnTo>
                  <a:lnTo>
                    <a:pt x="56" y="175"/>
                  </a:lnTo>
                  <a:lnTo>
                    <a:pt x="22" y="122"/>
                  </a:lnTo>
                  <a:lnTo>
                    <a:pt x="2" y="82"/>
                  </a:lnTo>
                  <a:lnTo>
                    <a:pt x="0" y="53"/>
                  </a:lnTo>
                  <a:lnTo>
                    <a:pt x="8" y="29"/>
                  </a:lnTo>
                  <a:lnTo>
                    <a:pt x="25" y="16"/>
                  </a:lnTo>
                  <a:lnTo>
                    <a:pt x="47" y="6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9978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1" name="Freeform 2196">
              <a:extLst>
                <a:ext uri="{FF2B5EF4-FFF2-40B4-BE49-F238E27FC236}">
                  <a16:creationId xmlns:a16="http://schemas.microsoft.com/office/drawing/2014/main" id="{CEC3E676-90D2-A76F-7BF8-9AC3ACF0169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349" y="6737"/>
              <a:ext cx="327" cy="239"/>
            </a:xfrm>
            <a:custGeom>
              <a:avLst/>
              <a:gdLst>
                <a:gd name="T0" fmla="*/ 71 w 327"/>
                <a:gd name="T1" fmla="*/ 0 h 239"/>
                <a:gd name="T2" fmla="*/ 116 w 327"/>
                <a:gd name="T3" fmla="*/ 28 h 239"/>
                <a:gd name="T4" fmla="*/ 143 w 327"/>
                <a:gd name="T5" fmla="*/ 49 h 239"/>
                <a:gd name="T6" fmla="*/ 159 w 327"/>
                <a:gd name="T7" fmla="*/ 64 h 239"/>
                <a:gd name="T8" fmla="*/ 168 w 327"/>
                <a:gd name="T9" fmla="*/ 74 h 239"/>
                <a:gd name="T10" fmla="*/ 178 w 327"/>
                <a:gd name="T11" fmla="*/ 76 h 239"/>
                <a:gd name="T12" fmla="*/ 198 w 327"/>
                <a:gd name="T13" fmla="*/ 72 h 239"/>
                <a:gd name="T14" fmla="*/ 227 w 327"/>
                <a:gd name="T15" fmla="*/ 63 h 239"/>
                <a:gd name="T16" fmla="*/ 279 w 327"/>
                <a:gd name="T17" fmla="*/ 49 h 239"/>
                <a:gd name="T18" fmla="*/ 314 w 327"/>
                <a:gd name="T19" fmla="*/ 64 h 239"/>
                <a:gd name="T20" fmla="*/ 327 w 327"/>
                <a:gd name="T21" fmla="*/ 82 h 239"/>
                <a:gd name="T22" fmla="*/ 324 w 327"/>
                <a:gd name="T23" fmla="*/ 97 h 239"/>
                <a:gd name="T24" fmla="*/ 304 w 327"/>
                <a:gd name="T25" fmla="*/ 117 h 239"/>
                <a:gd name="T26" fmla="*/ 271 w 327"/>
                <a:gd name="T27" fmla="*/ 136 h 239"/>
                <a:gd name="T28" fmla="*/ 227 w 327"/>
                <a:gd name="T29" fmla="*/ 163 h 239"/>
                <a:gd name="T30" fmla="*/ 174 w 327"/>
                <a:gd name="T31" fmla="*/ 196 h 239"/>
                <a:gd name="T32" fmla="*/ 116 w 327"/>
                <a:gd name="T33" fmla="*/ 239 h 239"/>
                <a:gd name="T34" fmla="*/ 58 w 327"/>
                <a:gd name="T35" fmla="*/ 171 h 239"/>
                <a:gd name="T36" fmla="*/ 23 w 327"/>
                <a:gd name="T37" fmla="*/ 119 h 239"/>
                <a:gd name="T38" fmla="*/ 4 w 327"/>
                <a:gd name="T39" fmla="*/ 78 h 239"/>
                <a:gd name="T40" fmla="*/ 0 w 327"/>
                <a:gd name="T41" fmla="*/ 51 h 239"/>
                <a:gd name="T42" fmla="*/ 6 w 327"/>
                <a:gd name="T43" fmla="*/ 30 h 239"/>
                <a:gd name="T44" fmla="*/ 23 w 327"/>
                <a:gd name="T45" fmla="*/ 16 h 239"/>
                <a:gd name="T46" fmla="*/ 44 w 327"/>
                <a:gd name="T47" fmla="*/ 6 h 239"/>
                <a:gd name="T48" fmla="*/ 71 w 327"/>
                <a:gd name="T49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7" h="239">
                  <a:moveTo>
                    <a:pt x="71" y="0"/>
                  </a:moveTo>
                  <a:lnTo>
                    <a:pt x="116" y="28"/>
                  </a:lnTo>
                  <a:lnTo>
                    <a:pt x="143" y="49"/>
                  </a:lnTo>
                  <a:lnTo>
                    <a:pt x="159" y="64"/>
                  </a:lnTo>
                  <a:lnTo>
                    <a:pt x="168" y="74"/>
                  </a:lnTo>
                  <a:lnTo>
                    <a:pt x="178" y="76"/>
                  </a:lnTo>
                  <a:lnTo>
                    <a:pt x="198" y="72"/>
                  </a:lnTo>
                  <a:lnTo>
                    <a:pt x="227" y="63"/>
                  </a:lnTo>
                  <a:lnTo>
                    <a:pt x="279" y="49"/>
                  </a:lnTo>
                  <a:lnTo>
                    <a:pt x="314" y="64"/>
                  </a:lnTo>
                  <a:lnTo>
                    <a:pt x="327" y="82"/>
                  </a:lnTo>
                  <a:lnTo>
                    <a:pt x="324" y="97"/>
                  </a:lnTo>
                  <a:lnTo>
                    <a:pt x="304" y="117"/>
                  </a:lnTo>
                  <a:lnTo>
                    <a:pt x="271" y="136"/>
                  </a:lnTo>
                  <a:lnTo>
                    <a:pt x="227" y="163"/>
                  </a:lnTo>
                  <a:lnTo>
                    <a:pt x="174" y="196"/>
                  </a:lnTo>
                  <a:lnTo>
                    <a:pt x="116" y="239"/>
                  </a:lnTo>
                  <a:lnTo>
                    <a:pt x="58" y="171"/>
                  </a:lnTo>
                  <a:lnTo>
                    <a:pt x="23" y="119"/>
                  </a:lnTo>
                  <a:lnTo>
                    <a:pt x="4" y="78"/>
                  </a:lnTo>
                  <a:lnTo>
                    <a:pt x="0" y="51"/>
                  </a:lnTo>
                  <a:lnTo>
                    <a:pt x="6" y="30"/>
                  </a:lnTo>
                  <a:lnTo>
                    <a:pt x="23" y="16"/>
                  </a:lnTo>
                  <a:lnTo>
                    <a:pt x="44" y="6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A180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2" name="Freeform 2197">
              <a:extLst>
                <a:ext uri="{FF2B5EF4-FFF2-40B4-BE49-F238E27FC236}">
                  <a16:creationId xmlns:a16="http://schemas.microsoft.com/office/drawing/2014/main" id="{043F224A-97C4-ED52-26D3-72B44AB74B3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521" y="6445"/>
              <a:ext cx="316" cy="228"/>
            </a:xfrm>
            <a:custGeom>
              <a:avLst/>
              <a:gdLst>
                <a:gd name="T0" fmla="*/ 70 w 316"/>
                <a:gd name="T1" fmla="*/ 0 h 228"/>
                <a:gd name="T2" fmla="*/ 113 w 316"/>
                <a:gd name="T3" fmla="*/ 25 h 228"/>
                <a:gd name="T4" fmla="*/ 138 w 316"/>
                <a:gd name="T5" fmla="*/ 46 h 228"/>
                <a:gd name="T6" fmla="*/ 153 w 316"/>
                <a:gd name="T7" fmla="*/ 60 h 228"/>
                <a:gd name="T8" fmla="*/ 163 w 316"/>
                <a:gd name="T9" fmla="*/ 69 h 228"/>
                <a:gd name="T10" fmla="*/ 173 w 316"/>
                <a:gd name="T11" fmla="*/ 69 h 228"/>
                <a:gd name="T12" fmla="*/ 190 w 316"/>
                <a:gd name="T13" fmla="*/ 67 h 228"/>
                <a:gd name="T14" fmla="*/ 219 w 316"/>
                <a:gd name="T15" fmla="*/ 58 h 228"/>
                <a:gd name="T16" fmla="*/ 270 w 316"/>
                <a:gd name="T17" fmla="*/ 44 h 228"/>
                <a:gd name="T18" fmla="*/ 303 w 316"/>
                <a:gd name="T19" fmla="*/ 60 h 228"/>
                <a:gd name="T20" fmla="*/ 316 w 316"/>
                <a:gd name="T21" fmla="*/ 77 h 228"/>
                <a:gd name="T22" fmla="*/ 312 w 316"/>
                <a:gd name="T23" fmla="*/ 91 h 228"/>
                <a:gd name="T24" fmla="*/ 295 w 316"/>
                <a:gd name="T25" fmla="*/ 110 h 228"/>
                <a:gd name="T26" fmla="*/ 262 w 316"/>
                <a:gd name="T27" fmla="*/ 130 h 228"/>
                <a:gd name="T28" fmla="*/ 219 w 316"/>
                <a:gd name="T29" fmla="*/ 155 h 228"/>
                <a:gd name="T30" fmla="*/ 167 w 316"/>
                <a:gd name="T31" fmla="*/ 186 h 228"/>
                <a:gd name="T32" fmla="*/ 111 w 316"/>
                <a:gd name="T33" fmla="*/ 228 h 228"/>
                <a:gd name="T34" fmla="*/ 55 w 316"/>
                <a:gd name="T35" fmla="*/ 163 h 228"/>
                <a:gd name="T36" fmla="*/ 20 w 316"/>
                <a:gd name="T37" fmla="*/ 112 h 228"/>
                <a:gd name="T38" fmla="*/ 2 w 316"/>
                <a:gd name="T39" fmla="*/ 73 h 228"/>
                <a:gd name="T40" fmla="*/ 0 w 316"/>
                <a:gd name="T41" fmla="*/ 46 h 228"/>
                <a:gd name="T42" fmla="*/ 6 w 316"/>
                <a:gd name="T43" fmla="*/ 25 h 228"/>
                <a:gd name="T44" fmla="*/ 24 w 316"/>
                <a:gd name="T45" fmla="*/ 13 h 228"/>
                <a:gd name="T46" fmla="*/ 43 w 316"/>
                <a:gd name="T47" fmla="*/ 3 h 228"/>
                <a:gd name="T48" fmla="*/ 70 w 316"/>
                <a:gd name="T49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6" h="228">
                  <a:moveTo>
                    <a:pt x="70" y="0"/>
                  </a:moveTo>
                  <a:lnTo>
                    <a:pt x="113" y="25"/>
                  </a:lnTo>
                  <a:lnTo>
                    <a:pt x="138" y="46"/>
                  </a:lnTo>
                  <a:lnTo>
                    <a:pt x="153" y="60"/>
                  </a:lnTo>
                  <a:lnTo>
                    <a:pt x="163" y="69"/>
                  </a:lnTo>
                  <a:lnTo>
                    <a:pt x="173" y="69"/>
                  </a:lnTo>
                  <a:lnTo>
                    <a:pt x="190" y="67"/>
                  </a:lnTo>
                  <a:lnTo>
                    <a:pt x="219" y="58"/>
                  </a:lnTo>
                  <a:lnTo>
                    <a:pt x="270" y="44"/>
                  </a:lnTo>
                  <a:lnTo>
                    <a:pt x="303" y="60"/>
                  </a:lnTo>
                  <a:lnTo>
                    <a:pt x="316" y="77"/>
                  </a:lnTo>
                  <a:lnTo>
                    <a:pt x="312" y="91"/>
                  </a:lnTo>
                  <a:lnTo>
                    <a:pt x="295" y="110"/>
                  </a:lnTo>
                  <a:lnTo>
                    <a:pt x="262" y="130"/>
                  </a:lnTo>
                  <a:lnTo>
                    <a:pt x="219" y="155"/>
                  </a:lnTo>
                  <a:lnTo>
                    <a:pt x="167" y="186"/>
                  </a:lnTo>
                  <a:lnTo>
                    <a:pt x="111" y="228"/>
                  </a:lnTo>
                  <a:lnTo>
                    <a:pt x="55" y="163"/>
                  </a:lnTo>
                  <a:lnTo>
                    <a:pt x="20" y="112"/>
                  </a:lnTo>
                  <a:lnTo>
                    <a:pt x="2" y="73"/>
                  </a:lnTo>
                  <a:lnTo>
                    <a:pt x="0" y="46"/>
                  </a:lnTo>
                  <a:lnTo>
                    <a:pt x="6" y="25"/>
                  </a:lnTo>
                  <a:lnTo>
                    <a:pt x="24" y="13"/>
                  </a:lnTo>
                  <a:lnTo>
                    <a:pt x="43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A685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3" name="Freeform 2198">
              <a:extLst>
                <a:ext uri="{FF2B5EF4-FFF2-40B4-BE49-F238E27FC236}">
                  <a16:creationId xmlns:a16="http://schemas.microsoft.com/office/drawing/2014/main" id="{53A9B737-7355-93BD-F417-05E9FC68BF8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688" y="6144"/>
              <a:ext cx="303" cy="225"/>
            </a:xfrm>
            <a:custGeom>
              <a:avLst/>
              <a:gdLst>
                <a:gd name="T0" fmla="*/ 66 w 303"/>
                <a:gd name="T1" fmla="*/ 0 h 225"/>
                <a:gd name="T2" fmla="*/ 107 w 303"/>
                <a:gd name="T3" fmla="*/ 25 h 225"/>
                <a:gd name="T4" fmla="*/ 132 w 303"/>
                <a:gd name="T5" fmla="*/ 47 h 225"/>
                <a:gd name="T6" fmla="*/ 145 w 303"/>
                <a:gd name="T7" fmla="*/ 60 h 225"/>
                <a:gd name="T8" fmla="*/ 155 w 303"/>
                <a:gd name="T9" fmla="*/ 70 h 225"/>
                <a:gd name="T10" fmla="*/ 163 w 303"/>
                <a:gd name="T11" fmla="*/ 72 h 225"/>
                <a:gd name="T12" fmla="*/ 178 w 303"/>
                <a:gd name="T13" fmla="*/ 70 h 225"/>
                <a:gd name="T14" fmla="*/ 208 w 303"/>
                <a:gd name="T15" fmla="*/ 60 h 225"/>
                <a:gd name="T16" fmla="*/ 254 w 303"/>
                <a:gd name="T17" fmla="*/ 48 h 225"/>
                <a:gd name="T18" fmla="*/ 287 w 303"/>
                <a:gd name="T19" fmla="*/ 62 h 225"/>
                <a:gd name="T20" fmla="*/ 303 w 303"/>
                <a:gd name="T21" fmla="*/ 78 h 225"/>
                <a:gd name="T22" fmla="*/ 297 w 303"/>
                <a:gd name="T23" fmla="*/ 91 h 225"/>
                <a:gd name="T24" fmla="*/ 281 w 303"/>
                <a:gd name="T25" fmla="*/ 109 h 225"/>
                <a:gd name="T26" fmla="*/ 248 w 303"/>
                <a:gd name="T27" fmla="*/ 126 h 225"/>
                <a:gd name="T28" fmla="*/ 208 w 303"/>
                <a:gd name="T29" fmla="*/ 151 h 225"/>
                <a:gd name="T30" fmla="*/ 159 w 303"/>
                <a:gd name="T31" fmla="*/ 182 h 225"/>
                <a:gd name="T32" fmla="*/ 107 w 303"/>
                <a:gd name="T33" fmla="*/ 225 h 225"/>
                <a:gd name="T34" fmla="*/ 52 w 303"/>
                <a:gd name="T35" fmla="*/ 161 h 225"/>
                <a:gd name="T36" fmla="*/ 19 w 303"/>
                <a:gd name="T37" fmla="*/ 112 h 225"/>
                <a:gd name="T38" fmla="*/ 2 w 303"/>
                <a:gd name="T39" fmla="*/ 74 h 225"/>
                <a:gd name="T40" fmla="*/ 0 w 303"/>
                <a:gd name="T41" fmla="*/ 48 h 225"/>
                <a:gd name="T42" fmla="*/ 6 w 303"/>
                <a:gd name="T43" fmla="*/ 27 h 225"/>
                <a:gd name="T44" fmla="*/ 21 w 303"/>
                <a:gd name="T45" fmla="*/ 16 h 225"/>
                <a:gd name="T46" fmla="*/ 41 w 303"/>
                <a:gd name="T47" fmla="*/ 6 h 225"/>
                <a:gd name="T48" fmla="*/ 66 w 303"/>
                <a:gd name="T49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3" h="225">
                  <a:moveTo>
                    <a:pt x="66" y="0"/>
                  </a:moveTo>
                  <a:lnTo>
                    <a:pt x="107" y="25"/>
                  </a:lnTo>
                  <a:lnTo>
                    <a:pt x="132" y="47"/>
                  </a:lnTo>
                  <a:lnTo>
                    <a:pt x="145" y="60"/>
                  </a:lnTo>
                  <a:lnTo>
                    <a:pt x="155" y="70"/>
                  </a:lnTo>
                  <a:lnTo>
                    <a:pt x="163" y="72"/>
                  </a:lnTo>
                  <a:lnTo>
                    <a:pt x="178" y="70"/>
                  </a:lnTo>
                  <a:lnTo>
                    <a:pt x="208" y="60"/>
                  </a:lnTo>
                  <a:lnTo>
                    <a:pt x="254" y="48"/>
                  </a:lnTo>
                  <a:lnTo>
                    <a:pt x="287" y="62"/>
                  </a:lnTo>
                  <a:lnTo>
                    <a:pt x="303" y="78"/>
                  </a:lnTo>
                  <a:lnTo>
                    <a:pt x="297" y="91"/>
                  </a:lnTo>
                  <a:lnTo>
                    <a:pt x="281" y="109"/>
                  </a:lnTo>
                  <a:lnTo>
                    <a:pt x="248" y="126"/>
                  </a:lnTo>
                  <a:lnTo>
                    <a:pt x="208" y="151"/>
                  </a:lnTo>
                  <a:lnTo>
                    <a:pt x="159" y="182"/>
                  </a:lnTo>
                  <a:lnTo>
                    <a:pt x="107" y="225"/>
                  </a:lnTo>
                  <a:lnTo>
                    <a:pt x="52" y="161"/>
                  </a:lnTo>
                  <a:lnTo>
                    <a:pt x="19" y="112"/>
                  </a:lnTo>
                  <a:lnTo>
                    <a:pt x="2" y="74"/>
                  </a:lnTo>
                  <a:lnTo>
                    <a:pt x="0" y="48"/>
                  </a:lnTo>
                  <a:lnTo>
                    <a:pt x="6" y="27"/>
                  </a:lnTo>
                  <a:lnTo>
                    <a:pt x="21" y="16"/>
                  </a:lnTo>
                  <a:lnTo>
                    <a:pt x="41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AB8A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4" name="Freeform 2199">
              <a:extLst>
                <a:ext uri="{FF2B5EF4-FFF2-40B4-BE49-F238E27FC236}">
                  <a16:creationId xmlns:a16="http://schemas.microsoft.com/office/drawing/2014/main" id="{7D70CBE0-EA91-B983-B5AE-BD062A001DC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847" y="5847"/>
              <a:ext cx="295" cy="212"/>
            </a:xfrm>
            <a:custGeom>
              <a:avLst/>
              <a:gdLst>
                <a:gd name="T0" fmla="*/ 64 w 295"/>
                <a:gd name="T1" fmla="*/ 0 h 212"/>
                <a:gd name="T2" fmla="*/ 103 w 295"/>
                <a:gd name="T3" fmla="*/ 24 h 212"/>
                <a:gd name="T4" fmla="*/ 128 w 295"/>
                <a:gd name="T5" fmla="*/ 43 h 212"/>
                <a:gd name="T6" fmla="*/ 142 w 295"/>
                <a:gd name="T7" fmla="*/ 57 h 212"/>
                <a:gd name="T8" fmla="*/ 151 w 295"/>
                <a:gd name="T9" fmla="*/ 66 h 212"/>
                <a:gd name="T10" fmla="*/ 159 w 295"/>
                <a:gd name="T11" fmla="*/ 66 h 212"/>
                <a:gd name="T12" fmla="*/ 175 w 295"/>
                <a:gd name="T13" fmla="*/ 64 h 212"/>
                <a:gd name="T14" fmla="*/ 202 w 295"/>
                <a:gd name="T15" fmla="*/ 57 h 212"/>
                <a:gd name="T16" fmla="*/ 248 w 295"/>
                <a:gd name="T17" fmla="*/ 45 h 212"/>
                <a:gd name="T18" fmla="*/ 279 w 295"/>
                <a:gd name="T19" fmla="*/ 58 h 212"/>
                <a:gd name="T20" fmla="*/ 295 w 295"/>
                <a:gd name="T21" fmla="*/ 74 h 212"/>
                <a:gd name="T22" fmla="*/ 289 w 295"/>
                <a:gd name="T23" fmla="*/ 86 h 212"/>
                <a:gd name="T24" fmla="*/ 273 w 295"/>
                <a:gd name="T25" fmla="*/ 103 h 212"/>
                <a:gd name="T26" fmla="*/ 241 w 295"/>
                <a:gd name="T27" fmla="*/ 121 h 212"/>
                <a:gd name="T28" fmla="*/ 202 w 295"/>
                <a:gd name="T29" fmla="*/ 146 h 212"/>
                <a:gd name="T30" fmla="*/ 153 w 295"/>
                <a:gd name="T31" fmla="*/ 175 h 212"/>
                <a:gd name="T32" fmla="*/ 101 w 295"/>
                <a:gd name="T33" fmla="*/ 212 h 212"/>
                <a:gd name="T34" fmla="*/ 50 w 295"/>
                <a:gd name="T35" fmla="*/ 152 h 212"/>
                <a:gd name="T36" fmla="*/ 18 w 295"/>
                <a:gd name="T37" fmla="*/ 103 h 212"/>
                <a:gd name="T38" fmla="*/ 2 w 295"/>
                <a:gd name="T39" fmla="*/ 66 h 212"/>
                <a:gd name="T40" fmla="*/ 0 w 295"/>
                <a:gd name="T41" fmla="*/ 43 h 212"/>
                <a:gd name="T42" fmla="*/ 4 w 295"/>
                <a:gd name="T43" fmla="*/ 24 h 212"/>
                <a:gd name="T44" fmla="*/ 19 w 295"/>
                <a:gd name="T45" fmla="*/ 12 h 212"/>
                <a:gd name="T46" fmla="*/ 41 w 295"/>
                <a:gd name="T47" fmla="*/ 4 h 212"/>
                <a:gd name="T48" fmla="*/ 64 w 295"/>
                <a:gd name="T49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5" h="212">
                  <a:moveTo>
                    <a:pt x="64" y="0"/>
                  </a:moveTo>
                  <a:lnTo>
                    <a:pt x="103" y="24"/>
                  </a:lnTo>
                  <a:lnTo>
                    <a:pt x="128" y="43"/>
                  </a:lnTo>
                  <a:lnTo>
                    <a:pt x="142" y="57"/>
                  </a:lnTo>
                  <a:lnTo>
                    <a:pt x="151" y="66"/>
                  </a:lnTo>
                  <a:lnTo>
                    <a:pt x="159" y="66"/>
                  </a:lnTo>
                  <a:lnTo>
                    <a:pt x="175" y="64"/>
                  </a:lnTo>
                  <a:lnTo>
                    <a:pt x="202" y="57"/>
                  </a:lnTo>
                  <a:lnTo>
                    <a:pt x="248" y="45"/>
                  </a:lnTo>
                  <a:lnTo>
                    <a:pt x="279" y="58"/>
                  </a:lnTo>
                  <a:lnTo>
                    <a:pt x="295" y="74"/>
                  </a:lnTo>
                  <a:lnTo>
                    <a:pt x="289" y="86"/>
                  </a:lnTo>
                  <a:lnTo>
                    <a:pt x="273" y="103"/>
                  </a:lnTo>
                  <a:lnTo>
                    <a:pt x="241" y="121"/>
                  </a:lnTo>
                  <a:lnTo>
                    <a:pt x="202" y="146"/>
                  </a:lnTo>
                  <a:lnTo>
                    <a:pt x="153" y="175"/>
                  </a:lnTo>
                  <a:lnTo>
                    <a:pt x="101" y="212"/>
                  </a:lnTo>
                  <a:lnTo>
                    <a:pt x="50" y="152"/>
                  </a:lnTo>
                  <a:lnTo>
                    <a:pt x="18" y="103"/>
                  </a:lnTo>
                  <a:lnTo>
                    <a:pt x="2" y="66"/>
                  </a:lnTo>
                  <a:lnTo>
                    <a:pt x="0" y="43"/>
                  </a:lnTo>
                  <a:lnTo>
                    <a:pt x="4" y="24"/>
                  </a:lnTo>
                  <a:lnTo>
                    <a:pt x="19" y="12"/>
                  </a:lnTo>
                  <a:lnTo>
                    <a:pt x="41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B08C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5" name="Freeform 2200">
              <a:extLst>
                <a:ext uri="{FF2B5EF4-FFF2-40B4-BE49-F238E27FC236}">
                  <a16:creationId xmlns:a16="http://schemas.microsoft.com/office/drawing/2014/main" id="{65E91FFA-3511-5315-8673-00E1BDAC600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002" y="5545"/>
              <a:ext cx="283" cy="207"/>
            </a:xfrm>
            <a:custGeom>
              <a:avLst/>
              <a:gdLst>
                <a:gd name="T0" fmla="*/ 62 w 283"/>
                <a:gd name="T1" fmla="*/ 0 h 207"/>
                <a:gd name="T2" fmla="*/ 99 w 283"/>
                <a:gd name="T3" fmla="*/ 23 h 207"/>
                <a:gd name="T4" fmla="*/ 122 w 283"/>
                <a:gd name="T5" fmla="*/ 40 h 207"/>
                <a:gd name="T6" fmla="*/ 134 w 283"/>
                <a:gd name="T7" fmla="*/ 54 h 207"/>
                <a:gd name="T8" fmla="*/ 144 w 283"/>
                <a:gd name="T9" fmla="*/ 62 h 207"/>
                <a:gd name="T10" fmla="*/ 151 w 283"/>
                <a:gd name="T11" fmla="*/ 62 h 207"/>
                <a:gd name="T12" fmla="*/ 167 w 283"/>
                <a:gd name="T13" fmla="*/ 60 h 207"/>
                <a:gd name="T14" fmla="*/ 194 w 283"/>
                <a:gd name="T15" fmla="*/ 52 h 207"/>
                <a:gd name="T16" fmla="*/ 239 w 283"/>
                <a:gd name="T17" fmla="*/ 40 h 207"/>
                <a:gd name="T18" fmla="*/ 270 w 283"/>
                <a:gd name="T19" fmla="*/ 54 h 207"/>
                <a:gd name="T20" fmla="*/ 283 w 283"/>
                <a:gd name="T21" fmla="*/ 70 h 207"/>
                <a:gd name="T22" fmla="*/ 277 w 283"/>
                <a:gd name="T23" fmla="*/ 81 h 207"/>
                <a:gd name="T24" fmla="*/ 262 w 283"/>
                <a:gd name="T25" fmla="*/ 99 h 207"/>
                <a:gd name="T26" fmla="*/ 233 w 283"/>
                <a:gd name="T27" fmla="*/ 116 h 207"/>
                <a:gd name="T28" fmla="*/ 194 w 283"/>
                <a:gd name="T29" fmla="*/ 141 h 207"/>
                <a:gd name="T30" fmla="*/ 149 w 283"/>
                <a:gd name="T31" fmla="*/ 170 h 207"/>
                <a:gd name="T32" fmla="*/ 99 w 283"/>
                <a:gd name="T33" fmla="*/ 207 h 207"/>
                <a:gd name="T34" fmla="*/ 51 w 283"/>
                <a:gd name="T35" fmla="*/ 147 h 207"/>
                <a:gd name="T36" fmla="*/ 20 w 283"/>
                <a:gd name="T37" fmla="*/ 101 h 207"/>
                <a:gd name="T38" fmla="*/ 2 w 283"/>
                <a:gd name="T39" fmla="*/ 66 h 207"/>
                <a:gd name="T40" fmla="*/ 0 w 283"/>
                <a:gd name="T41" fmla="*/ 42 h 207"/>
                <a:gd name="T42" fmla="*/ 6 w 283"/>
                <a:gd name="T43" fmla="*/ 23 h 207"/>
                <a:gd name="T44" fmla="*/ 22 w 283"/>
                <a:gd name="T45" fmla="*/ 11 h 207"/>
                <a:gd name="T46" fmla="*/ 39 w 283"/>
                <a:gd name="T47" fmla="*/ 4 h 207"/>
                <a:gd name="T48" fmla="*/ 62 w 283"/>
                <a:gd name="T4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3" h="207">
                  <a:moveTo>
                    <a:pt x="62" y="0"/>
                  </a:moveTo>
                  <a:lnTo>
                    <a:pt x="99" y="23"/>
                  </a:lnTo>
                  <a:lnTo>
                    <a:pt x="122" y="40"/>
                  </a:lnTo>
                  <a:lnTo>
                    <a:pt x="134" y="54"/>
                  </a:lnTo>
                  <a:lnTo>
                    <a:pt x="144" y="62"/>
                  </a:lnTo>
                  <a:lnTo>
                    <a:pt x="151" y="62"/>
                  </a:lnTo>
                  <a:lnTo>
                    <a:pt x="167" y="60"/>
                  </a:lnTo>
                  <a:lnTo>
                    <a:pt x="194" y="52"/>
                  </a:lnTo>
                  <a:lnTo>
                    <a:pt x="239" y="40"/>
                  </a:lnTo>
                  <a:lnTo>
                    <a:pt x="270" y="54"/>
                  </a:lnTo>
                  <a:lnTo>
                    <a:pt x="283" y="70"/>
                  </a:lnTo>
                  <a:lnTo>
                    <a:pt x="277" y="81"/>
                  </a:lnTo>
                  <a:lnTo>
                    <a:pt x="262" y="99"/>
                  </a:lnTo>
                  <a:lnTo>
                    <a:pt x="233" y="116"/>
                  </a:lnTo>
                  <a:lnTo>
                    <a:pt x="194" y="141"/>
                  </a:lnTo>
                  <a:lnTo>
                    <a:pt x="149" y="170"/>
                  </a:lnTo>
                  <a:lnTo>
                    <a:pt x="99" y="207"/>
                  </a:lnTo>
                  <a:lnTo>
                    <a:pt x="51" y="147"/>
                  </a:lnTo>
                  <a:lnTo>
                    <a:pt x="20" y="101"/>
                  </a:lnTo>
                  <a:lnTo>
                    <a:pt x="2" y="66"/>
                  </a:lnTo>
                  <a:lnTo>
                    <a:pt x="0" y="42"/>
                  </a:lnTo>
                  <a:lnTo>
                    <a:pt x="6" y="23"/>
                  </a:lnTo>
                  <a:lnTo>
                    <a:pt x="22" y="11"/>
                  </a:lnTo>
                  <a:lnTo>
                    <a:pt x="39" y="4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B59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6" name="Freeform 2201">
              <a:extLst>
                <a:ext uri="{FF2B5EF4-FFF2-40B4-BE49-F238E27FC236}">
                  <a16:creationId xmlns:a16="http://schemas.microsoft.com/office/drawing/2014/main" id="{B053DD0E-B7F1-09EA-A8E7-11CEC6B0D4C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155" y="5238"/>
              <a:ext cx="272" cy="198"/>
            </a:xfrm>
            <a:custGeom>
              <a:avLst/>
              <a:gdLst>
                <a:gd name="T0" fmla="*/ 59 w 272"/>
                <a:gd name="T1" fmla="*/ 0 h 198"/>
                <a:gd name="T2" fmla="*/ 95 w 272"/>
                <a:gd name="T3" fmla="*/ 24 h 198"/>
                <a:gd name="T4" fmla="*/ 119 w 272"/>
                <a:gd name="T5" fmla="*/ 41 h 198"/>
                <a:gd name="T6" fmla="*/ 130 w 272"/>
                <a:gd name="T7" fmla="*/ 55 h 198"/>
                <a:gd name="T8" fmla="*/ 140 w 272"/>
                <a:gd name="T9" fmla="*/ 62 h 198"/>
                <a:gd name="T10" fmla="*/ 148 w 272"/>
                <a:gd name="T11" fmla="*/ 62 h 198"/>
                <a:gd name="T12" fmla="*/ 161 w 272"/>
                <a:gd name="T13" fmla="*/ 60 h 198"/>
                <a:gd name="T14" fmla="*/ 187 w 272"/>
                <a:gd name="T15" fmla="*/ 53 h 198"/>
                <a:gd name="T16" fmla="*/ 229 w 272"/>
                <a:gd name="T17" fmla="*/ 41 h 198"/>
                <a:gd name="T18" fmla="*/ 258 w 272"/>
                <a:gd name="T19" fmla="*/ 53 h 198"/>
                <a:gd name="T20" fmla="*/ 272 w 272"/>
                <a:gd name="T21" fmla="*/ 66 h 198"/>
                <a:gd name="T22" fmla="*/ 268 w 272"/>
                <a:gd name="T23" fmla="*/ 80 h 198"/>
                <a:gd name="T24" fmla="*/ 252 w 272"/>
                <a:gd name="T25" fmla="*/ 95 h 198"/>
                <a:gd name="T26" fmla="*/ 223 w 272"/>
                <a:gd name="T27" fmla="*/ 111 h 198"/>
                <a:gd name="T28" fmla="*/ 187 w 272"/>
                <a:gd name="T29" fmla="*/ 134 h 198"/>
                <a:gd name="T30" fmla="*/ 142 w 272"/>
                <a:gd name="T31" fmla="*/ 161 h 198"/>
                <a:gd name="T32" fmla="*/ 93 w 272"/>
                <a:gd name="T33" fmla="*/ 198 h 198"/>
                <a:gd name="T34" fmla="*/ 47 w 272"/>
                <a:gd name="T35" fmla="*/ 140 h 198"/>
                <a:gd name="T36" fmla="*/ 18 w 272"/>
                <a:gd name="T37" fmla="*/ 97 h 198"/>
                <a:gd name="T38" fmla="*/ 2 w 272"/>
                <a:gd name="T39" fmla="*/ 64 h 198"/>
                <a:gd name="T40" fmla="*/ 0 w 272"/>
                <a:gd name="T41" fmla="*/ 41 h 198"/>
                <a:gd name="T42" fmla="*/ 4 w 272"/>
                <a:gd name="T43" fmla="*/ 24 h 198"/>
                <a:gd name="T44" fmla="*/ 20 w 272"/>
                <a:gd name="T45" fmla="*/ 12 h 198"/>
                <a:gd name="T46" fmla="*/ 37 w 272"/>
                <a:gd name="T47" fmla="*/ 4 h 198"/>
                <a:gd name="T48" fmla="*/ 59 w 272"/>
                <a:gd name="T4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2" h="198">
                  <a:moveTo>
                    <a:pt x="59" y="0"/>
                  </a:moveTo>
                  <a:lnTo>
                    <a:pt x="95" y="24"/>
                  </a:lnTo>
                  <a:lnTo>
                    <a:pt x="119" y="41"/>
                  </a:lnTo>
                  <a:lnTo>
                    <a:pt x="130" y="55"/>
                  </a:lnTo>
                  <a:lnTo>
                    <a:pt x="140" y="62"/>
                  </a:lnTo>
                  <a:lnTo>
                    <a:pt x="148" y="62"/>
                  </a:lnTo>
                  <a:lnTo>
                    <a:pt x="161" y="60"/>
                  </a:lnTo>
                  <a:lnTo>
                    <a:pt x="187" y="53"/>
                  </a:lnTo>
                  <a:lnTo>
                    <a:pt x="229" y="41"/>
                  </a:lnTo>
                  <a:lnTo>
                    <a:pt x="258" y="53"/>
                  </a:lnTo>
                  <a:lnTo>
                    <a:pt x="272" y="66"/>
                  </a:lnTo>
                  <a:lnTo>
                    <a:pt x="268" y="80"/>
                  </a:lnTo>
                  <a:lnTo>
                    <a:pt x="252" y="95"/>
                  </a:lnTo>
                  <a:lnTo>
                    <a:pt x="223" y="111"/>
                  </a:lnTo>
                  <a:lnTo>
                    <a:pt x="187" y="134"/>
                  </a:lnTo>
                  <a:lnTo>
                    <a:pt x="142" y="161"/>
                  </a:lnTo>
                  <a:lnTo>
                    <a:pt x="93" y="198"/>
                  </a:lnTo>
                  <a:lnTo>
                    <a:pt x="47" y="140"/>
                  </a:lnTo>
                  <a:lnTo>
                    <a:pt x="18" y="97"/>
                  </a:lnTo>
                  <a:lnTo>
                    <a:pt x="2" y="64"/>
                  </a:lnTo>
                  <a:lnTo>
                    <a:pt x="0" y="41"/>
                  </a:lnTo>
                  <a:lnTo>
                    <a:pt x="4" y="24"/>
                  </a:lnTo>
                  <a:lnTo>
                    <a:pt x="20" y="12"/>
                  </a:lnTo>
                  <a:lnTo>
                    <a:pt x="37" y="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BD99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7" name="Freeform 2202">
              <a:extLst>
                <a:ext uri="{FF2B5EF4-FFF2-40B4-BE49-F238E27FC236}">
                  <a16:creationId xmlns:a16="http://schemas.microsoft.com/office/drawing/2014/main" id="{1D0451B7-4958-A5B2-180A-21B86F77D18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303" y="4934"/>
              <a:ext cx="260" cy="188"/>
            </a:xfrm>
            <a:custGeom>
              <a:avLst/>
              <a:gdLst>
                <a:gd name="T0" fmla="*/ 58 w 260"/>
                <a:gd name="T1" fmla="*/ 0 h 188"/>
                <a:gd name="T2" fmla="*/ 93 w 260"/>
                <a:gd name="T3" fmla="*/ 21 h 188"/>
                <a:gd name="T4" fmla="*/ 114 w 260"/>
                <a:gd name="T5" fmla="*/ 37 h 188"/>
                <a:gd name="T6" fmla="*/ 126 w 260"/>
                <a:gd name="T7" fmla="*/ 48 h 188"/>
                <a:gd name="T8" fmla="*/ 135 w 260"/>
                <a:gd name="T9" fmla="*/ 56 h 188"/>
                <a:gd name="T10" fmla="*/ 141 w 260"/>
                <a:gd name="T11" fmla="*/ 58 h 188"/>
                <a:gd name="T12" fmla="*/ 155 w 260"/>
                <a:gd name="T13" fmla="*/ 56 h 188"/>
                <a:gd name="T14" fmla="*/ 180 w 260"/>
                <a:gd name="T15" fmla="*/ 48 h 188"/>
                <a:gd name="T16" fmla="*/ 221 w 260"/>
                <a:gd name="T17" fmla="*/ 39 h 188"/>
                <a:gd name="T18" fmla="*/ 248 w 260"/>
                <a:gd name="T19" fmla="*/ 50 h 188"/>
                <a:gd name="T20" fmla="*/ 260 w 260"/>
                <a:gd name="T21" fmla="*/ 62 h 188"/>
                <a:gd name="T22" fmla="*/ 256 w 260"/>
                <a:gd name="T23" fmla="*/ 74 h 188"/>
                <a:gd name="T24" fmla="*/ 242 w 260"/>
                <a:gd name="T25" fmla="*/ 89 h 188"/>
                <a:gd name="T26" fmla="*/ 213 w 260"/>
                <a:gd name="T27" fmla="*/ 105 h 188"/>
                <a:gd name="T28" fmla="*/ 178 w 260"/>
                <a:gd name="T29" fmla="*/ 126 h 188"/>
                <a:gd name="T30" fmla="*/ 135 w 260"/>
                <a:gd name="T31" fmla="*/ 153 h 188"/>
                <a:gd name="T32" fmla="*/ 89 w 260"/>
                <a:gd name="T33" fmla="*/ 188 h 188"/>
                <a:gd name="T34" fmla="*/ 44 w 260"/>
                <a:gd name="T35" fmla="*/ 134 h 188"/>
                <a:gd name="T36" fmla="*/ 17 w 260"/>
                <a:gd name="T37" fmla="*/ 93 h 188"/>
                <a:gd name="T38" fmla="*/ 2 w 260"/>
                <a:gd name="T39" fmla="*/ 60 h 188"/>
                <a:gd name="T40" fmla="*/ 0 w 260"/>
                <a:gd name="T41" fmla="*/ 39 h 188"/>
                <a:gd name="T42" fmla="*/ 6 w 260"/>
                <a:gd name="T43" fmla="*/ 21 h 188"/>
                <a:gd name="T44" fmla="*/ 19 w 260"/>
                <a:gd name="T45" fmla="*/ 11 h 188"/>
                <a:gd name="T46" fmla="*/ 37 w 260"/>
                <a:gd name="T47" fmla="*/ 4 h 188"/>
                <a:gd name="T48" fmla="*/ 58 w 260"/>
                <a:gd name="T49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0" h="188">
                  <a:moveTo>
                    <a:pt x="58" y="0"/>
                  </a:moveTo>
                  <a:lnTo>
                    <a:pt x="93" y="21"/>
                  </a:lnTo>
                  <a:lnTo>
                    <a:pt x="114" y="37"/>
                  </a:lnTo>
                  <a:lnTo>
                    <a:pt x="126" y="48"/>
                  </a:lnTo>
                  <a:lnTo>
                    <a:pt x="135" y="56"/>
                  </a:lnTo>
                  <a:lnTo>
                    <a:pt x="141" y="58"/>
                  </a:lnTo>
                  <a:lnTo>
                    <a:pt x="155" y="56"/>
                  </a:lnTo>
                  <a:lnTo>
                    <a:pt x="180" y="48"/>
                  </a:lnTo>
                  <a:lnTo>
                    <a:pt x="221" y="39"/>
                  </a:lnTo>
                  <a:lnTo>
                    <a:pt x="248" y="50"/>
                  </a:lnTo>
                  <a:lnTo>
                    <a:pt x="260" y="62"/>
                  </a:lnTo>
                  <a:lnTo>
                    <a:pt x="256" y="74"/>
                  </a:lnTo>
                  <a:lnTo>
                    <a:pt x="242" y="89"/>
                  </a:lnTo>
                  <a:lnTo>
                    <a:pt x="213" y="105"/>
                  </a:lnTo>
                  <a:lnTo>
                    <a:pt x="178" y="126"/>
                  </a:lnTo>
                  <a:lnTo>
                    <a:pt x="135" y="153"/>
                  </a:lnTo>
                  <a:lnTo>
                    <a:pt x="89" y="188"/>
                  </a:lnTo>
                  <a:lnTo>
                    <a:pt x="44" y="134"/>
                  </a:lnTo>
                  <a:lnTo>
                    <a:pt x="17" y="93"/>
                  </a:lnTo>
                  <a:lnTo>
                    <a:pt x="2" y="60"/>
                  </a:lnTo>
                  <a:lnTo>
                    <a:pt x="0" y="39"/>
                  </a:lnTo>
                  <a:lnTo>
                    <a:pt x="6" y="21"/>
                  </a:lnTo>
                  <a:lnTo>
                    <a:pt x="19" y="11"/>
                  </a:lnTo>
                  <a:lnTo>
                    <a:pt x="37" y="4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C29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8" name="Freeform 2203">
              <a:extLst>
                <a:ext uri="{FF2B5EF4-FFF2-40B4-BE49-F238E27FC236}">
                  <a16:creationId xmlns:a16="http://schemas.microsoft.com/office/drawing/2014/main" id="{EA86FF5E-7575-3B83-7B53-633008CED23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450" y="4627"/>
              <a:ext cx="246" cy="181"/>
            </a:xfrm>
            <a:custGeom>
              <a:avLst/>
              <a:gdLst>
                <a:gd name="T0" fmla="*/ 54 w 246"/>
                <a:gd name="T1" fmla="*/ 0 h 181"/>
                <a:gd name="T2" fmla="*/ 87 w 246"/>
                <a:gd name="T3" fmla="*/ 20 h 181"/>
                <a:gd name="T4" fmla="*/ 109 w 246"/>
                <a:gd name="T5" fmla="*/ 35 h 181"/>
                <a:gd name="T6" fmla="*/ 120 w 246"/>
                <a:gd name="T7" fmla="*/ 47 h 181"/>
                <a:gd name="T8" fmla="*/ 130 w 246"/>
                <a:gd name="T9" fmla="*/ 55 h 181"/>
                <a:gd name="T10" fmla="*/ 136 w 246"/>
                <a:gd name="T11" fmla="*/ 55 h 181"/>
                <a:gd name="T12" fmla="*/ 147 w 246"/>
                <a:gd name="T13" fmla="*/ 53 h 181"/>
                <a:gd name="T14" fmla="*/ 169 w 246"/>
                <a:gd name="T15" fmla="*/ 45 h 181"/>
                <a:gd name="T16" fmla="*/ 208 w 246"/>
                <a:gd name="T17" fmla="*/ 35 h 181"/>
                <a:gd name="T18" fmla="*/ 233 w 246"/>
                <a:gd name="T19" fmla="*/ 47 h 181"/>
                <a:gd name="T20" fmla="*/ 246 w 246"/>
                <a:gd name="T21" fmla="*/ 61 h 181"/>
                <a:gd name="T22" fmla="*/ 242 w 246"/>
                <a:gd name="T23" fmla="*/ 72 h 181"/>
                <a:gd name="T24" fmla="*/ 229 w 246"/>
                <a:gd name="T25" fmla="*/ 88 h 181"/>
                <a:gd name="T26" fmla="*/ 202 w 246"/>
                <a:gd name="T27" fmla="*/ 101 h 181"/>
                <a:gd name="T28" fmla="*/ 169 w 246"/>
                <a:gd name="T29" fmla="*/ 123 h 181"/>
                <a:gd name="T30" fmla="*/ 130 w 246"/>
                <a:gd name="T31" fmla="*/ 148 h 181"/>
                <a:gd name="T32" fmla="*/ 87 w 246"/>
                <a:gd name="T33" fmla="*/ 181 h 181"/>
                <a:gd name="T34" fmla="*/ 43 w 246"/>
                <a:gd name="T35" fmla="*/ 128 h 181"/>
                <a:gd name="T36" fmla="*/ 18 w 246"/>
                <a:gd name="T37" fmla="*/ 90 h 181"/>
                <a:gd name="T38" fmla="*/ 2 w 246"/>
                <a:gd name="T39" fmla="*/ 61 h 181"/>
                <a:gd name="T40" fmla="*/ 0 w 246"/>
                <a:gd name="T41" fmla="*/ 39 h 181"/>
                <a:gd name="T42" fmla="*/ 6 w 246"/>
                <a:gd name="T43" fmla="*/ 22 h 181"/>
                <a:gd name="T44" fmla="*/ 18 w 246"/>
                <a:gd name="T45" fmla="*/ 12 h 181"/>
                <a:gd name="T46" fmla="*/ 35 w 246"/>
                <a:gd name="T47" fmla="*/ 4 h 181"/>
                <a:gd name="T48" fmla="*/ 54 w 246"/>
                <a:gd name="T49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6" h="181">
                  <a:moveTo>
                    <a:pt x="54" y="0"/>
                  </a:moveTo>
                  <a:lnTo>
                    <a:pt x="87" y="20"/>
                  </a:lnTo>
                  <a:lnTo>
                    <a:pt x="109" y="35"/>
                  </a:lnTo>
                  <a:lnTo>
                    <a:pt x="120" y="47"/>
                  </a:lnTo>
                  <a:lnTo>
                    <a:pt x="130" y="55"/>
                  </a:lnTo>
                  <a:lnTo>
                    <a:pt x="136" y="55"/>
                  </a:lnTo>
                  <a:lnTo>
                    <a:pt x="147" y="53"/>
                  </a:lnTo>
                  <a:lnTo>
                    <a:pt x="169" y="45"/>
                  </a:lnTo>
                  <a:lnTo>
                    <a:pt x="208" y="35"/>
                  </a:lnTo>
                  <a:lnTo>
                    <a:pt x="233" y="47"/>
                  </a:lnTo>
                  <a:lnTo>
                    <a:pt x="246" y="61"/>
                  </a:lnTo>
                  <a:lnTo>
                    <a:pt x="242" y="72"/>
                  </a:lnTo>
                  <a:lnTo>
                    <a:pt x="229" y="88"/>
                  </a:lnTo>
                  <a:lnTo>
                    <a:pt x="202" y="101"/>
                  </a:lnTo>
                  <a:lnTo>
                    <a:pt x="169" y="123"/>
                  </a:lnTo>
                  <a:lnTo>
                    <a:pt x="130" y="148"/>
                  </a:lnTo>
                  <a:lnTo>
                    <a:pt x="87" y="181"/>
                  </a:lnTo>
                  <a:lnTo>
                    <a:pt x="43" y="128"/>
                  </a:lnTo>
                  <a:lnTo>
                    <a:pt x="18" y="90"/>
                  </a:lnTo>
                  <a:lnTo>
                    <a:pt x="2" y="61"/>
                  </a:lnTo>
                  <a:lnTo>
                    <a:pt x="0" y="39"/>
                  </a:lnTo>
                  <a:lnTo>
                    <a:pt x="6" y="22"/>
                  </a:lnTo>
                  <a:lnTo>
                    <a:pt x="18" y="12"/>
                  </a:lnTo>
                  <a:lnTo>
                    <a:pt x="35" y="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C7A3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89" name="Freeform 2204">
              <a:extLst>
                <a:ext uri="{FF2B5EF4-FFF2-40B4-BE49-F238E27FC236}">
                  <a16:creationId xmlns:a16="http://schemas.microsoft.com/office/drawing/2014/main" id="{92AA251A-443F-C901-A6E0-C29165A461E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594" y="4317"/>
              <a:ext cx="238" cy="175"/>
            </a:xfrm>
            <a:custGeom>
              <a:avLst/>
              <a:gdLst>
                <a:gd name="T0" fmla="*/ 56 w 238"/>
                <a:gd name="T1" fmla="*/ 0 h 175"/>
                <a:gd name="T2" fmla="*/ 87 w 238"/>
                <a:gd name="T3" fmla="*/ 19 h 175"/>
                <a:gd name="T4" fmla="*/ 106 w 238"/>
                <a:gd name="T5" fmla="*/ 35 h 175"/>
                <a:gd name="T6" fmla="*/ 116 w 238"/>
                <a:gd name="T7" fmla="*/ 47 h 175"/>
                <a:gd name="T8" fmla="*/ 124 w 238"/>
                <a:gd name="T9" fmla="*/ 54 h 175"/>
                <a:gd name="T10" fmla="*/ 130 w 238"/>
                <a:gd name="T11" fmla="*/ 54 h 175"/>
                <a:gd name="T12" fmla="*/ 143 w 238"/>
                <a:gd name="T13" fmla="*/ 52 h 175"/>
                <a:gd name="T14" fmla="*/ 164 w 238"/>
                <a:gd name="T15" fmla="*/ 45 h 175"/>
                <a:gd name="T16" fmla="*/ 203 w 238"/>
                <a:gd name="T17" fmla="*/ 35 h 175"/>
                <a:gd name="T18" fmla="*/ 226 w 238"/>
                <a:gd name="T19" fmla="*/ 47 h 175"/>
                <a:gd name="T20" fmla="*/ 238 w 238"/>
                <a:gd name="T21" fmla="*/ 58 h 175"/>
                <a:gd name="T22" fmla="*/ 234 w 238"/>
                <a:gd name="T23" fmla="*/ 70 h 175"/>
                <a:gd name="T24" fmla="*/ 221 w 238"/>
                <a:gd name="T25" fmla="*/ 83 h 175"/>
                <a:gd name="T26" fmla="*/ 194 w 238"/>
                <a:gd name="T27" fmla="*/ 99 h 175"/>
                <a:gd name="T28" fmla="*/ 162 w 238"/>
                <a:gd name="T29" fmla="*/ 118 h 175"/>
                <a:gd name="T30" fmla="*/ 124 w 238"/>
                <a:gd name="T31" fmla="*/ 144 h 175"/>
                <a:gd name="T32" fmla="*/ 83 w 238"/>
                <a:gd name="T33" fmla="*/ 175 h 175"/>
                <a:gd name="T34" fmla="*/ 40 w 238"/>
                <a:gd name="T35" fmla="*/ 124 h 175"/>
                <a:gd name="T36" fmla="*/ 15 w 238"/>
                <a:gd name="T37" fmla="*/ 87 h 175"/>
                <a:gd name="T38" fmla="*/ 2 w 238"/>
                <a:gd name="T39" fmla="*/ 58 h 175"/>
                <a:gd name="T40" fmla="*/ 0 w 238"/>
                <a:gd name="T41" fmla="*/ 37 h 175"/>
                <a:gd name="T42" fmla="*/ 5 w 238"/>
                <a:gd name="T43" fmla="*/ 21 h 175"/>
                <a:gd name="T44" fmla="*/ 19 w 238"/>
                <a:gd name="T45" fmla="*/ 12 h 175"/>
                <a:gd name="T46" fmla="*/ 34 w 238"/>
                <a:gd name="T47" fmla="*/ 4 h 175"/>
                <a:gd name="T48" fmla="*/ 56 w 238"/>
                <a:gd name="T4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8" h="175">
                  <a:moveTo>
                    <a:pt x="56" y="0"/>
                  </a:moveTo>
                  <a:lnTo>
                    <a:pt x="87" y="19"/>
                  </a:lnTo>
                  <a:lnTo>
                    <a:pt x="106" y="35"/>
                  </a:lnTo>
                  <a:lnTo>
                    <a:pt x="116" y="47"/>
                  </a:lnTo>
                  <a:lnTo>
                    <a:pt x="124" y="54"/>
                  </a:lnTo>
                  <a:lnTo>
                    <a:pt x="130" y="54"/>
                  </a:lnTo>
                  <a:lnTo>
                    <a:pt x="143" y="52"/>
                  </a:lnTo>
                  <a:lnTo>
                    <a:pt x="164" y="45"/>
                  </a:lnTo>
                  <a:lnTo>
                    <a:pt x="203" y="35"/>
                  </a:lnTo>
                  <a:lnTo>
                    <a:pt x="226" y="47"/>
                  </a:lnTo>
                  <a:lnTo>
                    <a:pt x="238" y="58"/>
                  </a:lnTo>
                  <a:lnTo>
                    <a:pt x="234" y="70"/>
                  </a:lnTo>
                  <a:lnTo>
                    <a:pt x="221" y="83"/>
                  </a:lnTo>
                  <a:lnTo>
                    <a:pt x="194" y="99"/>
                  </a:lnTo>
                  <a:lnTo>
                    <a:pt x="162" y="118"/>
                  </a:lnTo>
                  <a:lnTo>
                    <a:pt x="124" y="144"/>
                  </a:lnTo>
                  <a:lnTo>
                    <a:pt x="83" y="175"/>
                  </a:lnTo>
                  <a:lnTo>
                    <a:pt x="40" y="124"/>
                  </a:lnTo>
                  <a:lnTo>
                    <a:pt x="15" y="87"/>
                  </a:lnTo>
                  <a:lnTo>
                    <a:pt x="2" y="58"/>
                  </a:lnTo>
                  <a:lnTo>
                    <a:pt x="0" y="37"/>
                  </a:lnTo>
                  <a:lnTo>
                    <a:pt x="5" y="21"/>
                  </a:lnTo>
                  <a:lnTo>
                    <a:pt x="19" y="12"/>
                  </a:lnTo>
                  <a:lnTo>
                    <a:pt x="34" y="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CCA8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0" name="Freeform 2205">
              <a:extLst>
                <a:ext uri="{FF2B5EF4-FFF2-40B4-BE49-F238E27FC236}">
                  <a16:creationId xmlns:a16="http://schemas.microsoft.com/office/drawing/2014/main" id="{4CC03608-C3E2-FDFB-91B5-9D8BDB63A2A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739" y="4011"/>
              <a:ext cx="225" cy="166"/>
            </a:xfrm>
            <a:custGeom>
              <a:avLst/>
              <a:gdLst>
                <a:gd name="T0" fmla="*/ 50 w 225"/>
                <a:gd name="T1" fmla="*/ 0 h 166"/>
                <a:gd name="T2" fmla="*/ 80 w 225"/>
                <a:gd name="T3" fmla="*/ 17 h 166"/>
                <a:gd name="T4" fmla="*/ 99 w 225"/>
                <a:gd name="T5" fmla="*/ 33 h 166"/>
                <a:gd name="T6" fmla="*/ 109 w 225"/>
                <a:gd name="T7" fmla="*/ 42 h 166"/>
                <a:gd name="T8" fmla="*/ 116 w 225"/>
                <a:gd name="T9" fmla="*/ 50 h 166"/>
                <a:gd name="T10" fmla="*/ 122 w 225"/>
                <a:gd name="T11" fmla="*/ 50 h 166"/>
                <a:gd name="T12" fmla="*/ 134 w 225"/>
                <a:gd name="T13" fmla="*/ 48 h 166"/>
                <a:gd name="T14" fmla="*/ 155 w 225"/>
                <a:gd name="T15" fmla="*/ 40 h 166"/>
                <a:gd name="T16" fmla="*/ 190 w 225"/>
                <a:gd name="T17" fmla="*/ 31 h 166"/>
                <a:gd name="T18" fmla="*/ 213 w 225"/>
                <a:gd name="T19" fmla="*/ 42 h 166"/>
                <a:gd name="T20" fmla="*/ 225 w 225"/>
                <a:gd name="T21" fmla="*/ 54 h 166"/>
                <a:gd name="T22" fmla="*/ 221 w 225"/>
                <a:gd name="T23" fmla="*/ 64 h 166"/>
                <a:gd name="T24" fmla="*/ 209 w 225"/>
                <a:gd name="T25" fmla="*/ 77 h 166"/>
                <a:gd name="T26" fmla="*/ 184 w 225"/>
                <a:gd name="T27" fmla="*/ 91 h 166"/>
                <a:gd name="T28" fmla="*/ 155 w 225"/>
                <a:gd name="T29" fmla="*/ 110 h 166"/>
                <a:gd name="T30" fmla="*/ 120 w 225"/>
                <a:gd name="T31" fmla="*/ 133 h 166"/>
                <a:gd name="T32" fmla="*/ 81 w 225"/>
                <a:gd name="T33" fmla="*/ 166 h 166"/>
                <a:gd name="T34" fmla="*/ 39 w 225"/>
                <a:gd name="T35" fmla="*/ 118 h 166"/>
                <a:gd name="T36" fmla="*/ 16 w 225"/>
                <a:gd name="T37" fmla="*/ 81 h 166"/>
                <a:gd name="T38" fmla="*/ 2 w 225"/>
                <a:gd name="T39" fmla="*/ 52 h 166"/>
                <a:gd name="T40" fmla="*/ 0 w 225"/>
                <a:gd name="T41" fmla="*/ 33 h 166"/>
                <a:gd name="T42" fmla="*/ 4 w 225"/>
                <a:gd name="T43" fmla="*/ 17 h 166"/>
                <a:gd name="T44" fmla="*/ 16 w 225"/>
                <a:gd name="T45" fmla="*/ 7 h 166"/>
                <a:gd name="T46" fmla="*/ 31 w 225"/>
                <a:gd name="T47" fmla="*/ 2 h 166"/>
                <a:gd name="T48" fmla="*/ 50 w 225"/>
                <a:gd name="T49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5" h="166">
                  <a:moveTo>
                    <a:pt x="50" y="0"/>
                  </a:moveTo>
                  <a:lnTo>
                    <a:pt x="80" y="17"/>
                  </a:lnTo>
                  <a:lnTo>
                    <a:pt x="99" y="33"/>
                  </a:lnTo>
                  <a:lnTo>
                    <a:pt x="109" y="42"/>
                  </a:lnTo>
                  <a:lnTo>
                    <a:pt x="116" y="50"/>
                  </a:lnTo>
                  <a:lnTo>
                    <a:pt x="122" y="50"/>
                  </a:lnTo>
                  <a:lnTo>
                    <a:pt x="134" y="48"/>
                  </a:lnTo>
                  <a:lnTo>
                    <a:pt x="155" y="40"/>
                  </a:lnTo>
                  <a:lnTo>
                    <a:pt x="190" y="31"/>
                  </a:lnTo>
                  <a:lnTo>
                    <a:pt x="213" y="42"/>
                  </a:lnTo>
                  <a:lnTo>
                    <a:pt x="225" y="54"/>
                  </a:lnTo>
                  <a:lnTo>
                    <a:pt x="221" y="64"/>
                  </a:lnTo>
                  <a:lnTo>
                    <a:pt x="209" y="77"/>
                  </a:lnTo>
                  <a:lnTo>
                    <a:pt x="184" y="91"/>
                  </a:lnTo>
                  <a:lnTo>
                    <a:pt x="155" y="110"/>
                  </a:lnTo>
                  <a:lnTo>
                    <a:pt x="120" y="133"/>
                  </a:lnTo>
                  <a:lnTo>
                    <a:pt x="81" y="166"/>
                  </a:lnTo>
                  <a:lnTo>
                    <a:pt x="39" y="118"/>
                  </a:lnTo>
                  <a:lnTo>
                    <a:pt x="16" y="81"/>
                  </a:lnTo>
                  <a:lnTo>
                    <a:pt x="2" y="52"/>
                  </a:lnTo>
                  <a:lnTo>
                    <a:pt x="0" y="33"/>
                  </a:lnTo>
                  <a:lnTo>
                    <a:pt x="4" y="17"/>
                  </a:lnTo>
                  <a:lnTo>
                    <a:pt x="16" y="7"/>
                  </a:lnTo>
                  <a:lnTo>
                    <a:pt x="31" y="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D1A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1" name="Freeform 2206">
              <a:extLst>
                <a:ext uri="{FF2B5EF4-FFF2-40B4-BE49-F238E27FC236}">
                  <a16:creationId xmlns:a16="http://schemas.microsoft.com/office/drawing/2014/main" id="{C3619BF0-5841-E805-CF82-CC5CBC8E28A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422" y="3398"/>
              <a:ext cx="2003" cy="1117"/>
            </a:xfrm>
            <a:custGeom>
              <a:avLst/>
              <a:gdLst>
                <a:gd name="T0" fmla="*/ 203 w 2003"/>
                <a:gd name="T1" fmla="*/ 108 h 1117"/>
                <a:gd name="T2" fmla="*/ 141 w 2003"/>
                <a:gd name="T3" fmla="*/ 93 h 1117"/>
                <a:gd name="T4" fmla="*/ 97 w 2003"/>
                <a:gd name="T5" fmla="*/ 132 h 1117"/>
                <a:gd name="T6" fmla="*/ 64 w 2003"/>
                <a:gd name="T7" fmla="*/ 207 h 1117"/>
                <a:gd name="T8" fmla="*/ 43 w 2003"/>
                <a:gd name="T9" fmla="*/ 312 h 1117"/>
                <a:gd name="T10" fmla="*/ 27 w 2003"/>
                <a:gd name="T11" fmla="*/ 426 h 1117"/>
                <a:gd name="T12" fmla="*/ 17 w 2003"/>
                <a:gd name="T13" fmla="*/ 545 h 1117"/>
                <a:gd name="T14" fmla="*/ 8 w 2003"/>
                <a:gd name="T15" fmla="*/ 651 h 1117"/>
                <a:gd name="T16" fmla="*/ 0 w 2003"/>
                <a:gd name="T17" fmla="*/ 733 h 1117"/>
                <a:gd name="T18" fmla="*/ 70 w 2003"/>
                <a:gd name="T19" fmla="*/ 950 h 1117"/>
                <a:gd name="T20" fmla="*/ 238 w 2003"/>
                <a:gd name="T21" fmla="*/ 1074 h 1117"/>
                <a:gd name="T22" fmla="*/ 479 w 2003"/>
                <a:gd name="T23" fmla="*/ 1117 h 1117"/>
                <a:gd name="T24" fmla="*/ 768 w 2003"/>
                <a:gd name="T25" fmla="*/ 1086 h 1117"/>
                <a:gd name="T26" fmla="*/ 1076 w 2003"/>
                <a:gd name="T27" fmla="*/ 989 h 1117"/>
                <a:gd name="T28" fmla="*/ 1379 w 2003"/>
                <a:gd name="T29" fmla="*/ 840 h 1117"/>
                <a:gd name="T30" fmla="*/ 1650 w 2003"/>
                <a:gd name="T31" fmla="*/ 646 h 1117"/>
                <a:gd name="T32" fmla="*/ 1867 w 2003"/>
                <a:gd name="T33" fmla="*/ 419 h 1117"/>
                <a:gd name="T34" fmla="*/ 1943 w 2003"/>
                <a:gd name="T35" fmla="*/ 310 h 1117"/>
                <a:gd name="T36" fmla="*/ 1987 w 2003"/>
                <a:gd name="T37" fmla="*/ 227 h 1117"/>
                <a:gd name="T38" fmla="*/ 2003 w 2003"/>
                <a:gd name="T39" fmla="*/ 163 h 1117"/>
                <a:gd name="T40" fmla="*/ 2003 w 2003"/>
                <a:gd name="T41" fmla="*/ 116 h 1117"/>
                <a:gd name="T42" fmla="*/ 1985 w 2003"/>
                <a:gd name="T43" fmla="*/ 79 h 1117"/>
                <a:gd name="T44" fmla="*/ 1964 w 2003"/>
                <a:gd name="T45" fmla="*/ 52 h 1117"/>
                <a:gd name="T46" fmla="*/ 1943 w 2003"/>
                <a:gd name="T47" fmla="*/ 25 h 1117"/>
                <a:gd name="T48" fmla="*/ 1935 w 2003"/>
                <a:gd name="T49" fmla="*/ 0 h 1117"/>
                <a:gd name="T50" fmla="*/ 1683 w 2003"/>
                <a:gd name="T51" fmla="*/ 64 h 1117"/>
                <a:gd name="T52" fmla="*/ 1437 w 2003"/>
                <a:gd name="T53" fmla="*/ 116 h 1117"/>
                <a:gd name="T54" fmla="*/ 1196 w 2003"/>
                <a:gd name="T55" fmla="*/ 151 h 1117"/>
                <a:gd name="T56" fmla="*/ 969 w 2003"/>
                <a:gd name="T57" fmla="*/ 172 h 1117"/>
                <a:gd name="T58" fmla="*/ 750 w 2003"/>
                <a:gd name="T59" fmla="*/ 178 h 1117"/>
                <a:gd name="T60" fmla="*/ 551 w 2003"/>
                <a:gd name="T61" fmla="*/ 169 h 1117"/>
                <a:gd name="T62" fmla="*/ 364 w 2003"/>
                <a:gd name="T63" fmla="*/ 145 h 1117"/>
                <a:gd name="T64" fmla="*/ 203 w 2003"/>
                <a:gd name="T65" fmla="*/ 108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3" h="1117">
                  <a:moveTo>
                    <a:pt x="203" y="108"/>
                  </a:moveTo>
                  <a:lnTo>
                    <a:pt x="141" y="93"/>
                  </a:lnTo>
                  <a:lnTo>
                    <a:pt x="97" y="132"/>
                  </a:lnTo>
                  <a:lnTo>
                    <a:pt x="64" y="207"/>
                  </a:lnTo>
                  <a:lnTo>
                    <a:pt x="43" y="312"/>
                  </a:lnTo>
                  <a:lnTo>
                    <a:pt x="27" y="426"/>
                  </a:lnTo>
                  <a:lnTo>
                    <a:pt x="17" y="545"/>
                  </a:lnTo>
                  <a:lnTo>
                    <a:pt x="8" y="651"/>
                  </a:lnTo>
                  <a:lnTo>
                    <a:pt x="0" y="733"/>
                  </a:lnTo>
                  <a:lnTo>
                    <a:pt x="70" y="950"/>
                  </a:lnTo>
                  <a:lnTo>
                    <a:pt x="238" y="1074"/>
                  </a:lnTo>
                  <a:lnTo>
                    <a:pt x="479" y="1117"/>
                  </a:lnTo>
                  <a:lnTo>
                    <a:pt x="768" y="1086"/>
                  </a:lnTo>
                  <a:lnTo>
                    <a:pt x="1076" y="989"/>
                  </a:lnTo>
                  <a:lnTo>
                    <a:pt x="1379" y="840"/>
                  </a:lnTo>
                  <a:lnTo>
                    <a:pt x="1650" y="646"/>
                  </a:lnTo>
                  <a:lnTo>
                    <a:pt x="1867" y="419"/>
                  </a:lnTo>
                  <a:lnTo>
                    <a:pt x="1943" y="310"/>
                  </a:lnTo>
                  <a:lnTo>
                    <a:pt x="1987" y="227"/>
                  </a:lnTo>
                  <a:lnTo>
                    <a:pt x="2003" y="163"/>
                  </a:lnTo>
                  <a:lnTo>
                    <a:pt x="2003" y="116"/>
                  </a:lnTo>
                  <a:lnTo>
                    <a:pt x="1985" y="79"/>
                  </a:lnTo>
                  <a:lnTo>
                    <a:pt x="1964" y="52"/>
                  </a:lnTo>
                  <a:lnTo>
                    <a:pt x="1943" y="25"/>
                  </a:lnTo>
                  <a:lnTo>
                    <a:pt x="1935" y="0"/>
                  </a:lnTo>
                  <a:lnTo>
                    <a:pt x="1683" y="64"/>
                  </a:lnTo>
                  <a:lnTo>
                    <a:pt x="1437" y="116"/>
                  </a:lnTo>
                  <a:lnTo>
                    <a:pt x="1196" y="151"/>
                  </a:lnTo>
                  <a:lnTo>
                    <a:pt x="969" y="172"/>
                  </a:lnTo>
                  <a:lnTo>
                    <a:pt x="750" y="178"/>
                  </a:lnTo>
                  <a:lnTo>
                    <a:pt x="551" y="169"/>
                  </a:lnTo>
                  <a:lnTo>
                    <a:pt x="364" y="145"/>
                  </a:lnTo>
                  <a:lnTo>
                    <a:pt x="203" y="108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2" name="Freeform 2207">
              <a:extLst>
                <a:ext uri="{FF2B5EF4-FFF2-40B4-BE49-F238E27FC236}">
                  <a16:creationId xmlns:a16="http://schemas.microsoft.com/office/drawing/2014/main" id="{EA00E617-467D-BCB2-C020-B247222147C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463" y="3431"/>
              <a:ext cx="1931" cy="1041"/>
            </a:xfrm>
            <a:custGeom>
              <a:avLst/>
              <a:gdLst>
                <a:gd name="T0" fmla="*/ 190 w 1931"/>
                <a:gd name="T1" fmla="*/ 120 h 1041"/>
                <a:gd name="T2" fmla="*/ 130 w 1931"/>
                <a:gd name="T3" fmla="*/ 105 h 1041"/>
                <a:gd name="T4" fmla="*/ 87 w 1931"/>
                <a:gd name="T5" fmla="*/ 139 h 1041"/>
                <a:gd name="T6" fmla="*/ 56 w 1931"/>
                <a:gd name="T7" fmla="*/ 207 h 1041"/>
                <a:gd name="T8" fmla="*/ 38 w 1931"/>
                <a:gd name="T9" fmla="*/ 304 h 1041"/>
                <a:gd name="T10" fmla="*/ 23 w 1931"/>
                <a:gd name="T11" fmla="*/ 411 h 1041"/>
                <a:gd name="T12" fmla="*/ 15 w 1931"/>
                <a:gd name="T13" fmla="*/ 520 h 1041"/>
                <a:gd name="T14" fmla="*/ 7 w 1931"/>
                <a:gd name="T15" fmla="*/ 617 h 1041"/>
                <a:gd name="T16" fmla="*/ 0 w 1931"/>
                <a:gd name="T17" fmla="*/ 692 h 1041"/>
                <a:gd name="T18" fmla="*/ 67 w 1931"/>
                <a:gd name="T19" fmla="*/ 892 h 1041"/>
                <a:gd name="T20" fmla="*/ 232 w 1931"/>
                <a:gd name="T21" fmla="*/ 1006 h 1041"/>
                <a:gd name="T22" fmla="*/ 467 w 1931"/>
                <a:gd name="T23" fmla="*/ 1041 h 1041"/>
                <a:gd name="T24" fmla="*/ 748 w 1931"/>
                <a:gd name="T25" fmla="*/ 1012 h 1041"/>
                <a:gd name="T26" fmla="*/ 1047 w 1931"/>
                <a:gd name="T27" fmla="*/ 919 h 1041"/>
                <a:gd name="T28" fmla="*/ 1339 w 1931"/>
                <a:gd name="T29" fmla="*/ 779 h 1041"/>
                <a:gd name="T30" fmla="*/ 1599 w 1931"/>
                <a:gd name="T31" fmla="*/ 599 h 1041"/>
                <a:gd name="T32" fmla="*/ 1805 w 1931"/>
                <a:gd name="T33" fmla="*/ 390 h 1041"/>
                <a:gd name="T34" fmla="*/ 1875 w 1931"/>
                <a:gd name="T35" fmla="*/ 289 h 1041"/>
                <a:gd name="T36" fmla="*/ 1915 w 1931"/>
                <a:gd name="T37" fmla="*/ 211 h 1041"/>
                <a:gd name="T38" fmla="*/ 1931 w 1931"/>
                <a:gd name="T39" fmla="*/ 153 h 1041"/>
                <a:gd name="T40" fmla="*/ 1929 w 1931"/>
                <a:gd name="T41" fmla="*/ 110 h 1041"/>
                <a:gd name="T42" fmla="*/ 1913 w 1931"/>
                <a:gd name="T43" fmla="*/ 75 h 1041"/>
                <a:gd name="T44" fmla="*/ 1894 w 1931"/>
                <a:gd name="T45" fmla="*/ 48 h 1041"/>
                <a:gd name="T46" fmla="*/ 1875 w 1931"/>
                <a:gd name="T47" fmla="*/ 23 h 1041"/>
                <a:gd name="T48" fmla="*/ 1867 w 1931"/>
                <a:gd name="T49" fmla="*/ 0 h 1041"/>
                <a:gd name="T50" fmla="*/ 1626 w 1931"/>
                <a:gd name="T51" fmla="*/ 62 h 1041"/>
                <a:gd name="T52" fmla="*/ 1390 w 1931"/>
                <a:gd name="T53" fmla="*/ 112 h 1041"/>
                <a:gd name="T54" fmla="*/ 1157 w 1931"/>
                <a:gd name="T55" fmla="*/ 147 h 1041"/>
                <a:gd name="T56" fmla="*/ 934 w 1931"/>
                <a:gd name="T57" fmla="*/ 170 h 1041"/>
                <a:gd name="T58" fmla="*/ 721 w 1931"/>
                <a:gd name="T59" fmla="*/ 176 h 1041"/>
                <a:gd name="T60" fmla="*/ 523 w 1931"/>
                <a:gd name="T61" fmla="*/ 172 h 1041"/>
                <a:gd name="T62" fmla="*/ 345 w 1931"/>
                <a:gd name="T63" fmla="*/ 153 h 1041"/>
                <a:gd name="T64" fmla="*/ 190 w 1931"/>
                <a:gd name="T65" fmla="*/ 120 h 1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31" h="1041">
                  <a:moveTo>
                    <a:pt x="190" y="120"/>
                  </a:moveTo>
                  <a:lnTo>
                    <a:pt x="130" y="105"/>
                  </a:lnTo>
                  <a:lnTo>
                    <a:pt x="87" y="139"/>
                  </a:lnTo>
                  <a:lnTo>
                    <a:pt x="56" y="207"/>
                  </a:lnTo>
                  <a:lnTo>
                    <a:pt x="38" y="304"/>
                  </a:lnTo>
                  <a:lnTo>
                    <a:pt x="23" y="411"/>
                  </a:lnTo>
                  <a:lnTo>
                    <a:pt x="15" y="520"/>
                  </a:lnTo>
                  <a:lnTo>
                    <a:pt x="7" y="617"/>
                  </a:lnTo>
                  <a:lnTo>
                    <a:pt x="0" y="692"/>
                  </a:lnTo>
                  <a:lnTo>
                    <a:pt x="67" y="892"/>
                  </a:lnTo>
                  <a:lnTo>
                    <a:pt x="232" y="1006"/>
                  </a:lnTo>
                  <a:lnTo>
                    <a:pt x="467" y="1041"/>
                  </a:lnTo>
                  <a:lnTo>
                    <a:pt x="748" y="1012"/>
                  </a:lnTo>
                  <a:lnTo>
                    <a:pt x="1047" y="919"/>
                  </a:lnTo>
                  <a:lnTo>
                    <a:pt x="1339" y="779"/>
                  </a:lnTo>
                  <a:lnTo>
                    <a:pt x="1599" y="599"/>
                  </a:lnTo>
                  <a:lnTo>
                    <a:pt x="1805" y="390"/>
                  </a:lnTo>
                  <a:lnTo>
                    <a:pt x="1875" y="289"/>
                  </a:lnTo>
                  <a:lnTo>
                    <a:pt x="1915" y="211"/>
                  </a:lnTo>
                  <a:lnTo>
                    <a:pt x="1931" y="153"/>
                  </a:lnTo>
                  <a:lnTo>
                    <a:pt x="1929" y="110"/>
                  </a:lnTo>
                  <a:lnTo>
                    <a:pt x="1913" y="75"/>
                  </a:lnTo>
                  <a:lnTo>
                    <a:pt x="1894" y="48"/>
                  </a:lnTo>
                  <a:lnTo>
                    <a:pt x="1875" y="23"/>
                  </a:lnTo>
                  <a:lnTo>
                    <a:pt x="1867" y="0"/>
                  </a:lnTo>
                  <a:lnTo>
                    <a:pt x="1626" y="62"/>
                  </a:lnTo>
                  <a:lnTo>
                    <a:pt x="1390" y="112"/>
                  </a:lnTo>
                  <a:lnTo>
                    <a:pt x="1157" y="147"/>
                  </a:lnTo>
                  <a:lnTo>
                    <a:pt x="934" y="170"/>
                  </a:lnTo>
                  <a:lnTo>
                    <a:pt x="721" y="176"/>
                  </a:lnTo>
                  <a:lnTo>
                    <a:pt x="523" y="172"/>
                  </a:lnTo>
                  <a:lnTo>
                    <a:pt x="345" y="153"/>
                  </a:lnTo>
                  <a:lnTo>
                    <a:pt x="190" y="120"/>
                  </a:lnTo>
                  <a:close/>
                </a:path>
              </a:pathLst>
            </a:custGeom>
            <a:solidFill>
              <a:srgbClr val="699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3" name="Freeform 2208">
              <a:extLst>
                <a:ext uri="{FF2B5EF4-FFF2-40B4-BE49-F238E27FC236}">
                  <a16:creationId xmlns:a16="http://schemas.microsoft.com/office/drawing/2014/main" id="{2AD93874-B7A2-C4EE-5F82-046005248DA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503" y="3466"/>
              <a:ext cx="1862" cy="962"/>
            </a:xfrm>
            <a:custGeom>
              <a:avLst/>
              <a:gdLst>
                <a:gd name="T0" fmla="*/ 175 w 1862"/>
                <a:gd name="T1" fmla="*/ 126 h 962"/>
                <a:gd name="T2" fmla="*/ 121 w 1862"/>
                <a:gd name="T3" fmla="*/ 112 h 962"/>
                <a:gd name="T4" fmla="*/ 82 w 1862"/>
                <a:gd name="T5" fmla="*/ 143 h 962"/>
                <a:gd name="T6" fmla="*/ 55 w 1862"/>
                <a:gd name="T7" fmla="*/ 207 h 962"/>
                <a:gd name="T8" fmla="*/ 37 w 1862"/>
                <a:gd name="T9" fmla="*/ 294 h 962"/>
                <a:gd name="T10" fmla="*/ 24 w 1862"/>
                <a:gd name="T11" fmla="*/ 391 h 962"/>
                <a:gd name="T12" fmla="*/ 16 w 1862"/>
                <a:gd name="T13" fmla="*/ 490 h 962"/>
                <a:gd name="T14" fmla="*/ 8 w 1862"/>
                <a:gd name="T15" fmla="*/ 578 h 962"/>
                <a:gd name="T16" fmla="*/ 0 w 1862"/>
                <a:gd name="T17" fmla="*/ 647 h 962"/>
                <a:gd name="T18" fmla="*/ 66 w 1862"/>
                <a:gd name="T19" fmla="*/ 828 h 962"/>
                <a:gd name="T20" fmla="*/ 225 w 1862"/>
                <a:gd name="T21" fmla="*/ 931 h 962"/>
                <a:gd name="T22" fmla="*/ 452 w 1862"/>
                <a:gd name="T23" fmla="*/ 962 h 962"/>
                <a:gd name="T24" fmla="*/ 726 w 1862"/>
                <a:gd name="T25" fmla="*/ 931 h 962"/>
                <a:gd name="T26" fmla="*/ 1014 w 1862"/>
                <a:gd name="T27" fmla="*/ 843 h 962"/>
                <a:gd name="T28" fmla="*/ 1298 w 1862"/>
                <a:gd name="T29" fmla="*/ 713 h 962"/>
                <a:gd name="T30" fmla="*/ 1550 w 1862"/>
                <a:gd name="T31" fmla="*/ 547 h 962"/>
                <a:gd name="T32" fmla="*/ 1745 w 1862"/>
                <a:gd name="T33" fmla="*/ 355 h 962"/>
                <a:gd name="T34" fmla="*/ 1811 w 1862"/>
                <a:gd name="T35" fmla="*/ 262 h 962"/>
                <a:gd name="T36" fmla="*/ 1848 w 1862"/>
                <a:gd name="T37" fmla="*/ 192 h 962"/>
                <a:gd name="T38" fmla="*/ 1862 w 1862"/>
                <a:gd name="T39" fmla="*/ 137 h 962"/>
                <a:gd name="T40" fmla="*/ 1860 w 1862"/>
                <a:gd name="T41" fmla="*/ 99 h 962"/>
                <a:gd name="T42" fmla="*/ 1846 w 1862"/>
                <a:gd name="T43" fmla="*/ 68 h 962"/>
                <a:gd name="T44" fmla="*/ 1827 w 1862"/>
                <a:gd name="T45" fmla="*/ 44 h 962"/>
                <a:gd name="T46" fmla="*/ 1809 w 1862"/>
                <a:gd name="T47" fmla="*/ 21 h 962"/>
                <a:gd name="T48" fmla="*/ 1804 w 1862"/>
                <a:gd name="T49" fmla="*/ 0 h 962"/>
                <a:gd name="T50" fmla="*/ 1577 w 1862"/>
                <a:gd name="T51" fmla="*/ 58 h 962"/>
                <a:gd name="T52" fmla="*/ 1350 w 1862"/>
                <a:gd name="T53" fmla="*/ 104 h 962"/>
                <a:gd name="T54" fmla="*/ 1121 w 1862"/>
                <a:gd name="T55" fmla="*/ 139 h 962"/>
                <a:gd name="T56" fmla="*/ 902 w 1862"/>
                <a:gd name="T57" fmla="*/ 163 h 962"/>
                <a:gd name="T58" fmla="*/ 691 w 1862"/>
                <a:gd name="T59" fmla="*/ 172 h 962"/>
                <a:gd name="T60" fmla="*/ 499 w 1862"/>
                <a:gd name="T61" fmla="*/ 170 h 962"/>
                <a:gd name="T62" fmla="*/ 324 w 1862"/>
                <a:gd name="T63" fmla="*/ 153 h 962"/>
                <a:gd name="T64" fmla="*/ 175 w 1862"/>
                <a:gd name="T65" fmla="*/ 126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62" h="962">
                  <a:moveTo>
                    <a:pt x="175" y="126"/>
                  </a:moveTo>
                  <a:lnTo>
                    <a:pt x="121" y="112"/>
                  </a:lnTo>
                  <a:lnTo>
                    <a:pt x="82" y="143"/>
                  </a:lnTo>
                  <a:lnTo>
                    <a:pt x="55" y="207"/>
                  </a:lnTo>
                  <a:lnTo>
                    <a:pt x="37" y="294"/>
                  </a:lnTo>
                  <a:lnTo>
                    <a:pt x="24" y="391"/>
                  </a:lnTo>
                  <a:lnTo>
                    <a:pt x="16" y="490"/>
                  </a:lnTo>
                  <a:lnTo>
                    <a:pt x="8" y="578"/>
                  </a:lnTo>
                  <a:lnTo>
                    <a:pt x="0" y="647"/>
                  </a:lnTo>
                  <a:lnTo>
                    <a:pt x="66" y="828"/>
                  </a:lnTo>
                  <a:lnTo>
                    <a:pt x="225" y="931"/>
                  </a:lnTo>
                  <a:lnTo>
                    <a:pt x="452" y="962"/>
                  </a:lnTo>
                  <a:lnTo>
                    <a:pt x="726" y="931"/>
                  </a:lnTo>
                  <a:lnTo>
                    <a:pt x="1014" y="843"/>
                  </a:lnTo>
                  <a:lnTo>
                    <a:pt x="1298" y="713"/>
                  </a:lnTo>
                  <a:lnTo>
                    <a:pt x="1550" y="547"/>
                  </a:lnTo>
                  <a:lnTo>
                    <a:pt x="1745" y="355"/>
                  </a:lnTo>
                  <a:lnTo>
                    <a:pt x="1811" y="262"/>
                  </a:lnTo>
                  <a:lnTo>
                    <a:pt x="1848" y="192"/>
                  </a:lnTo>
                  <a:lnTo>
                    <a:pt x="1862" y="137"/>
                  </a:lnTo>
                  <a:lnTo>
                    <a:pt x="1860" y="99"/>
                  </a:lnTo>
                  <a:lnTo>
                    <a:pt x="1846" y="68"/>
                  </a:lnTo>
                  <a:lnTo>
                    <a:pt x="1827" y="44"/>
                  </a:lnTo>
                  <a:lnTo>
                    <a:pt x="1809" y="21"/>
                  </a:lnTo>
                  <a:lnTo>
                    <a:pt x="1804" y="0"/>
                  </a:lnTo>
                  <a:lnTo>
                    <a:pt x="1577" y="58"/>
                  </a:lnTo>
                  <a:lnTo>
                    <a:pt x="1350" y="104"/>
                  </a:lnTo>
                  <a:lnTo>
                    <a:pt x="1121" y="139"/>
                  </a:lnTo>
                  <a:lnTo>
                    <a:pt x="902" y="163"/>
                  </a:lnTo>
                  <a:lnTo>
                    <a:pt x="691" y="172"/>
                  </a:lnTo>
                  <a:lnTo>
                    <a:pt x="499" y="170"/>
                  </a:lnTo>
                  <a:lnTo>
                    <a:pt x="324" y="153"/>
                  </a:lnTo>
                  <a:lnTo>
                    <a:pt x="175" y="126"/>
                  </a:lnTo>
                  <a:close/>
                </a:path>
              </a:pathLst>
            </a:custGeom>
            <a:solidFill>
              <a:srgbClr val="6B9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4" name="Freeform 2209">
              <a:extLst>
                <a:ext uri="{FF2B5EF4-FFF2-40B4-BE49-F238E27FC236}">
                  <a16:creationId xmlns:a16="http://schemas.microsoft.com/office/drawing/2014/main" id="{5397F1FB-5AED-AD58-3E78-039BC5E2149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544" y="3503"/>
              <a:ext cx="1792" cy="884"/>
            </a:xfrm>
            <a:custGeom>
              <a:avLst/>
              <a:gdLst>
                <a:gd name="T0" fmla="*/ 161 w 1792"/>
                <a:gd name="T1" fmla="*/ 129 h 884"/>
                <a:gd name="T2" fmla="*/ 109 w 1792"/>
                <a:gd name="T3" fmla="*/ 118 h 884"/>
                <a:gd name="T4" fmla="*/ 72 w 1792"/>
                <a:gd name="T5" fmla="*/ 147 h 884"/>
                <a:gd name="T6" fmla="*/ 47 w 1792"/>
                <a:gd name="T7" fmla="*/ 203 h 884"/>
                <a:gd name="T8" fmla="*/ 31 w 1792"/>
                <a:gd name="T9" fmla="*/ 285 h 884"/>
                <a:gd name="T10" fmla="*/ 17 w 1792"/>
                <a:gd name="T11" fmla="*/ 372 h 884"/>
                <a:gd name="T12" fmla="*/ 12 w 1792"/>
                <a:gd name="T13" fmla="*/ 463 h 884"/>
                <a:gd name="T14" fmla="*/ 6 w 1792"/>
                <a:gd name="T15" fmla="*/ 543 h 884"/>
                <a:gd name="T16" fmla="*/ 0 w 1792"/>
                <a:gd name="T17" fmla="*/ 607 h 884"/>
                <a:gd name="T18" fmla="*/ 62 w 1792"/>
                <a:gd name="T19" fmla="*/ 769 h 884"/>
                <a:gd name="T20" fmla="*/ 217 w 1792"/>
                <a:gd name="T21" fmla="*/ 859 h 884"/>
                <a:gd name="T22" fmla="*/ 440 w 1792"/>
                <a:gd name="T23" fmla="*/ 884 h 884"/>
                <a:gd name="T24" fmla="*/ 704 w 1792"/>
                <a:gd name="T25" fmla="*/ 851 h 884"/>
                <a:gd name="T26" fmla="*/ 983 w 1792"/>
                <a:gd name="T27" fmla="*/ 769 h 884"/>
                <a:gd name="T28" fmla="*/ 1257 w 1792"/>
                <a:gd name="T29" fmla="*/ 647 h 884"/>
                <a:gd name="T30" fmla="*/ 1497 w 1792"/>
                <a:gd name="T31" fmla="*/ 494 h 884"/>
                <a:gd name="T32" fmla="*/ 1683 w 1792"/>
                <a:gd name="T33" fmla="*/ 318 h 884"/>
                <a:gd name="T34" fmla="*/ 1745 w 1792"/>
                <a:gd name="T35" fmla="*/ 234 h 884"/>
                <a:gd name="T36" fmla="*/ 1780 w 1792"/>
                <a:gd name="T37" fmla="*/ 170 h 884"/>
                <a:gd name="T38" fmla="*/ 1792 w 1792"/>
                <a:gd name="T39" fmla="*/ 124 h 884"/>
                <a:gd name="T40" fmla="*/ 1790 w 1792"/>
                <a:gd name="T41" fmla="*/ 89 h 884"/>
                <a:gd name="T42" fmla="*/ 1776 w 1792"/>
                <a:gd name="T43" fmla="*/ 62 h 884"/>
                <a:gd name="T44" fmla="*/ 1759 w 1792"/>
                <a:gd name="T45" fmla="*/ 40 h 884"/>
                <a:gd name="T46" fmla="*/ 1741 w 1792"/>
                <a:gd name="T47" fmla="*/ 19 h 884"/>
                <a:gd name="T48" fmla="*/ 1735 w 1792"/>
                <a:gd name="T49" fmla="*/ 0 h 884"/>
                <a:gd name="T50" fmla="*/ 1522 w 1792"/>
                <a:gd name="T51" fmla="*/ 50 h 884"/>
                <a:gd name="T52" fmla="*/ 1303 w 1792"/>
                <a:gd name="T53" fmla="*/ 95 h 884"/>
                <a:gd name="T54" fmla="*/ 1082 w 1792"/>
                <a:gd name="T55" fmla="*/ 129 h 884"/>
                <a:gd name="T56" fmla="*/ 869 w 1792"/>
                <a:gd name="T57" fmla="*/ 155 h 884"/>
                <a:gd name="T58" fmla="*/ 661 w 1792"/>
                <a:gd name="T59" fmla="*/ 166 h 884"/>
                <a:gd name="T60" fmla="*/ 473 w 1792"/>
                <a:gd name="T61" fmla="*/ 168 h 884"/>
                <a:gd name="T62" fmla="*/ 303 w 1792"/>
                <a:gd name="T63" fmla="*/ 155 h 884"/>
                <a:gd name="T64" fmla="*/ 161 w 1792"/>
                <a:gd name="T65" fmla="*/ 129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92" h="884">
                  <a:moveTo>
                    <a:pt x="161" y="129"/>
                  </a:moveTo>
                  <a:lnTo>
                    <a:pt x="109" y="118"/>
                  </a:lnTo>
                  <a:lnTo>
                    <a:pt x="72" y="147"/>
                  </a:lnTo>
                  <a:lnTo>
                    <a:pt x="47" y="203"/>
                  </a:lnTo>
                  <a:lnTo>
                    <a:pt x="31" y="285"/>
                  </a:lnTo>
                  <a:lnTo>
                    <a:pt x="17" y="372"/>
                  </a:lnTo>
                  <a:lnTo>
                    <a:pt x="12" y="463"/>
                  </a:lnTo>
                  <a:lnTo>
                    <a:pt x="6" y="543"/>
                  </a:lnTo>
                  <a:lnTo>
                    <a:pt x="0" y="607"/>
                  </a:lnTo>
                  <a:lnTo>
                    <a:pt x="62" y="769"/>
                  </a:lnTo>
                  <a:lnTo>
                    <a:pt x="217" y="859"/>
                  </a:lnTo>
                  <a:lnTo>
                    <a:pt x="440" y="884"/>
                  </a:lnTo>
                  <a:lnTo>
                    <a:pt x="704" y="851"/>
                  </a:lnTo>
                  <a:lnTo>
                    <a:pt x="983" y="769"/>
                  </a:lnTo>
                  <a:lnTo>
                    <a:pt x="1257" y="647"/>
                  </a:lnTo>
                  <a:lnTo>
                    <a:pt x="1497" y="494"/>
                  </a:lnTo>
                  <a:lnTo>
                    <a:pt x="1683" y="318"/>
                  </a:lnTo>
                  <a:lnTo>
                    <a:pt x="1745" y="234"/>
                  </a:lnTo>
                  <a:lnTo>
                    <a:pt x="1780" y="170"/>
                  </a:lnTo>
                  <a:lnTo>
                    <a:pt x="1792" y="124"/>
                  </a:lnTo>
                  <a:lnTo>
                    <a:pt x="1790" y="89"/>
                  </a:lnTo>
                  <a:lnTo>
                    <a:pt x="1776" y="62"/>
                  </a:lnTo>
                  <a:lnTo>
                    <a:pt x="1759" y="40"/>
                  </a:lnTo>
                  <a:lnTo>
                    <a:pt x="1741" y="19"/>
                  </a:lnTo>
                  <a:lnTo>
                    <a:pt x="1735" y="0"/>
                  </a:lnTo>
                  <a:lnTo>
                    <a:pt x="1522" y="50"/>
                  </a:lnTo>
                  <a:lnTo>
                    <a:pt x="1303" y="95"/>
                  </a:lnTo>
                  <a:lnTo>
                    <a:pt x="1082" y="129"/>
                  </a:lnTo>
                  <a:lnTo>
                    <a:pt x="869" y="155"/>
                  </a:lnTo>
                  <a:lnTo>
                    <a:pt x="661" y="166"/>
                  </a:lnTo>
                  <a:lnTo>
                    <a:pt x="473" y="168"/>
                  </a:lnTo>
                  <a:lnTo>
                    <a:pt x="303" y="155"/>
                  </a:lnTo>
                  <a:lnTo>
                    <a:pt x="161" y="129"/>
                  </a:lnTo>
                  <a:close/>
                </a:path>
              </a:pathLst>
            </a:custGeom>
            <a:solidFill>
              <a:srgbClr val="6E9E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5" name="Freeform 2210">
              <a:extLst>
                <a:ext uri="{FF2B5EF4-FFF2-40B4-BE49-F238E27FC236}">
                  <a16:creationId xmlns:a16="http://schemas.microsoft.com/office/drawing/2014/main" id="{8A897724-5630-8CBF-8D57-59AB66575DA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579" y="3537"/>
              <a:ext cx="1728" cy="805"/>
            </a:xfrm>
            <a:custGeom>
              <a:avLst/>
              <a:gdLst>
                <a:gd name="T0" fmla="*/ 153 w 1728"/>
                <a:gd name="T1" fmla="*/ 140 h 805"/>
                <a:gd name="T2" fmla="*/ 107 w 1728"/>
                <a:gd name="T3" fmla="*/ 128 h 805"/>
                <a:gd name="T4" fmla="*/ 72 w 1728"/>
                <a:gd name="T5" fmla="*/ 154 h 805"/>
                <a:gd name="T6" fmla="*/ 48 w 1728"/>
                <a:gd name="T7" fmla="*/ 206 h 805"/>
                <a:gd name="T8" fmla="*/ 33 w 1728"/>
                <a:gd name="T9" fmla="*/ 276 h 805"/>
                <a:gd name="T10" fmla="*/ 19 w 1728"/>
                <a:gd name="T11" fmla="*/ 355 h 805"/>
                <a:gd name="T12" fmla="*/ 14 w 1728"/>
                <a:gd name="T13" fmla="*/ 435 h 805"/>
                <a:gd name="T14" fmla="*/ 6 w 1728"/>
                <a:gd name="T15" fmla="*/ 507 h 805"/>
                <a:gd name="T16" fmla="*/ 0 w 1728"/>
                <a:gd name="T17" fmla="*/ 563 h 805"/>
                <a:gd name="T18" fmla="*/ 62 w 1728"/>
                <a:gd name="T19" fmla="*/ 708 h 805"/>
                <a:gd name="T20" fmla="*/ 215 w 1728"/>
                <a:gd name="T21" fmla="*/ 788 h 805"/>
                <a:gd name="T22" fmla="*/ 430 w 1728"/>
                <a:gd name="T23" fmla="*/ 805 h 805"/>
                <a:gd name="T24" fmla="*/ 686 w 1728"/>
                <a:gd name="T25" fmla="*/ 774 h 805"/>
                <a:gd name="T26" fmla="*/ 956 w 1728"/>
                <a:gd name="T27" fmla="*/ 697 h 805"/>
                <a:gd name="T28" fmla="*/ 1220 w 1728"/>
                <a:gd name="T29" fmla="*/ 586 h 805"/>
                <a:gd name="T30" fmla="*/ 1450 w 1728"/>
                <a:gd name="T31" fmla="*/ 447 h 805"/>
                <a:gd name="T32" fmla="*/ 1625 w 1728"/>
                <a:gd name="T33" fmla="*/ 289 h 805"/>
                <a:gd name="T34" fmla="*/ 1683 w 1728"/>
                <a:gd name="T35" fmla="*/ 214 h 805"/>
                <a:gd name="T36" fmla="*/ 1716 w 1728"/>
                <a:gd name="T37" fmla="*/ 156 h 805"/>
                <a:gd name="T38" fmla="*/ 1728 w 1728"/>
                <a:gd name="T39" fmla="*/ 111 h 805"/>
                <a:gd name="T40" fmla="*/ 1726 w 1728"/>
                <a:gd name="T41" fmla="*/ 80 h 805"/>
                <a:gd name="T42" fmla="*/ 1712 w 1728"/>
                <a:gd name="T43" fmla="*/ 55 h 805"/>
                <a:gd name="T44" fmla="*/ 1697 w 1728"/>
                <a:gd name="T45" fmla="*/ 35 h 805"/>
                <a:gd name="T46" fmla="*/ 1683 w 1728"/>
                <a:gd name="T47" fmla="*/ 18 h 805"/>
                <a:gd name="T48" fmla="*/ 1675 w 1728"/>
                <a:gd name="T49" fmla="*/ 0 h 805"/>
                <a:gd name="T50" fmla="*/ 1474 w 1728"/>
                <a:gd name="T51" fmla="*/ 49 h 805"/>
                <a:gd name="T52" fmla="*/ 1264 w 1728"/>
                <a:gd name="T53" fmla="*/ 92 h 805"/>
                <a:gd name="T54" fmla="*/ 1051 w 1728"/>
                <a:gd name="T55" fmla="*/ 125 h 805"/>
                <a:gd name="T56" fmla="*/ 841 w 1728"/>
                <a:gd name="T57" fmla="*/ 152 h 805"/>
                <a:gd name="T58" fmla="*/ 638 w 1728"/>
                <a:gd name="T59" fmla="*/ 167 h 805"/>
                <a:gd name="T60" fmla="*/ 452 w 1728"/>
                <a:gd name="T61" fmla="*/ 171 h 805"/>
                <a:gd name="T62" fmla="*/ 287 w 1728"/>
                <a:gd name="T63" fmla="*/ 161 h 805"/>
                <a:gd name="T64" fmla="*/ 153 w 1728"/>
                <a:gd name="T65" fmla="*/ 140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28" h="805">
                  <a:moveTo>
                    <a:pt x="153" y="140"/>
                  </a:moveTo>
                  <a:lnTo>
                    <a:pt x="107" y="128"/>
                  </a:lnTo>
                  <a:lnTo>
                    <a:pt x="72" y="154"/>
                  </a:lnTo>
                  <a:lnTo>
                    <a:pt x="48" y="206"/>
                  </a:lnTo>
                  <a:lnTo>
                    <a:pt x="33" y="276"/>
                  </a:lnTo>
                  <a:lnTo>
                    <a:pt x="19" y="355"/>
                  </a:lnTo>
                  <a:lnTo>
                    <a:pt x="14" y="435"/>
                  </a:lnTo>
                  <a:lnTo>
                    <a:pt x="6" y="507"/>
                  </a:lnTo>
                  <a:lnTo>
                    <a:pt x="0" y="563"/>
                  </a:lnTo>
                  <a:lnTo>
                    <a:pt x="62" y="708"/>
                  </a:lnTo>
                  <a:lnTo>
                    <a:pt x="215" y="788"/>
                  </a:lnTo>
                  <a:lnTo>
                    <a:pt x="430" y="805"/>
                  </a:lnTo>
                  <a:lnTo>
                    <a:pt x="686" y="774"/>
                  </a:lnTo>
                  <a:lnTo>
                    <a:pt x="956" y="697"/>
                  </a:lnTo>
                  <a:lnTo>
                    <a:pt x="1220" y="586"/>
                  </a:lnTo>
                  <a:lnTo>
                    <a:pt x="1450" y="447"/>
                  </a:lnTo>
                  <a:lnTo>
                    <a:pt x="1625" y="289"/>
                  </a:lnTo>
                  <a:lnTo>
                    <a:pt x="1683" y="214"/>
                  </a:lnTo>
                  <a:lnTo>
                    <a:pt x="1716" y="156"/>
                  </a:lnTo>
                  <a:lnTo>
                    <a:pt x="1728" y="111"/>
                  </a:lnTo>
                  <a:lnTo>
                    <a:pt x="1726" y="80"/>
                  </a:lnTo>
                  <a:lnTo>
                    <a:pt x="1712" y="55"/>
                  </a:lnTo>
                  <a:lnTo>
                    <a:pt x="1697" y="35"/>
                  </a:lnTo>
                  <a:lnTo>
                    <a:pt x="1683" y="18"/>
                  </a:lnTo>
                  <a:lnTo>
                    <a:pt x="1675" y="0"/>
                  </a:lnTo>
                  <a:lnTo>
                    <a:pt x="1474" y="49"/>
                  </a:lnTo>
                  <a:lnTo>
                    <a:pt x="1264" y="92"/>
                  </a:lnTo>
                  <a:lnTo>
                    <a:pt x="1051" y="125"/>
                  </a:lnTo>
                  <a:lnTo>
                    <a:pt x="841" y="152"/>
                  </a:lnTo>
                  <a:lnTo>
                    <a:pt x="638" y="167"/>
                  </a:lnTo>
                  <a:lnTo>
                    <a:pt x="452" y="171"/>
                  </a:lnTo>
                  <a:lnTo>
                    <a:pt x="287" y="161"/>
                  </a:lnTo>
                  <a:lnTo>
                    <a:pt x="153" y="140"/>
                  </a:lnTo>
                  <a:close/>
                </a:path>
              </a:pathLst>
            </a:custGeom>
            <a:solidFill>
              <a:srgbClr val="6B9E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6" name="Freeform 2211">
              <a:extLst>
                <a:ext uri="{FF2B5EF4-FFF2-40B4-BE49-F238E27FC236}">
                  <a16:creationId xmlns:a16="http://schemas.microsoft.com/office/drawing/2014/main" id="{331ECF35-6942-A907-D7CF-686A416B92D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620" y="3574"/>
              <a:ext cx="1658" cy="726"/>
            </a:xfrm>
            <a:custGeom>
              <a:avLst/>
              <a:gdLst>
                <a:gd name="T0" fmla="*/ 139 w 1658"/>
                <a:gd name="T1" fmla="*/ 144 h 726"/>
                <a:gd name="T2" fmla="*/ 95 w 1658"/>
                <a:gd name="T3" fmla="*/ 132 h 726"/>
                <a:gd name="T4" fmla="*/ 64 w 1658"/>
                <a:gd name="T5" fmla="*/ 157 h 726"/>
                <a:gd name="T6" fmla="*/ 42 w 1658"/>
                <a:gd name="T7" fmla="*/ 202 h 726"/>
                <a:gd name="T8" fmla="*/ 29 w 1658"/>
                <a:gd name="T9" fmla="*/ 266 h 726"/>
                <a:gd name="T10" fmla="*/ 17 w 1658"/>
                <a:gd name="T11" fmla="*/ 336 h 726"/>
                <a:gd name="T12" fmla="*/ 11 w 1658"/>
                <a:gd name="T13" fmla="*/ 408 h 726"/>
                <a:gd name="T14" fmla="*/ 5 w 1658"/>
                <a:gd name="T15" fmla="*/ 472 h 726"/>
                <a:gd name="T16" fmla="*/ 0 w 1658"/>
                <a:gd name="T17" fmla="*/ 522 h 726"/>
                <a:gd name="T18" fmla="*/ 58 w 1658"/>
                <a:gd name="T19" fmla="*/ 648 h 726"/>
                <a:gd name="T20" fmla="*/ 205 w 1658"/>
                <a:gd name="T21" fmla="*/ 714 h 726"/>
                <a:gd name="T22" fmla="*/ 415 w 1658"/>
                <a:gd name="T23" fmla="*/ 726 h 726"/>
                <a:gd name="T24" fmla="*/ 663 w 1658"/>
                <a:gd name="T25" fmla="*/ 693 h 726"/>
                <a:gd name="T26" fmla="*/ 925 w 1658"/>
                <a:gd name="T27" fmla="*/ 619 h 726"/>
                <a:gd name="T28" fmla="*/ 1177 w 1658"/>
                <a:gd name="T29" fmla="*/ 518 h 726"/>
                <a:gd name="T30" fmla="*/ 1396 w 1658"/>
                <a:gd name="T31" fmla="*/ 392 h 726"/>
                <a:gd name="T32" fmla="*/ 1561 w 1658"/>
                <a:gd name="T33" fmla="*/ 252 h 726"/>
                <a:gd name="T34" fmla="*/ 1615 w 1658"/>
                <a:gd name="T35" fmla="*/ 186 h 726"/>
                <a:gd name="T36" fmla="*/ 1646 w 1658"/>
                <a:gd name="T37" fmla="*/ 136 h 726"/>
                <a:gd name="T38" fmla="*/ 1658 w 1658"/>
                <a:gd name="T39" fmla="*/ 97 h 726"/>
                <a:gd name="T40" fmla="*/ 1656 w 1658"/>
                <a:gd name="T41" fmla="*/ 70 h 726"/>
                <a:gd name="T42" fmla="*/ 1644 w 1658"/>
                <a:gd name="T43" fmla="*/ 49 h 726"/>
                <a:gd name="T44" fmla="*/ 1630 w 1658"/>
                <a:gd name="T45" fmla="*/ 31 h 726"/>
                <a:gd name="T46" fmla="*/ 1617 w 1658"/>
                <a:gd name="T47" fmla="*/ 16 h 726"/>
                <a:gd name="T48" fmla="*/ 1611 w 1658"/>
                <a:gd name="T49" fmla="*/ 0 h 726"/>
                <a:gd name="T50" fmla="*/ 1421 w 1658"/>
                <a:gd name="T51" fmla="*/ 43 h 726"/>
                <a:gd name="T52" fmla="*/ 1219 w 1658"/>
                <a:gd name="T53" fmla="*/ 82 h 726"/>
                <a:gd name="T54" fmla="*/ 1012 w 1658"/>
                <a:gd name="T55" fmla="*/ 115 h 726"/>
                <a:gd name="T56" fmla="*/ 806 w 1658"/>
                <a:gd name="T57" fmla="*/ 144 h 726"/>
                <a:gd name="T58" fmla="*/ 607 w 1658"/>
                <a:gd name="T59" fmla="*/ 159 h 726"/>
                <a:gd name="T60" fmla="*/ 426 w 1658"/>
                <a:gd name="T61" fmla="*/ 167 h 726"/>
                <a:gd name="T62" fmla="*/ 267 w 1658"/>
                <a:gd name="T63" fmla="*/ 161 h 726"/>
                <a:gd name="T64" fmla="*/ 139 w 1658"/>
                <a:gd name="T65" fmla="*/ 144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58" h="726">
                  <a:moveTo>
                    <a:pt x="139" y="144"/>
                  </a:moveTo>
                  <a:lnTo>
                    <a:pt x="95" y="132"/>
                  </a:lnTo>
                  <a:lnTo>
                    <a:pt x="64" y="157"/>
                  </a:lnTo>
                  <a:lnTo>
                    <a:pt x="42" y="202"/>
                  </a:lnTo>
                  <a:lnTo>
                    <a:pt x="29" y="266"/>
                  </a:lnTo>
                  <a:lnTo>
                    <a:pt x="17" y="336"/>
                  </a:lnTo>
                  <a:lnTo>
                    <a:pt x="11" y="408"/>
                  </a:lnTo>
                  <a:lnTo>
                    <a:pt x="5" y="472"/>
                  </a:lnTo>
                  <a:lnTo>
                    <a:pt x="0" y="522"/>
                  </a:lnTo>
                  <a:lnTo>
                    <a:pt x="58" y="648"/>
                  </a:lnTo>
                  <a:lnTo>
                    <a:pt x="205" y="714"/>
                  </a:lnTo>
                  <a:lnTo>
                    <a:pt x="415" y="726"/>
                  </a:lnTo>
                  <a:lnTo>
                    <a:pt x="663" y="693"/>
                  </a:lnTo>
                  <a:lnTo>
                    <a:pt x="925" y="619"/>
                  </a:lnTo>
                  <a:lnTo>
                    <a:pt x="1177" y="518"/>
                  </a:lnTo>
                  <a:lnTo>
                    <a:pt x="1396" y="392"/>
                  </a:lnTo>
                  <a:lnTo>
                    <a:pt x="1561" y="252"/>
                  </a:lnTo>
                  <a:lnTo>
                    <a:pt x="1615" y="186"/>
                  </a:lnTo>
                  <a:lnTo>
                    <a:pt x="1646" y="136"/>
                  </a:lnTo>
                  <a:lnTo>
                    <a:pt x="1658" y="97"/>
                  </a:lnTo>
                  <a:lnTo>
                    <a:pt x="1656" y="70"/>
                  </a:lnTo>
                  <a:lnTo>
                    <a:pt x="1644" y="49"/>
                  </a:lnTo>
                  <a:lnTo>
                    <a:pt x="1630" y="31"/>
                  </a:lnTo>
                  <a:lnTo>
                    <a:pt x="1617" y="16"/>
                  </a:lnTo>
                  <a:lnTo>
                    <a:pt x="1611" y="0"/>
                  </a:lnTo>
                  <a:lnTo>
                    <a:pt x="1421" y="43"/>
                  </a:lnTo>
                  <a:lnTo>
                    <a:pt x="1219" y="82"/>
                  </a:lnTo>
                  <a:lnTo>
                    <a:pt x="1012" y="115"/>
                  </a:lnTo>
                  <a:lnTo>
                    <a:pt x="806" y="144"/>
                  </a:lnTo>
                  <a:lnTo>
                    <a:pt x="607" y="159"/>
                  </a:lnTo>
                  <a:lnTo>
                    <a:pt x="426" y="167"/>
                  </a:lnTo>
                  <a:lnTo>
                    <a:pt x="267" y="161"/>
                  </a:lnTo>
                  <a:lnTo>
                    <a:pt x="139" y="144"/>
                  </a:lnTo>
                  <a:close/>
                </a:path>
              </a:pathLst>
            </a:custGeom>
            <a:solidFill>
              <a:srgbClr val="6EA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7" name="Freeform 2212">
              <a:extLst>
                <a:ext uri="{FF2B5EF4-FFF2-40B4-BE49-F238E27FC236}">
                  <a16:creationId xmlns:a16="http://schemas.microsoft.com/office/drawing/2014/main" id="{CE761FB3-E600-BF99-BA37-F9C00133FC9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660" y="3609"/>
              <a:ext cx="1588" cy="648"/>
            </a:xfrm>
            <a:custGeom>
              <a:avLst/>
              <a:gdLst>
                <a:gd name="T0" fmla="*/ 130 w 1588"/>
                <a:gd name="T1" fmla="*/ 153 h 648"/>
                <a:gd name="T2" fmla="*/ 90 w 1588"/>
                <a:gd name="T3" fmla="*/ 144 h 648"/>
                <a:gd name="T4" fmla="*/ 60 w 1588"/>
                <a:gd name="T5" fmla="*/ 165 h 648"/>
                <a:gd name="T6" fmla="*/ 39 w 1588"/>
                <a:gd name="T7" fmla="*/ 204 h 648"/>
                <a:gd name="T8" fmla="*/ 26 w 1588"/>
                <a:gd name="T9" fmla="*/ 258 h 648"/>
                <a:gd name="T10" fmla="*/ 14 w 1588"/>
                <a:gd name="T11" fmla="*/ 318 h 648"/>
                <a:gd name="T12" fmla="*/ 10 w 1588"/>
                <a:gd name="T13" fmla="*/ 378 h 648"/>
                <a:gd name="T14" fmla="*/ 4 w 1588"/>
                <a:gd name="T15" fmla="*/ 433 h 648"/>
                <a:gd name="T16" fmla="*/ 0 w 1588"/>
                <a:gd name="T17" fmla="*/ 477 h 648"/>
                <a:gd name="T18" fmla="*/ 57 w 1588"/>
                <a:gd name="T19" fmla="*/ 586 h 648"/>
                <a:gd name="T20" fmla="*/ 200 w 1588"/>
                <a:gd name="T21" fmla="*/ 642 h 648"/>
                <a:gd name="T22" fmla="*/ 402 w 1588"/>
                <a:gd name="T23" fmla="*/ 648 h 648"/>
                <a:gd name="T24" fmla="*/ 644 w 1588"/>
                <a:gd name="T25" fmla="*/ 615 h 648"/>
                <a:gd name="T26" fmla="*/ 896 w 1588"/>
                <a:gd name="T27" fmla="*/ 547 h 648"/>
                <a:gd name="T28" fmla="*/ 1141 w 1588"/>
                <a:gd name="T29" fmla="*/ 456 h 648"/>
                <a:gd name="T30" fmla="*/ 1350 w 1588"/>
                <a:gd name="T31" fmla="*/ 343 h 648"/>
                <a:gd name="T32" fmla="*/ 1503 w 1588"/>
                <a:gd name="T33" fmla="*/ 221 h 648"/>
                <a:gd name="T34" fmla="*/ 1552 w 1588"/>
                <a:gd name="T35" fmla="*/ 163 h 648"/>
                <a:gd name="T36" fmla="*/ 1579 w 1588"/>
                <a:gd name="T37" fmla="*/ 119 h 648"/>
                <a:gd name="T38" fmla="*/ 1588 w 1588"/>
                <a:gd name="T39" fmla="*/ 84 h 648"/>
                <a:gd name="T40" fmla="*/ 1587 w 1588"/>
                <a:gd name="T41" fmla="*/ 60 h 648"/>
                <a:gd name="T42" fmla="*/ 1575 w 1588"/>
                <a:gd name="T43" fmla="*/ 41 h 648"/>
                <a:gd name="T44" fmla="*/ 1561 w 1588"/>
                <a:gd name="T45" fmla="*/ 27 h 648"/>
                <a:gd name="T46" fmla="*/ 1548 w 1588"/>
                <a:gd name="T47" fmla="*/ 14 h 648"/>
                <a:gd name="T48" fmla="*/ 1544 w 1588"/>
                <a:gd name="T49" fmla="*/ 0 h 648"/>
                <a:gd name="T50" fmla="*/ 1367 w 1588"/>
                <a:gd name="T51" fmla="*/ 37 h 648"/>
                <a:gd name="T52" fmla="*/ 1175 w 1588"/>
                <a:gd name="T53" fmla="*/ 76 h 648"/>
                <a:gd name="T54" fmla="*/ 972 w 1588"/>
                <a:gd name="T55" fmla="*/ 111 h 648"/>
                <a:gd name="T56" fmla="*/ 772 w 1588"/>
                <a:gd name="T57" fmla="*/ 140 h 648"/>
                <a:gd name="T58" fmla="*/ 576 w 1588"/>
                <a:gd name="T59" fmla="*/ 159 h 648"/>
                <a:gd name="T60" fmla="*/ 400 w 1588"/>
                <a:gd name="T61" fmla="*/ 169 h 648"/>
                <a:gd name="T62" fmla="*/ 247 w 1588"/>
                <a:gd name="T63" fmla="*/ 167 h 648"/>
                <a:gd name="T64" fmla="*/ 130 w 1588"/>
                <a:gd name="T65" fmla="*/ 153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88" h="648">
                  <a:moveTo>
                    <a:pt x="130" y="153"/>
                  </a:moveTo>
                  <a:lnTo>
                    <a:pt x="90" y="144"/>
                  </a:lnTo>
                  <a:lnTo>
                    <a:pt x="60" y="165"/>
                  </a:lnTo>
                  <a:lnTo>
                    <a:pt x="39" y="204"/>
                  </a:lnTo>
                  <a:lnTo>
                    <a:pt x="26" y="258"/>
                  </a:lnTo>
                  <a:lnTo>
                    <a:pt x="14" y="318"/>
                  </a:lnTo>
                  <a:lnTo>
                    <a:pt x="10" y="378"/>
                  </a:lnTo>
                  <a:lnTo>
                    <a:pt x="4" y="433"/>
                  </a:lnTo>
                  <a:lnTo>
                    <a:pt x="0" y="477"/>
                  </a:lnTo>
                  <a:lnTo>
                    <a:pt x="57" y="586"/>
                  </a:lnTo>
                  <a:lnTo>
                    <a:pt x="200" y="642"/>
                  </a:lnTo>
                  <a:lnTo>
                    <a:pt x="402" y="648"/>
                  </a:lnTo>
                  <a:lnTo>
                    <a:pt x="644" y="615"/>
                  </a:lnTo>
                  <a:lnTo>
                    <a:pt x="896" y="547"/>
                  </a:lnTo>
                  <a:lnTo>
                    <a:pt x="1141" y="456"/>
                  </a:lnTo>
                  <a:lnTo>
                    <a:pt x="1350" y="343"/>
                  </a:lnTo>
                  <a:lnTo>
                    <a:pt x="1503" y="221"/>
                  </a:lnTo>
                  <a:lnTo>
                    <a:pt x="1552" y="163"/>
                  </a:lnTo>
                  <a:lnTo>
                    <a:pt x="1579" y="119"/>
                  </a:lnTo>
                  <a:lnTo>
                    <a:pt x="1588" y="84"/>
                  </a:lnTo>
                  <a:lnTo>
                    <a:pt x="1587" y="60"/>
                  </a:lnTo>
                  <a:lnTo>
                    <a:pt x="1575" y="41"/>
                  </a:lnTo>
                  <a:lnTo>
                    <a:pt x="1561" y="27"/>
                  </a:lnTo>
                  <a:lnTo>
                    <a:pt x="1548" y="14"/>
                  </a:lnTo>
                  <a:lnTo>
                    <a:pt x="1544" y="0"/>
                  </a:lnTo>
                  <a:lnTo>
                    <a:pt x="1367" y="37"/>
                  </a:lnTo>
                  <a:lnTo>
                    <a:pt x="1175" y="76"/>
                  </a:lnTo>
                  <a:lnTo>
                    <a:pt x="972" y="111"/>
                  </a:lnTo>
                  <a:lnTo>
                    <a:pt x="772" y="140"/>
                  </a:lnTo>
                  <a:lnTo>
                    <a:pt x="576" y="159"/>
                  </a:lnTo>
                  <a:lnTo>
                    <a:pt x="400" y="169"/>
                  </a:lnTo>
                  <a:lnTo>
                    <a:pt x="247" y="167"/>
                  </a:lnTo>
                  <a:lnTo>
                    <a:pt x="130" y="153"/>
                  </a:lnTo>
                  <a:close/>
                </a:path>
              </a:pathLst>
            </a:custGeom>
            <a:solidFill>
              <a:srgbClr val="6EA1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8" name="Freeform 2213">
              <a:extLst>
                <a:ext uri="{FF2B5EF4-FFF2-40B4-BE49-F238E27FC236}">
                  <a16:creationId xmlns:a16="http://schemas.microsoft.com/office/drawing/2014/main" id="{0B4F9092-B53A-421E-4AC3-BB5AEE4844D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701" y="3646"/>
              <a:ext cx="1518" cy="568"/>
            </a:xfrm>
            <a:custGeom>
              <a:avLst/>
              <a:gdLst>
                <a:gd name="T0" fmla="*/ 116 w 1518"/>
                <a:gd name="T1" fmla="*/ 157 h 568"/>
                <a:gd name="T2" fmla="*/ 80 w 1518"/>
                <a:gd name="T3" fmla="*/ 149 h 568"/>
                <a:gd name="T4" fmla="*/ 54 w 1518"/>
                <a:gd name="T5" fmla="*/ 167 h 568"/>
                <a:gd name="T6" fmla="*/ 35 w 1518"/>
                <a:gd name="T7" fmla="*/ 202 h 568"/>
                <a:gd name="T8" fmla="*/ 23 w 1518"/>
                <a:gd name="T9" fmla="*/ 248 h 568"/>
                <a:gd name="T10" fmla="*/ 12 w 1518"/>
                <a:gd name="T11" fmla="*/ 299 h 568"/>
                <a:gd name="T12" fmla="*/ 8 w 1518"/>
                <a:gd name="T13" fmla="*/ 351 h 568"/>
                <a:gd name="T14" fmla="*/ 2 w 1518"/>
                <a:gd name="T15" fmla="*/ 396 h 568"/>
                <a:gd name="T16" fmla="*/ 0 w 1518"/>
                <a:gd name="T17" fmla="*/ 433 h 568"/>
                <a:gd name="T18" fmla="*/ 54 w 1518"/>
                <a:gd name="T19" fmla="*/ 524 h 568"/>
                <a:gd name="T20" fmla="*/ 190 w 1518"/>
                <a:gd name="T21" fmla="*/ 568 h 568"/>
                <a:gd name="T22" fmla="*/ 386 w 1518"/>
                <a:gd name="T23" fmla="*/ 568 h 568"/>
                <a:gd name="T24" fmla="*/ 619 w 1518"/>
                <a:gd name="T25" fmla="*/ 535 h 568"/>
                <a:gd name="T26" fmla="*/ 863 w 1518"/>
                <a:gd name="T27" fmla="*/ 471 h 568"/>
                <a:gd name="T28" fmla="*/ 1096 w 1518"/>
                <a:gd name="T29" fmla="*/ 388 h 568"/>
                <a:gd name="T30" fmla="*/ 1295 w 1518"/>
                <a:gd name="T31" fmla="*/ 289 h 568"/>
                <a:gd name="T32" fmla="*/ 1441 w 1518"/>
                <a:gd name="T33" fmla="*/ 184 h 568"/>
                <a:gd name="T34" fmla="*/ 1483 w 1518"/>
                <a:gd name="T35" fmla="*/ 136 h 568"/>
                <a:gd name="T36" fmla="*/ 1511 w 1518"/>
                <a:gd name="T37" fmla="*/ 99 h 568"/>
                <a:gd name="T38" fmla="*/ 1518 w 1518"/>
                <a:gd name="T39" fmla="*/ 70 h 568"/>
                <a:gd name="T40" fmla="*/ 1516 w 1518"/>
                <a:gd name="T41" fmla="*/ 50 h 568"/>
                <a:gd name="T42" fmla="*/ 1505 w 1518"/>
                <a:gd name="T43" fmla="*/ 33 h 568"/>
                <a:gd name="T44" fmla="*/ 1493 w 1518"/>
                <a:gd name="T45" fmla="*/ 21 h 568"/>
                <a:gd name="T46" fmla="*/ 1483 w 1518"/>
                <a:gd name="T47" fmla="*/ 10 h 568"/>
                <a:gd name="T48" fmla="*/ 1480 w 1518"/>
                <a:gd name="T49" fmla="*/ 0 h 568"/>
                <a:gd name="T50" fmla="*/ 1315 w 1518"/>
                <a:gd name="T51" fmla="*/ 33 h 568"/>
                <a:gd name="T52" fmla="*/ 1131 w 1518"/>
                <a:gd name="T53" fmla="*/ 68 h 568"/>
                <a:gd name="T54" fmla="*/ 935 w 1518"/>
                <a:gd name="T55" fmla="*/ 99 h 568"/>
                <a:gd name="T56" fmla="*/ 739 w 1518"/>
                <a:gd name="T57" fmla="*/ 130 h 568"/>
                <a:gd name="T58" fmla="*/ 547 w 1518"/>
                <a:gd name="T59" fmla="*/ 151 h 568"/>
                <a:gd name="T60" fmla="*/ 374 w 1518"/>
                <a:gd name="T61" fmla="*/ 167 h 568"/>
                <a:gd name="T62" fmla="*/ 227 w 1518"/>
                <a:gd name="T63" fmla="*/ 169 h 568"/>
                <a:gd name="T64" fmla="*/ 116 w 1518"/>
                <a:gd name="T65" fmla="*/ 157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8" h="568">
                  <a:moveTo>
                    <a:pt x="116" y="157"/>
                  </a:moveTo>
                  <a:lnTo>
                    <a:pt x="80" y="149"/>
                  </a:lnTo>
                  <a:lnTo>
                    <a:pt x="54" y="167"/>
                  </a:lnTo>
                  <a:lnTo>
                    <a:pt x="35" y="202"/>
                  </a:lnTo>
                  <a:lnTo>
                    <a:pt x="23" y="248"/>
                  </a:lnTo>
                  <a:lnTo>
                    <a:pt x="12" y="299"/>
                  </a:lnTo>
                  <a:lnTo>
                    <a:pt x="8" y="351"/>
                  </a:lnTo>
                  <a:lnTo>
                    <a:pt x="2" y="396"/>
                  </a:lnTo>
                  <a:lnTo>
                    <a:pt x="0" y="433"/>
                  </a:lnTo>
                  <a:lnTo>
                    <a:pt x="54" y="524"/>
                  </a:lnTo>
                  <a:lnTo>
                    <a:pt x="190" y="568"/>
                  </a:lnTo>
                  <a:lnTo>
                    <a:pt x="386" y="568"/>
                  </a:lnTo>
                  <a:lnTo>
                    <a:pt x="619" y="535"/>
                  </a:lnTo>
                  <a:lnTo>
                    <a:pt x="863" y="471"/>
                  </a:lnTo>
                  <a:lnTo>
                    <a:pt x="1096" y="388"/>
                  </a:lnTo>
                  <a:lnTo>
                    <a:pt x="1295" y="289"/>
                  </a:lnTo>
                  <a:lnTo>
                    <a:pt x="1441" y="184"/>
                  </a:lnTo>
                  <a:lnTo>
                    <a:pt x="1483" y="136"/>
                  </a:lnTo>
                  <a:lnTo>
                    <a:pt x="1511" y="99"/>
                  </a:lnTo>
                  <a:lnTo>
                    <a:pt x="1518" y="70"/>
                  </a:lnTo>
                  <a:lnTo>
                    <a:pt x="1516" y="50"/>
                  </a:lnTo>
                  <a:lnTo>
                    <a:pt x="1505" y="33"/>
                  </a:lnTo>
                  <a:lnTo>
                    <a:pt x="1493" y="21"/>
                  </a:lnTo>
                  <a:lnTo>
                    <a:pt x="1483" y="10"/>
                  </a:lnTo>
                  <a:lnTo>
                    <a:pt x="1480" y="0"/>
                  </a:lnTo>
                  <a:lnTo>
                    <a:pt x="1315" y="33"/>
                  </a:lnTo>
                  <a:lnTo>
                    <a:pt x="1131" y="68"/>
                  </a:lnTo>
                  <a:lnTo>
                    <a:pt x="935" y="99"/>
                  </a:lnTo>
                  <a:lnTo>
                    <a:pt x="739" y="130"/>
                  </a:lnTo>
                  <a:lnTo>
                    <a:pt x="547" y="151"/>
                  </a:lnTo>
                  <a:lnTo>
                    <a:pt x="374" y="167"/>
                  </a:lnTo>
                  <a:lnTo>
                    <a:pt x="227" y="169"/>
                  </a:lnTo>
                  <a:lnTo>
                    <a:pt x="116" y="157"/>
                  </a:lnTo>
                  <a:close/>
                </a:path>
              </a:pathLst>
            </a:custGeom>
            <a:solidFill>
              <a:srgbClr val="70A3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99" name="Freeform 2214">
              <a:extLst>
                <a:ext uri="{FF2B5EF4-FFF2-40B4-BE49-F238E27FC236}">
                  <a16:creationId xmlns:a16="http://schemas.microsoft.com/office/drawing/2014/main" id="{E66371A7-A001-04D4-D56D-D3A4674A255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135" y="4447"/>
              <a:ext cx="1856" cy="646"/>
            </a:xfrm>
            <a:custGeom>
              <a:avLst/>
              <a:gdLst>
                <a:gd name="T0" fmla="*/ 184 w 1856"/>
                <a:gd name="T1" fmla="*/ 62 h 646"/>
                <a:gd name="T2" fmla="*/ 126 w 1856"/>
                <a:gd name="T3" fmla="*/ 52 h 646"/>
                <a:gd name="T4" fmla="*/ 85 w 1856"/>
                <a:gd name="T5" fmla="*/ 76 h 646"/>
                <a:gd name="T6" fmla="*/ 54 w 1856"/>
                <a:gd name="T7" fmla="*/ 118 h 646"/>
                <a:gd name="T8" fmla="*/ 37 w 1856"/>
                <a:gd name="T9" fmla="*/ 180 h 646"/>
                <a:gd name="T10" fmla="*/ 23 w 1856"/>
                <a:gd name="T11" fmla="*/ 246 h 646"/>
                <a:gd name="T12" fmla="*/ 15 w 1856"/>
                <a:gd name="T13" fmla="*/ 314 h 646"/>
                <a:gd name="T14" fmla="*/ 8 w 1856"/>
                <a:gd name="T15" fmla="*/ 374 h 646"/>
                <a:gd name="T16" fmla="*/ 0 w 1856"/>
                <a:gd name="T17" fmla="*/ 423 h 646"/>
                <a:gd name="T18" fmla="*/ 64 w 1856"/>
                <a:gd name="T19" fmla="*/ 549 h 646"/>
                <a:gd name="T20" fmla="*/ 223 w 1856"/>
                <a:gd name="T21" fmla="*/ 623 h 646"/>
                <a:gd name="T22" fmla="*/ 444 w 1856"/>
                <a:gd name="T23" fmla="*/ 646 h 646"/>
                <a:gd name="T24" fmla="*/ 713 w 1856"/>
                <a:gd name="T25" fmla="*/ 628 h 646"/>
                <a:gd name="T26" fmla="*/ 997 w 1856"/>
                <a:gd name="T27" fmla="*/ 572 h 646"/>
                <a:gd name="T28" fmla="*/ 1278 w 1856"/>
                <a:gd name="T29" fmla="*/ 485 h 646"/>
                <a:gd name="T30" fmla="*/ 1530 w 1856"/>
                <a:gd name="T31" fmla="*/ 372 h 646"/>
                <a:gd name="T32" fmla="*/ 1731 w 1856"/>
                <a:gd name="T33" fmla="*/ 242 h 646"/>
                <a:gd name="T34" fmla="*/ 1801 w 1856"/>
                <a:gd name="T35" fmla="*/ 178 h 646"/>
                <a:gd name="T36" fmla="*/ 1842 w 1856"/>
                <a:gd name="T37" fmla="*/ 130 h 646"/>
                <a:gd name="T38" fmla="*/ 1856 w 1856"/>
                <a:gd name="T39" fmla="*/ 93 h 646"/>
                <a:gd name="T40" fmla="*/ 1854 w 1856"/>
                <a:gd name="T41" fmla="*/ 66 h 646"/>
                <a:gd name="T42" fmla="*/ 1836 w 1856"/>
                <a:gd name="T43" fmla="*/ 45 h 646"/>
                <a:gd name="T44" fmla="*/ 1817 w 1856"/>
                <a:gd name="T45" fmla="*/ 29 h 646"/>
                <a:gd name="T46" fmla="*/ 1797 w 1856"/>
                <a:gd name="T47" fmla="*/ 14 h 646"/>
                <a:gd name="T48" fmla="*/ 1790 w 1856"/>
                <a:gd name="T49" fmla="*/ 0 h 646"/>
                <a:gd name="T50" fmla="*/ 1557 w 1856"/>
                <a:gd name="T51" fmla="*/ 37 h 646"/>
                <a:gd name="T52" fmla="*/ 1330 w 1856"/>
                <a:gd name="T53" fmla="*/ 66 h 646"/>
                <a:gd name="T54" fmla="*/ 1109 w 1856"/>
                <a:gd name="T55" fmla="*/ 85 h 646"/>
                <a:gd name="T56" fmla="*/ 898 w 1856"/>
                <a:gd name="T57" fmla="*/ 99 h 646"/>
                <a:gd name="T58" fmla="*/ 696 w 1856"/>
                <a:gd name="T59" fmla="*/ 101 h 646"/>
                <a:gd name="T60" fmla="*/ 508 w 1856"/>
                <a:gd name="T61" fmla="*/ 95 h 646"/>
                <a:gd name="T62" fmla="*/ 337 w 1856"/>
                <a:gd name="T63" fmla="*/ 81 h 646"/>
                <a:gd name="T64" fmla="*/ 184 w 1856"/>
                <a:gd name="T65" fmla="*/ 62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56" h="646">
                  <a:moveTo>
                    <a:pt x="184" y="62"/>
                  </a:moveTo>
                  <a:lnTo>
                    <a:pt x="126" y="52"/>
                  </a:lnTo>
                  <a:lnTo>
                    <a:pt x="85" y="76"/>
                  </a:lnTo>
                  <a:lnTo>
                    <a:pt x="54" y="118"/>
                  </a:lnTo>
                  <a:lnTo>
                    <a:pt x="37" y="180"/>
                  </a:lnTo>
                  <a:lnTo>
                    <a:pt x="23" y="246"/>
                  </a:lnTo>
                  <a:lnTo>
                    <a:pt x="15" y="314"/>
                  </a:lnTo>
                  <a:lnTo>
                    <a:pt x="8" y="374"/>
                  </a:lnTo>
                  <a:lnTo>
                    <a:pt x="0" y="423"/>
                  </a:lnTo>
                  <a:lnTo>
                    <a:pt x="64" y="549"/>
                  </a:lnTo>
                  <a:lnTo>
                    <a:pt x="223" y="623"/>
                  </a:lnTo>
                  <a:lnTo>
                    <a:pt x="444" y="646"/>
                  </a:lnTo>
                  <a:lnTo>
                    <a:pt x="713" y="628"/>
                  </a:lnTo>
                  <a:lnTo>
                    <a:pt x="997" y="572"/>
                  </a:lnTo>
                  <a:lnTo>
                    <a:pt x="1278" y="485"/>
                  </a:lnTo>
                  <a:lnTo>
                    <a:pt x="1530" y="372"/>
                  </a:lnTo>
                  <a:lnTo>
                    <a:pt x="1731" y="242"/>
                  </a:lnTo>
                  <a:lnTo>
                    <a:pt x="1801" y="178"/>
                  </a:lnTo>
                  <a:lnTo>
                    <a:pt x="1842" y="130"/>
                  </a:lnTo>
                  <a:lnTo>
                    <a:pt x="1856" y="93"/>
                  </a:lnTo>
                  <a:lnTo>
                    <a:pt x="1854" y="66"/>
                  </a:lnTo>
                  <a:lnTo>
                    <a:pt x="1836" y="45"/>
                  </a:lnTo>
                  <a:lnTo>
                    <a:pt x="1817" y="29"/>
                  </a:lnTo>
                  <a:lnTo>
                    <a:pt x="1797" y="14"/>
                  </a:lnTo>
                  <a:lnTo>
                    <a:pt x="1790" y="0"/>
                  </a:lnTo>
                  <a:lnTo>
                    <a:pt x="1557" y="37"/>
                  </a:lnTo>
                  <a:lnTo>
                    <a:pt x="1330" y="66"/>
                  </a:lnTo>
                  <a:lnTo>
                    <a:pt x="1109" y="85"/>
                  </a:lnTo>
                  <a:lnTo>
                    <a:pt x="898" y="99"/>
                  </a:lnTo>
                  <a:lnTo>
                    <a:pt x="696" y="101"/>
                  </a:lnTo>
                  <a:lnTo>
                    <a:pt x="508" y="95"/>
                  </a:lnTo>
                  <a:lnTo>
                    <a:pt x="337" y="81"/>
                  </a:lnTo>
                  <a:lnTo>
                    <a:pt x="184" y="62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00" name="Freeform 2215">
              <a:extLst>
                <a:ext uri="{FF2B5EF4-FFF2-40B4-BE49-F238E27FC236}">
                  <a16:creationId xmlns:a16="http://schemas.microsoft.com/office/drawing/2014/main" id="{F9D7E2C3-2EE6-C457-3B19-6C00DC65AD6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170" y="4464"/>
              <a:ext cx="1793" cy="604"/>
            </a:xfrm>
            <a:custGeom>
              <a:avLst/>
              <a:gdLst>
                <a:gd name="T0" fmla="*/ 176 w 1793"/>
                <a:gd name="T1" fmla="*/ 68 h 604"/>
                <a:gd name="T2" fmla="*/ 122 w 1793"/>
                <a:gd name="T3" fmla="*/ 59 h 604"/>
                <a:gd name="T4" fmla="*/ 83 w 1793"/>
                <a:gd name="T5" fmla="*/ 80 h 604"/>
                <a:gd name="T6" fmla="*/ 54 w 1793"/>
                <a:gd name="T7" fmla="*/ 121 h 604"/>
                <a:gd name="T8" fmla="*/ 37 w 1793"/>
                <a:gd name="T9" fmla="*/ 177 h 604"/>
                <a:gd name="T10" fmla="*/ 23 w 1793"/>
                <a:gd name="T11" fmla="*/ 237 h 604"/>
                <a:gd name="T12" fmla="*/ 15 w 1793"/>
                <a:gd name="T13" fmla="*/ 301 h 604"/>
                <a:gd name="T14" fmla="*/ 8 w 1793"/>
                <a:gd name="T15" fmla="*/ 357 h 604"/>
                <a:gd name="T16" fmla="*/ 0 w 1793"/>
                <a:gd name="T17" fmla="*/ 402 h 604"/>
                <a:gd name="T18" fmla="*/ 62 w 1793"/>
                <a:gd name="T19" fmla="*/ 516 h 604"/>
                <a:gd name="T20" fmla="*/ 215 w 1793"/>
                <a:gd name="T21" fmla="*/ 582 h 604"/>
                <a:gd name="T22" fmla="*/ 432 w 1793"/>
                <a:gd name="T23" fmla="*/ 604 h 604"/>
                <a:gd name="T24" fmla="*/ 692 w 1793"/>
                <a:gd name="T25" fmla="*/ 586 h 604"/>
                <a:gd name="T26" fmla="*/ 967 w 1793"/>
                <a:gd name="T27" fmla="*/ 532 h 604"/>
                <a:gd name="T28" fmla="*/ 1241 w 1793"/>
                <a:gd name="T29" fmla="*/ 452 h 604"/>
                <a:gd name="T30" fmla="*/ 1481 w 1793"/>
                <a:gd name="T31" fmla="*/ 346 h 604"/>
                <a:gd name="T32" fmla="*/ 1673 w 1793"/>
                <a:gd name="T33" fmla="*/ 225 h 604"/>
                <a:gd name="T34" fmla="*/ 1741 w 1793"/>
                <a:gd name="T35" fmla="*/ 165 h 604"/>
                <a:gd name="T36" fmla="*/ 1780 w 1793"/>
                <a:gd name="T37" fmla="*/ 121 h 604"/>
                <a:gd name="T38" fmla="*/ 1793 w 1793"/>
                <a:gd name="T39" fmla="*/ 86 h 604"/>
                <a:gd name="T40" fmla="*/ 1791 w 1793"/>
                <a:gd name="T41" fmla="*/ 63 h 604"/>
                <a:gd name="T42" fmla="*/ 1778 w 1793"/>
                <a:gd name="T43" fmla="*/ 43 h 604"/>
                <a:gd name="T44" fmla="*/ 1759 w 1793"/>
                <a:gd name="T45" fmla="*/ 28 h 604"/>
                <a:gd name="T46" fmla="*/ 1741 w 1793"/>
                <a:gd name="T47" fmla="*/ 14 h 604"/>
                <a:gd name="T48" fmla="*/ 1733 w 1793"/>
                <a:gd name="T49" fmla="*/ 0 h 604"/>
                <a:gd name="T50" fmla="*/ 1512 w 1793"/>
                <a:gd name="T51" fmla="*/ 35 h 604"/>
                <a:gd name="T52" fmla="*/ 1291 w 1793"/>
                <a:gd name="T53" fmla="*/ 64 h 604"/>
                <a:gd name="T54" fmla="*/ 1076 w 1793"/>
                <a:gd name="T55" fmla="*/ 86 h 604"/>
                <a:gd name="T56" fmla="*/ 868 w 1793"/>
                <a:gd name="T57" fmla="*/ 99 h 604"/>
                <a:gd name="T58" fmla="*/ 669 w 1793"/>
                <a:gd name="T59" fmla="*/ 103 h 604"/>
                <a:gd name="T60" fmla="*/ 486 w 1793"/>
                <a:gd name="T61" fmla="*/ 99 h 604"/>
                <a:gd name="T62" fmla="*/ 320 w 1793"/>
                <a:gd name="T63" fmla="*/ 88 h 604"/>
                <a:gd name="T64" fmla="*/ 176 w 1793"/>
                <a:gd name="T65" fmla="*/ 68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93" h="604">
                  <a:moveTo>
                    <a:pt x="176" y="68"/>
                  </a:moveTo>
                  <a:lnTo>
                    <a:pt x="122" y="59"/>
                  </a:lnTo>
                  <a:lnTo>
                    <a:pt x="83" y="80"/>
                  </a:lnTo>
                  <a:lnTo>
                    <a:pt x="54" y="121"/>
                  </a:lnTo>
                  <a:lnTo>
                    <a:pt x="37" y="177"/>
                  </a:lnTo>
                  <a:lnTo>
                    <a:pt x="23" y="237"/>
                  </a:lnTo>
                  <a:lnTo>
                    <a:pt x="15" y="301"/>
                  </a:lnTo>
                  <a:lnTo>
                    <a:pt x="8" y="357"/>
                  </a:lnTo>
                  <a:lnTo>
                    <a:pt x="0" y="402"/>
                  </a:lnTo>
                  <a:lnTo>
                    <a:pt x="62" y="516"/>
                  </a:lnTo>
                  <a:lnTo>
                    <a:pt x="215" y="582"/>
                  </a:lnTo>
                  <a:lnTo>
                    <a:pt x="432" y="604"/>
                  </a:lnTo>
                  <a:lnTo>
                    <a:pt x="692" y="586"/>
                  </a:lnTo>
                  <a:lnTo>
                    <a:pt x="967" y="532"/>
                  </a:lnTo>
                  <a:lnTo>
                    <a:pt x="1241" y="452"/>
                  </a:lnTo>
                  <a:lnTo>
                    <a:pt x="1481" y="346"/>
                  </a:lnTo>
                  <a:lnTo>
                    <a:pt x="1673" y="225"/>
                  </a:lnTo>
                  <a:lnTo>
                    <a:pt x="1741" y="165"/>
                  </a:lnTo>
                  <a:lnTo>
                    <a:pt x="1780" y="121"/>
                  </a:lnTo>
                  <a:lnTo>
                    <a:pt x="1793" y="86"/>
                  </a:lnTo>
                  <a:lnTo>
                    <a:pt x="1791" y="63"/>
                  </a:lnTo>
                  <a:lnTo>
                    <a:pt x="1778" y="43"/>
                  </a:lnTo>
                  <a:lnTo>
                    <a:pt x="1759" y="28"/>
                  </a:lnTo>
                  <a:lnTo>
                    <a:pt x="1741" y="14"/>
                  </a:lnTo>
                  <a:lnTo>
                    <a:pt x="1733" y="0"/>
                  </a:lnTo>
                  <a:lnTo>
                    <a:pt x="1512" y="35"/>
                  </a:lnTo>
                  <a:lnTo>
                    <a:pt x="1291" y="64"/>
                  </a:lnTo>
                  <a:lnTo>
                    <a:pt x="1076" y="86"/>
                  </a:lnTo>
                  <a:lnTo>
                    <a:pt x="868" y="99"/>
                  </a:lnTo>
                  <a:lnTo>
                    <a:pt x="669" y="103"/>
                  </a:lnTo>
                  <a:lnTo>
                    <a:pt x="486" y="99"/>
                  </a:lnTo>
                  <a:lnTo>
                    <a:pt x="320" y="88"/>
                  </a:lnTo>
                  <a:lnTo>
                    <a:pt x="176" y="68"/>
                  </a:lnTo>
                  <a:close/>
                </a:path>
              </a:pathLst>
            </a:custGeom>
            <a:solidFill>
              <a:srgbClr val="699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01" name="Freeform 2216">
              <a:extLst>
                <a:ext uri="{FF2B5EF4-FFF2-40B4-BE49-F238E27FC236}">
                  <a16:creationId xmlns:a16="http://schemas.microsoft.com/office/drawing/2014/main" id="{5E555FAA-19BD-5B4F-E170-FF33DCEB397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207" y="4488"/>
              <a:ext cx="1729" cy="554"/>
            </a:xfrm>
            <a:custGeom>
              <a:avLst/>
              <a:gdLst>
                <a:gd name="T0" fmla="*/ 166 w 1729"/>
                <a:gd name="T1" fmla="*/ 72 h 554"/>
                <a:gd name="T2" fmla="*/ 114 w 1729"/>
                <a:gd name="T3" fmla="*/ 62 h 554"/>
                <a:gd name="T4" fmla="*/ 77 w 1729"/>
                <a:gd name="T5" fmla="*/ 81 h 554"/>
                <a:gd name="T6" fmla="*/ 52 w 1729"/>
                <a:gd name="T7" fmla="*/ 118 h 554"/>
                <a:gd name="T8" fmla="*/ 35 w 1729"/>
                <a:gd name="T9" fmla="*/ 168 h 554"/>
                <a:gd name="T10" fmla="*/ 21 w 1729"/>
                <a:gd name="T11" fmla="*/ 225 h 554"/>
                <a:gd name="T12" fmla="*/ 13 w 1729"/>
                <a:gd name="T13" fmla="*/ 281 h 554"/>
                <a:gd name="T14" fmla="*/ 5 w 1729"/>
                <a:gd name="T15" fmla="*/ 331 h 554"/>
                <a:gd name="T16" fmla="*/ 0 w 1729"/>
                <a:gd name="T17" fmla="*/ 372 h 554"/>
                <a:gd name="T18" fmla="*/ 62 w 1729"/>
                <a:gd name="T19" fmla="*/ 477 h 554"/>
                <a:gd name="T20" fmla="*/ 211 w 1729"/>
                <a:gd name="T21" fmla="*/ 537 h 554"/>
                <a:gd name="T22" fmla="*/ 422 w 1729"/>
                <a:gd name="T23" fmla="*/ 554 h 554"/>
                <a:gd name="T24" fmla="*/ 674 w 1729"/>
                <a:gd name="T25" fmla="*/ 537 h 554"/>
                <a:gd name="T26" fmla="*/ 942 w 1729"/>
                <a:gd name="T27" fmla="*/ 485 h 554"/>
                <a:gd name="T28" fmla="*/ 1206 w 1729"/>
                <a:gd name="T29" fmla="*/ 409 h 554"/>
                <a:gd name="T30" fmla="*/ 1438 w 1729"/>
                <a:gd name="T31" fmla="*/ 312 h 554"/>
                <a:gd name="T32" fmla="*/ 1619 w 1729"/>
                <a:gd name="T33" fmla="*/ 201 h 554"/>
                <a:gd name="T34" fmla="*/ 1681 w 1729"/>
                <a:gd name="T35" fmla="*/ 147 h 554"/>
                <a:gd name="T36" fmla="*/ 1716 w 1729"/>
                <a:gd name="T37" fmla="*/ 106 h 554"/>
                <a:gd name="T38" fmla="*/ 1729 w 1729"/>
                <a:gd name="T39" fmla="*/ 75 h 554"/>
                <a:gd name="T40" fmla="*/ 1727 w 1729"/>
                <a:gd name="T41" fmla="*/ 54 h 554"/>
                <a:gd name="T42" fmla="*/ 1714 w 1729"/>
                <a:gd name="T43" fmla="*/ 35 h 554"/>
                <a:gd name="T44" fmla="*/ 1696 w 1729"/>
                <a:gd name="T45" fmla="*/ 23 h 554"/>
                <a:gd name="T46" fmla="*/ 1681 w 1729"/>
                <a:gd name="T47" fmla="*/ 11 h 554"/>
                <a:gd name="T48" fmla="*/ 1673 w 1729"/>
                <a:gd name="T49" fmla="*/ 0 h 554"/>
                <a:gd name="T50" fmla="*/ 1462 w 1729"/>
                <a:gd name="T51" fmla="*/ 31 h 554"/>
                <a:gd name="T52" fmla="*/ 1252 w 1729"/>
                <a:gd name="T53" fmla="*/ 58 h 554"/>
                <a:gd name="T54" fmla="*/ 1041 w 1729"/>
                <a:gd name="T55" fmla="*/ 77 h 554"/>
                <a:gd name="T56" fmla="*/ 839 w 1729"/>
                <a:gd name="T57" fmla="*/ 93 h 554"/>
                <a:gd name="T58" fmla="*/ 643 w 1729"/>
                <a:gd name="T59" fmla="*/ 97 h 554"/>
                <a:gd name="T60" fmla="*/ 465 w 1729"/>
                <a:gd name="T61" fmla="*/ 97 h 554"/>
                <a:gd name="T62" fmla="*/ 304 w 1729"/>
                <a:gd name="T63" fmla="*/ 87 h 554"/>
                <a:gd name="T64" fmla="*/ 166 w 1729"/>
                <a:gd name="T65" fmla="*/ 72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29" h="554">
                  <a:moveTo>
                    <a:pt x="166" y="72"/>
                  </a:moveTo>
                  <a:lnTo>
                    <a:pt x="114" y="62"/>
                  </a:lnTo>
                  <a:lnTo>
                    <a:pt x="77" y="81"/>
                  </a:lnTo>
                  <a:lnTo>
                    <a:pt x="52" y="118"/>
                  </a:lnTo>
                  <a:lnTo>
                    <a:pt x="35" y="168"/>
                  </a:lnTo>
                  <a:lnTo>
                    <a:pt x="21" y="225"/>
                  </a:lnTo>
                  <a:lnTo>
                    <a:pt x="13" y="281"/>
                  </a:lnTo>
                  <a:lnTo>
                    <a:pt x="5" y="331"/>
                  </a:lnTo>
                  <a:lnTo>
                    <a:pt x="0" y="372"/>
                  </a:lnTo>
                  <a:lnTo>
                    <a:pt x="62" y="477"/>
                  </a:lnTo>
                  <a:lnTo>
                    <a:pt x="211" y="537"/>
                  </a:lnTo>
                  <a:lnTo>
                    <a:pt x="422" y="554"/>
                  </a:lnTo>
                  <a:lnTo>
                    <a:pt x="674" y="537"/>
                  </a:lnTo>
                  <a:lnTo>
                    <a:pt x="942" y="485"/>
                  </a:lnTo>
                  <a:lnTo>
                    <a:pt x="1206" y="409"/>
                  </a:lnTo>
                  <a:lnTo>
                    <a:pt x="1438" y="312"/>
                  </a:lnTo>
                  <a:lnTo>
                    <a:pt x="1619" y="201"/>
                  </a:lnTo>
                  <a:lnTo>
                    <a:pt x="1681" y="147"/>
                  </a:lnTo>
                  <a:lnTo>
                    <a:pt x="1716" y="106"/>
                  </a:lnTo>
                  <a:lnTo>
                    <a:pt x="1729" y="75"/>
                  </a:lnTo>
                  <a:lnTo>
                    <a:pt x="1727" y="54"/>
                  </a:lnTo>
                  <a:lnTo>
                    <a:pt x="1714" y="35"/>
                  </a:lnTo>
                  <a:lnTo>
                    <a:pt x="1696" y="23"/>
                  </a:lnTo>
                  <a:lnTo>
                    <a:pt x="1681" y="11"/>
                  </a:lnTo>
                  <a:lnTo>
                    <a:pt x="1673" y="0"/>
                  </a:lnTo>
                  <a:lnTo>
                    <a:pt x="1462" y="31"/>
                  </a:lnTo>
                  <a:lnTo>
                    <a:pt x="1252" y="58"/>
                  </a:lnTo>
                  <a:lnTo>
                    <a:pt x="1041" y="77"/>
                  </a:lnTo>
                  <a:lnTo>
                    <a:pt x="839" y="93"/>
                  </a:lnTo>
                  <a:lnTo>
                    <a:pt x="643" y="97"/>
                  </a:lnTo>
                  <a:lnTo>
                    <a:pt x="465" y="97"/>
                  </a:lnTo>
                  <a:lnTo>
                    <a:pt x="304" y="87"/>
                  </a:lnTo>
                  <a:lnTo>
                    <a:pt x="166" y="72"/>
                  </a:lnTo>
                  <a:close/>
                </a:path>
              </a:pathLst>
            </a:custGeom>
            <a:solidFill>
              <a:srgbClr val="6B9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02" name="Freeform 2217">
              <a:extLst>
                <a:ext uri="{FF2B5EF4-FFF2-40B4-BE49-F238E27FC236}">
                  <a16:creationId xmlns:a16="http://schemas.microsoft.com/office/drawing/2014/main" id="{F6756CA7-7641-2D81-A98E-6A75D6957D6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242" y="4505"/>
              <a:ext cx="1667" cy="510"/>
            </a:xfrm>
            <a:custGeom>
              <a:avLst/>
              <a:gdLst>
                <a:gd name="T0" fmla="*/ 159 w 1667"/>
                <a:gd name="T1" fmla="*/ 78 h 510"/>
                <a:gd name="T2" fmla="*/ 110 w 1667"/>
                <a:gd name="T3" fmla="*/ 70 h 510"/>
                <a:gd name="T4" fmla="*/ 75 w 1667"/>
                <a:gd name="T5" fmla="*/ 87 h 510"/>
                <a:gd name="T6" fmla="*/ 50 w 1667"/>
                <a:gd name="T7" fmla="*/ 120 h 510"/>
                <a:gd name="T8" fmla="*/ 34 w 1667"/>
                <a:gd name="T9" fmla="*/ 167 h 510"/>
                <a:gd name="T10" fmla="*/ 21 w 1667"/>
                <a:gd name="T11" fmla="*/ 215 h 510"/>
                <a:gd name="T12" fmla="*/ 13 w 1667"/>
                <a:gd name="T13" fmla="*/ 268 h 510"/>
                <a:gd name="T14" fmla="*/ 5 w 1667"/>
                <a:gd name="T15" fmla="*/ 314 h 510"/>
                <a:gd name="T16" fmla="*/ 0 w 1667"/>
                <a:gd name="T17" fmla="*/ 351 h 510"/>
                <a:gd name="T18" fmla="*/ 60 w 1667"/>
                <a:gd name="T19" fmla="*/ 444 h 510"/>
                <a:gd name="T20" fmla="*/ 205 w 1667"/>
                <a:gd name="T21" fmla="*/ 497 h 510"/>
                <a:gd name="T22" fmla="*/ 411 w 1667"/>
                <a:gd name="T23" fmla="*/ 510 h 510"/>
                <a:gd name="T24" fmla="*/ 657 w 1667"/>
                <a:gd name="T25" fmla="*/ 495 h 510"/>
                <a:gd name="T26" fmla="*/ 917 w 1667"/>
                <a:gd name="T27" fmla="*/ 446 h 510"/>
                <a:gd name="T28" fmla="*/ 1171 w 1667"/>
                <a:gd name="T29" fmla="*/ 378 h 510"/>
                <a:gd name="T30" fmla="*/ 1394 w 1667"/>
                <a:gd name="T31" fmla="*/ 289 h 510"/>
                <a:gd name="T32" fmla="*/ 1566 w 1667"/>
                <a:gd name="T33" fmla="*/ 190 h 510"/>
                <a:gd name="T34" fmla="*/ 1624 w 1667"/>
                <a:gd name="T35" fmla="*/ 140 h 510"/>
                <a:gd name="T36" fmla="*/ 1657 w 1667"/>
                <a:gd name="T37" fmla="*/ 103 h 510"/>
                <a:gd name="T38" fmla="*/ 1667 w 1667"/>
                <a:gd name="T39" fmla="*/ 74 h 510"/>
                <a:gd name="T40" fmla="*/ 1665 w 1667"/>
                <a:gd name="T41" fmla="*/ 55 h 510"/>
                <a:gd name="T42" fmla="*/ 1652 w 1667"/>
                <a:gd name="T43" fmla="*/ 35 h 510"/>
                <a:gd name="T44" fmla="*/ 1636 w 1667"/>
                <a:gd name="T45" fmla="*/ 23 h 510"/>
                <a:gd name="T46" fmla="*/ 1621 w 1667"/>
                <a:gd name="T47" fmla="*/ 12 h 510"/>
                <a:gd name="T48" fmla="*/ 1615 w 1667"/>
                <a:gd name="T49" fmla="*/ 0 h 510"/>
                <a:gd name="T50" fmla="*/ 1417 w 1667"/>
                <a:gd name="T51" fmla="*/ 29 h 510"/>
                <a:gd name="T52" fmla="*/ 1213 w 1667"/>
                <a:gd name="T53" fmla="*/ 56 h 510"/>
                <a:gd name="T54" fmla="*/ 1010 w 1667"/>
                <a:gd name="T55" fmla="*/ 76 h 510"/>
                <a:gd name="T56" fmla="*/ 812 w 1667"/>
                <a:gd name="T57" fmla="*/ 91 h 510"/>
                <a:gd name="T58" fmla="*/ 620 w 1667"/>
                <a:gd name="T59" fmla="*/ 97 h 510"/>
                <a:gd name="T60" fmla="*/ 446 w 1667"/>
                <a:gd name="T61" fmla="*/ 99 h 510"/>
                <a:gd name="T62" fmla="*/ 288 w 1667"/>
                <a:gd name="T63" fmla="*/ 91 h 510"/>
                <a:gd name="T64" fmla="*/ 159 w 1667"/>
                <a:gd name="T65" fmla="*/ 78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7" h="510">
                  <a:moveTo>
                    <a:pt x="159" y="78"/>
                  </a:moveTo>
                  <a:lnTo>
                    <a:pt x="110" y="70"/>
                  </a:lnTo>
                  <a:lnTo>
                    <a:pt x="75" y="87"/>
                  </a:lnTo>
                  <a:lnTo>
                    <a:pt x="50" y="120"/>
                  </a:lnTo>
                  <a:lnTo>
                    <a:pt x="34" y="167"/>
                  </a:lnTo>
                  <a:lnTo>
                    <a:pt x="21" y="215"/>
                  </a:lnTo>
                  <a:lnTo>
                    <a:pt x="13" y="268"/>
                  </a:lnTo>
                  <a:lnTo>
                    <a:pt x="5" y="314"/>
                  </a:lnTo>
                  <a:lnTo>
                    <a:pt x="0" y="351"/>
                  </a:lnTo>
                  <a:lnTo>
                    <a:pt x="60" y="444"/>
                  </a:lnTo>
                  <a:lnTo>
                    <a:pt x="205" y="497"/>
                  </a:lnTo>
                  <a:lnTo>
                    <a:pt x="411" y="510"/>
                  </a:lnTo>
                  <a:lnTo>
                    <a:pt x="657" y="495"/>
                  </a:lnTo>
                  <a:lnTo>
                    <a:pt x="917" y="446"/>
                  </a:lnTo>
                  <a:lnTo>
                    <a:pt x="1171" y="378"/>
                  </a:lnTo>
                  <a:lnTo>
                    <a:pt x="1394" y="289"/>
                  </a:lnTo>
                  <a:lnTo>
                    <a:pt x="1566" y="190"/>
                  </a:lnTo>
                  <a:lnTo>
                    <a:pt x="1624" y="140"/>
                  </a:lnTo>
                  <a:lnTo>
                    <a:pt x="1657" y="103"/>
                  </a:lnTo>
                  <a:lnTo>
                    <a:pt x="1667" y="74"/>
                  </a:lnTo>
                  <a:lnTo>
                    <a:pt x="1665" y="55"/>
                  </a:lnTo>
                  <a:lnTo>
                    <a:pt x="1652" y="35"/>
                  </a:lnTo>
                  <a:lnTo>
                    <a:pt x="1636" y="23"/>
                  </a:lnTo>
                  <a:lnTo>
                    <a:pt x="1621" y="12"/>
                  </a:lnTo>
                  <a:lnTo>
                    <a:pt x="1615" y="0"/>
                  </a:lnTo>
                  <a:lnTo>
                    <a:pt x="1417" y="29"/>
                  </a:lnTo>
                  <a:lnTo>
                    <a:pt x="1213" y="56"/>
                  </a:lnTo>
                  <a:lnTo>
                    <a:pt x="1010" y="76"/>
                  </a:lnTo>
                  <a:lnTo>
                    <a:pt x="812" y="91"/>
                  </a:lnTo>
                  <a:lnTo>
                    <a:pt x="620" y="97"/>
                  </a:lnTo>
                  <a:lnTo>
                    <a:pt x="446" y="99"/>
                  </a:lnTo>
                  <a:lnTo>
                    <a:pt x="288" y="91"/>
                  </a:lnTo>
                  <a:lnTo>
                    <a:pt x="159" y="78"/>
                  </a:lnTo>
                  <a:close/>
                </a:path>
              </a:pathLst>
            </a:custGeom>
            <a:solidFill>
              <a:srgbClr val="6E9E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03" name="Freeform 2218">
              <a:extLst>
                <a:ext uri="{FF2B5EF4-FFF2-40B4-BE49-F238E27FC236}">
                  <a16:creationId xmlns:a16="http://schemas.microsoft.com/office/drawing/2014/main" id="{AE08B0C5-5805-DE4A-BA17-D9CBCB3CE12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282" y="4528"/>
              <a:ext cx="1598" cy="464"/>
            </a:xfrm>
            <a:custGeom>
              <a:avLst/>
              <a:gdLst>
                <a:gd name="T0" fmla="*/ 140 w 1598"/>
                <a:gd name="T1" fmla="*/ 80 h 464"/>
                <a:gd name="T2" fmla="*/ 95 w 1598"/>
                <a:gd name="T3" fmla="*/ 72 h 464"/>
                <a:gd name="T4" fmla="*/ 64 w 1598"/>
                <a:gd name="T5" fmla="*/ 86 h 464"/>
                <a:gd name="T6" fmla="*/ 41 w 1598"/>
                <a:gd name="T7" fmla="*/ 115 h 464"/>
                <a:gd name="T8" fmla="*/ 27 w 1598"/>
                <a:gd name="T9" fmla="*/ 158 h 464"/>
                <a:gd name="T10" fmla="*/ 16 w 1598"/>
                <a:gd name="T11" fmla="*/ 202 h 464"/>
                <a:gd name="T12" fmla="*/ 10 w 1598"/>
                <a:gd name="T13" fmla="*/ 249 h 464"/>
                <a:gd name="T14" fmla="*/ 4 w 1598"/>
                <a:gd name="T15" fmla="*/ 291 h 464"/>
                <a:gd name="T16" fmla="*/ 0 w 1598"/>
                <a:gd name="T17" fmla="*/ 324 h 464"/>
                <a:gd name="T18" fmla="*/ 56 w 1598"/>
                <a:gd name="T19" fmla="*/ 408 h 464"/>
                <a:gd name="T20" fmla="*/ 196 w 1598"/>
                <a:gd name="T21" fmla="*/ 454 h 464"/>
                <a:gd name="T22" fmla="*/ 396 w 1598"/>
                <a:gd name="T23" fmla="*/ 464 h 464"/>
                <a:gd name="T24" fmla="*/ 632 w 1598"/>
                <a:gd name="T25" fmla="*/ 447 h 464"/>
                <a:gd name="T26" fmla="*/ 883 w 1598"/>
                <a:gd name="T27" fmla="*/ 402 h 464"/>
                <a:gd name="T28" fmla="*/ 1129 w 1598"/>
                <a:gd name="T29" fmla="*/ 338 h 464"/>
                <a:gd name="T30" fmla="*/ 1342 w 1598"/>
                <a:gd name="T31" fmla="*/ 258 h 464"/>
                <a:gd name="T32" fmla="*/ 1503 w 1598"/>
                <a:gd name="T33" fmla="*/ 167 h 464"/>
                <a:gd name="T34" fmla="*/ 1557 w 1598"/>
                <a:gd name="T35" fmla="*/ 123 h 464"/>
                <a:gd name="T36" fmla="*/ 1588 w 1598"/>
                <a:gd name="T37" fmla="*/ 88 h 464"/>
                <a:gd name="T38" fmla="*/ 1598 w 1598"/>
                <a:gd name="T39" fmla="*/ 63 h 464"/>
                <a:gd name="T40" fmla="*/ 1598 w 1598"/>
                <a:gd name="T41" fmla="*/ 45 h 464"/>
                <a:gd name="T42" fmla="*/ 1586 w 1598"/>
                <a:gd name="T43" fmla="*/ 30 h 464"/>
                <a:gd name="T44" fmla="*/ 1573 w 1598"/>
                <a:gd name="T45" fmla="*/ 20 h 464"/>
                <a:gd name="T46" fmla="*/ 1559 w 1598"/>
                <a:gd name="T47" fmla="*/ 10 h 464"/>
                <a:gd name="T48" fmla="*/ 1553 w 1598"/>
                <a:gd name="T49" fmla="*/ 0 h 464"/>
                <a:gd name="T50" fmla="*/ 1363 w 1598"/>
                <a:gd name="T51" fmla="*/ 28 h 464"/>
                <a:gd name="T52" fmla="*/ 1169 w 1598"/>
                <a:gd name="T53" fmla="*/ 51 h 464"/>
                <a:gd name="T54" fmla="*/ 968 w 1598"/>
                <a:gd name="T55" fmla="*/ 70 h 464"/>
                <a:gd name="T56" fmla="*/ 774 w 1598"/>
                <a:gd name="T57" fmla="*/ 86 h 464"/>
                <a:gd name="T58" fmla="*/ 586 w 1598"/>
                <a:gd name="T59" fmla="*/ 94 h 464"/>
                <a:gd name="T60" fmla="*/ 415 w 1598"/>
                <a:gd name="T61" fmla="*/ 97 h 464"/>
                <a:gd name="T62" fmla="*/ 262 w 1598"/>
                <a:gd name="T63" fmla="*/ 92 h 464"/>
                <a:gd name="T64" fmla="*/ 140 w 1598"/>
                <a:gd name="T65" fmla="*/ 8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98" h="464">
                  <a:moveTo>
                    <a:pt x="140" y="80"/>
                  </a:moveTo>
                  <a:lnTo>
                    <a:pt x="95" y="72"/>
                  </a:lnTo>
                  <a:lnTo>
                    <a:pt x="64" y="86"/>
                  </a:lnTo>
                  <a:lnTo>
                    <a:pt x="41" y="115"/>
                  </a:lnTo>
                  <a:lnTo>
                    <a:pt x="27" y="158"/>
                  </a:lnTo>
                  <a:lnTo>
                    <a:pt x="16" y="202"/>
                  </a:lnTo>
                  <a:lnTo>
                    <a:pt x="10" y="249"/>
                  </a:lnTo>
                  <a:lnTo>
                    <a:pt x="4" y="291"/>
                  </a:lnTo>
                  <a:lnTo>
                    <a:pt x="0" y="324"/>
                  </a:lnTo>
                  <a:lnTo>
                    <a:pt x="56" y="408"/>
                  </a:lnTo>
                  <a:lnTo>
                    <a:pt x="196" y="454"/>
                  </a:lnTo>
                  <a:lnTo>
                    <a:pt x="396" y="464"/>
                  </a:lnTo>
                  <a:lnTo>
                    <a:pt x="632" y="447"/>
                  </a:lnTo>
                  <a:lnTo>
                    <a:pt x="883" y="402"/>
                  </a:lnTo>
                  <a:lnTo>
                    <a:pt x="1129" y="338"/>
                  </a:lnTo>
                  <a:lnTo>
                    <a:pt x="1342" y="258"/>
                  </a:lnTo>
                  <a:lnTo>
                    <a:pt x="1503" y="167"/>
                  </a:lnTo>
                  <a:lnTo>
                    <a:pt x="1557" y="123"/>
                  </a:lnTo>
                  <a:lnTo>
                    <a:pt x="1588" y="88"/>
                  </a:lnTo>
                  <a:lnTo>
                    <a:pt x="1598" y="63"/>
                  </a:lnTo>
                  <a:lnTo>
                    <a:pt x="1598" y="45"/>
                  </a:lnTo>
                  <a:lnTo>
                    <a:pt x="1586" y="30"/>
                  </a:lnTo>
                  <a:lnTo>
                    <a:pt x="1573" y="20"/>
                  </a:lnTo>
                  <a:lnTo>
                    <a:pt x="1559" y="10"/>
                  </a:lnTo>
                  <a:lnTo>
                    <a:pt x="1553" y="0"/>
                  </a:lnTo>
                  <a:lnTo>
                    <a:pt x="1363" y="28"/>
                  </a:lnTo>
                  <a:lnTo>
                    <a:pt x="1169" y="51"/>
                  </a:lnTo>
                  <a:lnTo>
                    <a:pt x="968" y="70"/>
                  </a:lnTo>
                  <a:lnTo>
                    <a:pt x="774" y="86"/>
                  </a:lnTo>
                  <a:lnTo>
                    <a:pt x="586" y="94"/>
                  </a:lnTo>
                  <a:lnTo>
                    <a:pt x="415" y="97"/>
                  </a:lnTo>
                  <a:lnTo>
                    <a:pt x="262" y="92"/>
                  </a:lnTo>
                  <a:lnTo>
                    <a:pt x="140" y="80"/>
                  </a:lnTo>
                  <a:close/>
                </a:path>
              </a:pathLst>
            </a:custGeom>
            <a:solidFill>
              <a:srgbClr val="6B9E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04" name="Freeform 2219">
              <a:extLst>
                <a:ext uri="{FF2B5EF4-FFF2-40B4-BE49-F238E27FC236}">
                  <a16:creationId xmlns:a16="http://schemas.microsoft.com/office/drawing/2014/main" id="{D0D48290-A324-5DEC-5112-8F6B51A6D11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19" y="4546"/>
              <a:ext cx="1536" cy="421"/>
            </a:xfrm>
            <a:custGeom>
              <a:avLst/>
              <a:gdLst>
                <a:gd name="T0" fmla="*/ 130 w 1536"/>
                <a:gd name="T1" fmla="*/ 85 h 421"/>
                <a:gd name="T2" fmla="*/ 89 w 1536"/>
                <a:gd name="T3" fmla="*/ 78 h 421"/>
                <a:gd name="T4" fmla="*/ 60 w 1536"/>
                <a:gd name="T5" fmla="*/ 91 h 421"/>
                <a:gd name="T6" fmla="*/ 39 w 1536"/>
                <a:gd name="T7" fmla="*/ 116 h 421"/>
                <a:gd name="T8" fmla="*/ 25 w 1536"/>
                <a:gd name="T9" fmla="*/ 155 h 421"/>
                <a:gd name="T10" fmla="*/ 14 w 1536"/>
                <a:gd name="T11" fmla="*/ 194 h 421"/>
                <a:gd name="T12" fmla="*/ 10 w 1536"/>
                <a:gd name="T13" fmla="*/ 237 h 421"/>
                <a:gd name="T14" fmla="*/ 4 w 1536"/>
                <a:gd name="T15" fmla="*/ 271 h 421"/>
                <a:gd name="T16" fmla="*/ 0 w 1536"/>
                <a:gd name="T17" fmla="*/ 301 h 421"/>
                <a:gd name="T18" fmla="*/ 54 w 1536"/>
                <a:gd name="T19" fmla="*/ 374 h 421"/>
                <a:gd name="T20" fmla="*/ 190 w 1536"/>
                <a:gd name="T21" fmla="*/ 413 h 421"/>
                <a:gd name="T22" fmla="*/ 382 w 1536"/>
                <a:gd name="T23" fmla="*/ 421 h 421"/>
                <a:gd name="T24" fmla="*/ 613 w 1536"/>
                <a:gd name="T25" fmla="*/ 403 h 421"/>
                <a:gd name="T26" fmla="*/ 855 w 1536"/>
                <a:gd name="T27" fmla="*/ 361 h 421"/>
                <a:gd name="T28" fmla="*/ 1092 w 1536"/>
                <a:gd name="T29" fmla="*/ 302 h 421"/>
                <a:gd name="T30" fmla="*/ 1295 w 1536"/>
                <a:gd name="T31" fmla="*/ 229 h 421"/>
                <a:gd name="T32" fmla="*/ 1449 w 1536"/>
                <a:gd name="T33" fmla="*/ 149 h 421"/>
                <a:gd name="T34" fmla="*/ 1499 w 1536"/>
                <a:gd name="T35" fmla="*/ 110 h 421"/>
                <a:gd name="T36" fmla="*/ 1526 w 1536"/>
                <a:gd name="T37" fmla="*/ 81 h 421"/>
                <a:gd name="T38" fmla="*/ 1536 w 1536"/>
                <a:gd name="T39" fmla="*/ 58 h 421"/>
                <a:gd name="T40" fmla="*/ 1536 w 1536"/>
                <a:gd name="T41" fmla="*/ 43 h 421"/>
                <a:gd name="T42" fmla="*/ 1524 w 1536"/>
                <a:gd name="T43" fmla="*/ 29 h 421"/>
                <a:gd name="T44" fmla="*/ 1511 w 1536"/>
                <a:gd name="T45" fmla="*/ 19 h 421"/>
                <a:gd name="T46" fmla="*/ 1497 w 1536"/>
                <a:gd name="T47" fmla="*/ 10 h 421"/>
                <a:gd name="T48" fmla="*/ 1493 w 1536"/>
                <a:gd name="T49" fmla="*/ 0 h 421"/>
                <a:gd name="T50" fmla="*/ 1317 w 1536"/>
                <a:gd name="T51" fmla="*/ 23 h 421"/>
                <a:gd name="T52" fmla="*/ 1129 w 1536"/>
                <a:gd name="T53" fmla="*/ 46 h 421"/>
                <a:gd name="T54" fmla="*/ 935 w 1536"/>
                <a:gd name="T55" fmla="*/ 66 h 421"/>
                <a:gd name="T56" fmla="*/ 745 w 1536"/>
                <a:gd name="T57" fmla="*/ 83 h 421"/>
                <a:gd name="T58" fmla="*/ 560 w 1536"/>
                <a:gd name="T59" fmla="*/ 93 h 421"/>
                <a:gd name="T60" fmla="*/ 392 w 1536"/>
                <a:gd name="T61" fmla="*/ 97 h 421"/>
                <a:gd name="T62" fmla="*/ 246 w 1536"/>
                <a:gd name="T63" fmla="*/ 95 h 421"/>
                <a:gd name="T64" fmla="*/ 130 w 1536"/>
                <a:gd name="T65" fmla="*/ 85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36" h="421">
                  <a:moveTo>
                    <a:pt x="130" y="85"/>
                  </a:moveTo>
                  <a:lnTo>
                    <a:pt x="89" y="78"/>
                  </a:lnTo>
                  <a:lnTo>
                    <a:pt x="60" y="91"/>
                  </a:lnTo>
                  <a:lnTo>
                    <a:pt x="39" y="116"/>
                  </a:lnTo>
                  <a:lnTo>
                    <a:pt x="25" y="155"/>
                  </a:lnTo>
                  <a:lnTo>
                    <a:pt x="14" y="194"/>
                  </a:lnTo>
                  <a:lnTo>
                    <a:pt x="10" y="237"/>
                  </a:lnTo>
                  <a:lnTo>
                    <a:pt x="4" y="271"/>
                  </a:lnTo>
                  <a:lnTo>
                    <a:pt x="0" y="301"/>
                  </a:lnTo>
                  <a:lnTo>
                    <a:pt x="54" y="374"/>
                  </a:lnTo>
                  <a:lnTo>
                    <a:pt x="190" y="413"/>
                  </a:lnTo>
                  <a:lnTo>
                    <a:pt x="382" y="421"/>
                  </a:lnTo>
                  <a:lnTo>
                    <a:pt x="613" y="403"/>
                  </a:lnTo>
                  <a:lnTo>
                    <a:pt x="855" y="361"/>
                  </a:lnTo>
                  <a:lnTo>
                    <a:pt x="1092" y="302"/>
                  </a:lnTo>
                  <a:lnTo>
                    <a:pt x="1295" y="229"/>
                  </a:lnTo>
                  <a:lnTo>
                    <a:pt x="1449" y="149"/>
                  </a:lnTo>
                  <a:lnTo>
                    <a:pt x="1499" y="110"/>
                  </a:lnTo>
                  <a:lnTo>
                    <a:pt x="1526" y="81"/>
                  </a:lnTo>
                  <a:lnTo>
                    <a:pt x="1536" y="58"/>
                  </a:lnTo>
                  <a:lnTo>
                    <a:pt x="1536" y="43"/>
                  </a:lnTo>
                  <a:lnTo>
                    <a:pt x="1524" y="29"/>
                  </a:lnTo>
                  <a:lnTo>
                    <a:pt x="1511" y="19"/>
                  </a:lnTo>
                  <a:lnTo>
                    <a:pt x="1497" y="10"/>
                  </a:lnTo>
                  <a:lnTo>
                    <a:pt x="1493" y="0"/>
                  </a:lnTo>
                  <a:lnTo>
                    <a:pt x="1317" y="23"/>
                  </a:lnTo>
                  <a:lnTo>
                    <a:pt x="1129" y="46"/>
                  </a:lnTo>
                  <a:lnTo>
                    <a:pt x="935" y="66"/>
                  </a:lnTo>
                  <a:lnTo>
                    <a:pt x="745" y="83"/>
                  </a:lnTo>
                  <a:lnTo>
                    <a:pt x="560" y="93"/>
                  </a:lnTo>
                  <a:lnTo>
                    <a:pt x="392" y="97"/>
                  </a:lnTo>
                  <a:lnTo>
                    <a:pt x="246" y="95"/>
                  </a:lnTo>
                  <a:lnTo>
                    <a:pt x="130" y="85"/>
                  </a:lnTo>
                  <a:close/>
                </a:path>
              </a:pathLst>
            </a:custGeom>
            <a:solidFill>
              <a:srgbClr val="6EA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05" name="Freeform 2220">
              <a:extLst>
                <a:ext uri="{FF2B5EF4-FFF2-40B4-BE49-F238E27FC236}">
                  <a16:creationId xmlns:a16="http://schemas.microsoft.com/office/drawing/2014/main" id="{4B42C56F-6106-EB84-931D-0A1D1AA0DF1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54" y="4569"/>
              <a:ext cx="1474" cy="376"/>
            </a:xfrm>
            <a:custGeom>
              <a:avLst/>
              <a:gdLst>
                <a:gd name="T0" fmla="*/ 122 w 1474"/>
                <a:gd name="T1" fmla="*/ 89 h 376"/>
                <a:gd name="T2" fmla="*/ 83 w 1474"/>
                <a:gd name="T3" fmla="*/ 84 h 376"/>
                <a:gd name="T4" fmla="*/ 56 w 1474"/>
                <a:gd name="T5" fmla="*/ 95 h 376"/>
                <a:gd name="T6" fmla="*/ 37 w 1474"/>
                <a:gd name="T7" fmla="*/ 117 h 376"/>
                <a:gd name="T8" fmla="*/ 25 w 1474"/>
                <a:gd name="T9" fmla="*/ 150 h 376"/>
                <a:gd name="T10" fmla="*/ 16 w 1474"/>
                <a:gd name="T11" fmla="*/ 183 h 376"/>
                <a:gd name="T12" fmla="*/ 10 w 1474"/>
                <a:gd name="T13" fmla="*/ 219 h 376"/>
                <a:gd name="T14" fmla="*/ 4 w 1474"/>
                <a:gd name="T15" fmla="*/ 250 h 376"/>
                <a:gd name="T16" fmla="*/ 0 w 1474"/>
                <a:gd name="T17" fmla="*/ 278 h 376"/>
                <a:gd name="T18" fmla="*/ 54 w 1474"/>
                <a:gd name="T19" fmla="*/ 340 h 376"/>
                <a:gd name="T20" fmla="*/ 186 w 1474"/>
                <a:gd name="T21" fmla="*/ 373 h 376"/>
                <a:gd name="T22" fmla="*/ 374 w 1474"/>
                <a:gd name="T23" fmla="*/ 376 h 376"/>
                <a:gd name="T24" fmla="*/ 597 w 1474"/>
                <a:gd name="T25" fmla="*/ 357 h 376"/>
                <a:gd name="T26" fmla="*/ 830 w 1474"/>
                <a:gd name="T27" fmla="*/ 316 h 376"/>
                <a:gd name="T28" fmla="*/ 1055 w 1474"/>
                <a:gd name="T29" fmla="*/ 262 h 376"/>
                <a:gd name="T30" fmla="*/ 1249 w 1474"/>
                <a:gd name="T31" fmla="*/ 196 h 376"/>
                <a:gd name="T32" fmla="*/ 1390 w 1474"/>
                <a:gd name="T33" fmla="*/ 126 h 376"/>
                <a:gd name="T34" fmla="*/ 1437 w 1474"/>
                <a:gd name="T35" fmla="*/ 91 h 376"/>
                <a:gd name="T36" fmla="*/ 1464 w 1474"/>
                <a:gd name="T37" fmla="*/ 66 h 376"/>
                <a:gd name="T38" fmla="*/ 1474 w 1474"/>
                <a:gd name="T39" fmla="*/ 47 h 376"/>
                <a:gd name="T40" fmla="*/ 1472 w 1474"/>
                <a:gd name="T41" fmla="*/ 33 h 376"/>
                <a:gd name="T42" fmla="*/ 1460 w 1474"/>
                <a:gd name="T43" fmla="*/ 20 h 376"/>
                <a:gd name="T44" fmla="*/ 1448 w 1474"/>
                <a:gd name="T45" fmla="*/ 14 h 376"/>
                <a:gd name="T46" fmla="*/ 1435 w 1474"/>
                <a:gd name="T47" fmla="*/ 6 h 376"/>
                <a:gd name="T48" fmla="*/ 1431 w 1474"/>
                <a:gd name="T49" fmla="*/ 0 h 376"/>
                <a:gd name="T50" fmla="*/ 1266 w 1474"/>
                <a:gd name="T51" fmla="*/ 22 h 376"/>
                <a:gd name="T52" fmla="*/ 1088 w 1474"/>
                <a:gd name="T53" fmla="*/ 45 h 376"/>
                <a:gd name="T54" fmla="*/ 902 w 1474"/>
                <a:gd name="T55" fmla="*/ 64 h 376"/>
                <a:gd name="T56" fmla="*/ 717 w 1474"/>
                <a:gd name="T57" fmla="*/ 82 h 376"/>
                <a:gd name="T58" fmla="*/ 535 w 1474"/>
                <a:gd name="T59" fmla="*/ 93 h 376"/>
                <a:gd name="T60" fmla="*/ 372 w 1474"/>
                <a:gd name="T61" fmla="*/ 99 h 376"/>
                <a:gd name="T62" fmla="*/ 233 w 1474"/>
                <a:gd name="T63" fmla="*/ 97 h 376"/>
                <a:gd name="T64" fmla="*/ 122 w 1474"/>
                <a:gd name="T65" fmla="*/ 89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74" h="376">
                  <a:moveTo>
                    <a:pt x="122" y="89"/>
                  </a:moveTo>
                  <a:lnTo>
                    <a:pt x="83" y="84"/>
                  </a:lnTo>
                  <a:lnTo>
                    <a:pt x="56" y="95"/>
                  </a:lnTo>
                  <a:lnTo>
                    <a:pt x="37" y="117"/>
                  </a:lnTo>
                  <a:lnTo>
                    <a:pt x="25" y="150"/>
                  </a:lnTo>
                  <a:lnTo>
                    <a:pt x="16" y="183"/>
                  </a:lnTo>
                  <a:lnTo>
                    <a:pt x="10" y="219"/>
                  </a:lnTo>
                  <a:lnTo>
                    <a:pt x="4" y="250"/>
                  </a:lnTo>
                  <a:lnTo>
                    <a:pt x="0" y="278"/>
                  </a:lnTo>
                  <a:lnTo>
                    <a:pt x="54" y="340"/>
                  </a:lnTo>
                  <a:lnTo>
                    <a:pt x="186" y="373"/>
                  </a:lnTo>
                  <a:lnTo>
                    <a:pt x="374" y="376"/>
                  </a:lnTo>
                  <a:lnTo>
                    <a:pt x="597" y="357"/>
                  </a:lnTo>
                  <a:lnTo>
                    <a:pt x="830" y="316"/>
                  </a:lnTo>
                  <a:lnTo>
                    <a:pt x="1055" y="262"/>
                  </a:lnTo>
                  <a:lnTo>
                    <a:pt x="1249" y="196"/>
                  </a:lnTo>
                  <a:lnTo>
                    <a:pt x="1390" y="126"/>
                  </a:lnTo>
                  <a:lnTo>
                    <a:pt x="1437" y="91"/>
                  </a:lnTo>
                  <a:lnTo>
                    <a:pt x="1464" y="66"/>
                  </a:lnTo>
                  <a:lnTo>
                    <a:pt x="1474" y="47"/>
                  </a:lnTo>
                  <a:lnTo>
                    <a:pt x="1472" y="33"/>
                  </a:lnTo>
                  <a:lnTo>
                    <a:pt x="1460" y="20"/>
                  </a:lnTo>
                  <a:lnTo>
                    <a:pt x="1448" y="14"/>
                  </a:lnTo>
                  <a:lnTo>
                    <a:pt x="1435" y="6"/>
                  </a:lnTo>
                  <a:lnTo>
                    <a:pt x="1431" y="0"/>
                  </a:lnTo>
                  <a:lnTo>
                    <a:pt x="1266" y="22"/>
                  </a:lnTo>
                  <a:lnTo>
                    <a:pt x="1088" y="45"/>
                  </a:lnTo>
                  <a:lnTo>
                    <a:pt x="902" y="64"/>
                  </a:lnTo>
                  <a:lnTo>
                    <a:pt x="717" y="82"/>
                  </a:lnTo>
                  <a:lnTo>
                    <a:pt x="535" y="93"/>
                  </a:lnTo>
                  <a:lnTo>
                    <a:pt x="372" y="99"/>
                  </a:lnTo>
                  <a:lnTo>
                    <a:pt x="233" y="97"/>
                  </a:lnTo>
                  <a:lnTo>
                    <a:pt x="122" y="89"/>
                  </a:lnTo>
                  <a:close/>
                </a:path>
              </a:pathLst>
            </a:custGeom>
            <a:solidFill>
              <a:srgbClr val="6EA1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06" name="Freeform 2221">
              <a:extLst>
                <a:ext uri="{FF2B5EF4-FFF2-40B4-BE49-F238E27FC236}">
                  <a16:creationId xmlns:a16="http://schemas.microsoft.com/office/drawing/2014/main" id="{2B7C4C37-1A2F-AF2A-9043-530EA8814DC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91" y="4591"/>
              <a:ext cx="1410" cy="325"/>
            </a:xfrm>
            <a:custGeom>
              <a:avLst/>
              <a:gdLst>
                <a:gd name="T0" fmla="*/ 112 w 1410"/>
                <a:gd name="T1" fmla="*/ 91 h 325"/>
                <a:gd name="T2" fmla="*/ 75 w 1410"/>
                <a:gd name="T3" fmla="*/ 85 h 325"/>
                <a:gd name="T4" fmla="*/ 52 w 1410"/>
                <a:gd name="T5" fmla="*/ 95 h 325"/>
                <a:gd name="T6" fmla="*/ 35 w 1410"/>
                <a:gd name="T7" fmla="*/ 114 h 325"/>
                <a:gd name="T8" fmla="*/ 23 w 1410"/>
                <a:gd name="T9" fmla="*/ 141 h 325"/>
                <a:gd name="T10" fmla="*/ 13 w 1410"/>
                <a:gd name="T11" fmla="*/ 170 h 325"/>
                <a:gd name="T12" fmla="*/ 8 w 1410"/>
                <a:gd name="T13" fmla="*/ 199 h 325"/>
                <a:gd name="T14" fmla="*/ 4 w 1410"/>
                <a:gd name="T15" fmla="*/ 226 h 325"/>
                <a:gd name="T16" fmla="*/ 0 w 1410"/>
                <a:gd name="T17" fmla="*/ 248 h 325"/>
                <a:gd name="T18" fmla="*/ 50 w 1410"/>
                <a:gd name="T19" fmla="*/ 300 h 325"/>
                <a:gd name="T20" fmla="*/ 178 w 1410"/>
                <a:gd name="T21" fmla="*/ 325 h 325"/>
                <a:gd name="T22" fmla="*/ 359 w 1410"/>
                <a:gd name="T23" fmla="*/ 325 h 325"/>
                <a:gd name="T24" fmla="*/ 576 w 1410"/>
                <a:gd name="T25" fmla="*/ 306 h 325"/>
                <a:gd name="T26" fmla="*/ 801 w 1410"/>
                <a:gd name="T27" fmla="*/ 269 h 325"/>
                <a:gd name="T28" fmla="*/ 1018 w 1410"/>
                <a:gd name="T29" fmla="*/ 221 h 325"/>
                <a:gd name="T30" fmla="*/ 1202 w 1410"/>
                <a:gd name="T31" fmla="*/ 164 h 325"/>
                <a:gd name="T32" fmla="*/ 1336 w 1410"/>
                <a:gd name="T33" fmla="*/ 104 h 325"/>
                <a:gd name="T34" fmla="*/ 1377 w 1410"/>
                <a:gd name="T35" fmla="*/ 75 h 325"/>
                <a:gd name="T36" fmla="*/ 1402 w 1410"/>
                <a:gd name="T37" fmla="*/ 54 h 325"/>
                <a:gd name="T38" fmla="*/ 1410 w 1410"/>
                <a:gd name="T39" fmla="*/ 36 h 325"/>
                <a:gd name="T40" fmla="*/ 1410 w 1410"/>
                <a:gd name="T41" fmla="*/ 27 h 325"/>
                <a:gd name="T42" fmla="*/ 1398 w 1410"/>
                <a:gd name="T43" fmla="*/ 17 h 325"/>
                <a:gd name="T44" fmla="*/ 1388 w 1410"/>
                <a:gd name="T45" fmla="*/ 9 h 325"/>
                <a:gd name="T46" fmla="*/ 1377 w 1410"/>
                <a:gd name="T47" fmla="*/ 3 h 325"/>
                <a:gd name="T48" fmla="*/ 1373 w 1410"/>
                <a:gd name="T49" fmla="*/ 0 h 325"/>
                <a:gd name="T50" fmla="*/ 1220 w 1410"/>
                <a:gd name="T51" fmla="*/ 17 h 325"/>
                <a:gd name="T52" fmla="*/ 1049 w 1410"/>
                <a:gd name="T53" fmla="*/ 38 h 325"/>
                <a:gd name="T54" fmla="*/ 869 w 1410"/>
                <a:gd name="T55" fmla="*/ 56 h 325"/>
                <a:gd name="T56" fmla="*/ 686 w 1410"/>
                <a:gd name="T57" fmla="*/ 75 h 325"/>
                <a:gd name="T58" fmla="*/ 510 w 1410"/>
                <a:gd name="T59" fmla="*/ 87 h 325"/>
                <a:gd name="T60" fmla="*/ 351 w 1410"/>
                <a:gd name="T61" fmla="*/ 95 h 325"/>
                <a:gd name="T62" fmla="*/ 215 w 1410"/>
                <a:gd name="T63" fmla="*/ 97 h 325"/>
                <a:gd name="T64" fmla="*/ 112 w 1410"/>
                <a:gd name="T65" fmla="*/ 9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0" h="325">
                  <a:moveTo>
                    <a:pt x="112" y="91"/>
                  </a:moveTo>
                  <a:lnTo>
                    <a:pt x="75" y="85"/>
                  </a:lnTo>
                  <a:lnTo>
                    <a:pt x="52" y="95"/>
                  </a:lnTo>
                  <a:lnTo>
                    <a:pt x="35" y="114"/>
                  </a:lnTo>
                  <a:lnTo>
                    <a:pt x="23" y="141"/>
                  </a:lnTo>
                  <a:lnTo>
                    <a:pt x="13" y="170"/>
                  </a:lnTo>
                  <a:lnTo>
                    <a:pt x="8" y="199"/>
                  </a:lnTo>
                  <a:lnTo>
                    <a:pt x="4" y="226"/>
                  </a:lnTo>
                  <a:lnTo>
                    <a:pt x="0" y="248"/>
                  </a:lnTo>
                  <a:lnTo>
                    <a:pt x="50" y="300"/>
                  </a:lnTo>
                  <a:lnTo>
                    <a:pt x="178" y="325"/>
                  </a:lnTo>
                  <a:lnTo>
                    <a:pt x="359" y="325"/>
                  </a:lnTo>
                  <a:lnTo>
                    <a:pt x="576" y="306"/>
                  </a:lnTo>
                  <a:lnTo>
                    <a:pt x="801" y="269"/>
                  </a:lnTo>
                  <a:lnTo>
                    <a:pt x="1018" y="221"/>
                  </a:lnTo>
                  <a:lnTo>
                    <a:pt x="1202" y="164"/>
                  </a:lnTo>
                  <a:lnTo>
                    <a:pt x="1336" y="104"/>
                  </a:lnTo>
                  <a:lnTo>
                    <a:pt x="1377" y="75"/>
                  </a:lnTo>
                  <a:lnTo>
                    <a:pt x="1402" y="54"/>
                  </a:lnTo>
                  <a:lnTo>
                    <a:pt x="1410" y="36"/>
                  </a:lnTo>
                  <a:lnTo>
                    <a:pt x="1410" y="27"/>
                  </a:lnTo>
                  <a:lnTo>
                    <a:pt x="1398" y="17"/>
                  </a:lnTo>
                  <a:lnTo>
                    <a:pt x="1388" y="9"/>
                  </a:lnTo>
                  <a:lnTo>
                    <a:pt x="1377" y="3"/>
                  </a:lnTo>
                  <a:lnTo>
                    <a:pt x="1373" y="0"/>
                  </a:lnTo>
                  <a:lnTo>
                    <a:pt x="1220" y="17"/>
                  </a:lnTo>
                  <a:lnTo>
                    <a:pt x="1049" y="38"/>
                  </a:lnTo>
                  <a:lnTo>
                    <a:pt x="869" y="56"/>
                  </a:lnTo>
                  <a:lnTo>
                    <a:pt x="686" y="75"/>
                  </a:lnTo>
                  <a:lnTo>
                    <a:pt x="510" y="87"/>
                  </a:lnTo>
                  <a:lnTo>
                    <a:pt x="351" y="95"/>
                  </a:lnTo>
                  <a:lnTo>
                    <a:pt x="215" y="97"/>
                  </a:lnTo>
                  <a:lnTo>
                    <a:pt x="112" y="91"/>
                  </a:lnTo>
                  <a:close/>
                </a:path>
              </a:pathLst>
            </a:custGeom>
            <a:solidFill>
              <a:srgbClr val="70A3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07" name="Freeform 2222">
              <a:extLst>
                <a:ext uri="{FF2B5EF4-FFF2-40B4-BE49-F238E27FC236}">
                  <a16:creationId xmlns:a16="http://schemas.microsoft.com/office/drawing/2014/main" id="{1A7728E2-6A2F-C25F-86D9-ED096BBCDA4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625" y="3330"/>
              <a:ext cx="485" cy="1158"/>
            </a:xfrm>
            <a:custGeom>
              <a:avLst/>
              <a:gdLst>
                <a:gd name="T0" fmla="*/ 311 w 485"/>
                <a:gd name="T1" fmla="*/ 23 h 1158"/>
                <a:gd name="T2" fmla="*/ 0 w 485"/>
                <a:gd name="T3" fmla="*/ 1158 h 1158"/>
                <a:gd name="T4" fmla="*/ 485 w 485"/>
                <a:gd name="T5" fmla="*/ 0 h 1158"/>
                <a:gd name="T6" fmla="*/ 311 w 485"/>
                <a:gd name="T7" fmla="*/ 23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5" h="1158">
                  <a:moveTo>
                    <a:pt x="311" y="23"/>
                  </a:moveTo>
                  <a:lnTo>
                    <a:pt x="0" y="1158"/>
                  </a:lnTo>
                  <a:lnTo>
                    <a:pt x="485" y="0"/>
                  </a:lnTo>
                  <a:lnTo>
                    <a:pt x="311" y="23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08" name="Freeform 2223">
              <a:extLst>
                <a:ext uri="{FF2B5EF4-FFF2-40B4-BE49-F238E27FC236}">
                  <a16:creationId xmlns:a16="http://schemas.microsoft.com/office/drawing/2014/main" id="{1944FF11-3343-92E3-CD2C-2656D04E72B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53" y="3371"/>
              <a:ext cx="491" cy="1157"/>
            </a:xfrm>
            <a:custGeom>
              <a:avLst/>
              <a:gdLst>
                <a:gd name="T0" fmla="*/ 314 w 491"/>
                <a:gd name="T1" fmla="*/ 27 h 1157"/>
                <a:gd name="T2" fmla="*/ 0 w 491"/>
                <a:gd name="T3" fmla="*/ 1157 h 1157"/>
                <a:gd name="T4" fmla="*/ 491 w 491"/>
                <a:gd name="T5" fmla="*/ 0 h 1157"/>
                <a:gd name="T6" fmla="*/ 314 w 491"/>
                <a:gd name="T7" fmla="*/ 27 h 1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1" h="1157">
                  <a:moveTo>
                    <a:pt x="314" y="27"/>
                  </a:moveTo>
                  <a:lnTo>
                    <a:pt x="0" y="1157"/>
                  </a:lnTo>
                  <a:lnTo>
                    <a:pt x="491" y="0"/>
                  </a:lnTo>
                  <a:lnTo>
                    <a:pt x="314" y="27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09" name="Freeform 2224">
              <a:extLst>
                <a:ext uri="{FF2B5EF4-FFF2-40B4-BE49-F238E27FC236}">
                  <a16:creationId xmlns:a16="http://schemas.microsoft.com/office/drawing/2014/main" id="{D9F8F7BB-4DB4-4403-B03A-B242EE612D85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399" y="3285"/>
              <a:ext cx="491" cy="1158"/>
            </a:xfrm>
            <a:custGeom>
              <a:avLst/>
              <a:gdLst>
                <a:gd name="T0" fmla="*/ 310 w 491"/>
                <a:gd name="T1" fmla="*/ 24 h 1158"/>
                <a:gd name="T2" fmla="*/ 0 w 491"/>
                <a:gd name="T3" fmla="*/ 1158 h 1158"/>
                <a:gd name="T4" fmla="*/ 491 w 491"/>
                <a:gd name="T5" fmla="*/ 0 h 1158"/>
                <a:gd name="T6" fmla="*/ 310 w 491"/>
                <a:gd name="T7" fmla="*/ 24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1" h="1158">
                  <a:moveTo>
                    <a:pt x="310" y="24"/>
                  </a:moveTo>
                  <a:lnTo>
                    <a:pt x="0" y="1158"/>
                  </a:lnTo>
                  <a:lnTo>
                    <a:pt x="491" y="0"/>
                  </a:lnTo>
                  <a:lnTo>
                    <a:pt x="310" y="24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10" name="Freeform 2225">
              <a:extLst>
                <a:ext uri="{FF2B5EF4-FFF2-40B4-BE49-F238E27FC236}">
                  <a16:creationId xmlns:a16="http://schemas.microsoft.com/office/drawing/2014/main" id="{1C5728D6-F627-A3B1-3E3A-2471FAD64B3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777" y="3285"/>
              <a:ext cx="491" cy="1158"/>
            </a:xfrm>
            <a:custGeom>
              <a:avLst/>
              <a:gdLst>
                <a:gd name="T0" fmla="*/ 311 w 491"/>
                <a:gd name="T1" fmla="*/ 24 h 1158"/>
                <a:gd name="T2" fmla="*/ 0 w 491"/>
                <a:gd name="T3" fmla="*/ 1158 h 1158"/>
                <a:gd name="T4" fmla="*/ 491 w 491"/>
                <a:gd name="T5" fmla="*/ 0 h 1158"/>
                <a:gd name="T6" fmla="*/ 311 w 491"/>
                <a:gd name="T7" fmla="*/ 24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1" h="1158">
                  <a:moveTo>
                    <a:pt x="311" y="24"/>
                  </a:moveTo>
                  <a:lnTo>
                    <a:pt x="0" y="1158"/>
                  </a:lnTo>
                  <a:lnTo>
                    <a:pt x="491" y="0"/>
                  </a:lnTo>
                  <a:lnTo>
                    <a:pt x="311" y="24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11" name="Freeform 2226">
              <a:extLst>
                <a:ext uri="{FF2B5EF4-FFF2-40B4-BE49-F238E27FC236}">
                  <a16:creationId xmlns:a16="http://schemas.microsoft.com/office/drawing/2014/main" id="{CCAB5087-8550-4659-6CBA-A211516ABC7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247" y="4996"/>
              <a:ext cx="311" cy="733"/>
            </a:xfrm>
            <a:custGeom>
              <a:avLst/>
              <a:gdLst>
                <a:gd name="T0" fmla="*/ 198 w 311"/>
                <a:gd name="T1" fmla="*/ 13 h 733"/>
                <a:gd name="T2" fmla="*/ 0 w 311"/>
                <a:gd name="T3" fmla="*/ 733 h 733"/>
                <a:gd name="T4" fmla="*/ 311 w 311"/>
                <a:gd name="T5" fmla="*/ 0 h 733"/>
                <a:gd name="T6" fmla="*/ 198 w 311"/>
                <a:gd name="T7" fmla="*/ 1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1" h="733">
                  <a:moveTo>
                    <a:pt x="198" y="13"/>
                  </a:moveTo>
                  <a:lnTo>
                    <a:pt x="0" y="733"/>
                  </a:lnTo>
                  <a:lnTo>
                    <a:pt x="311" y="0"/>
                  </a:lnTo>
                  <a:lnTo>
                    <a:pt x="198" y="13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12" name="Freeform 2227">
              <a:extLst>
                <a:ext uri="{FF2B5EF4-FFF2-40B4-BE49-F238E27FC236}">
                  <a16:creationId xmlns:a16="http://schemas.microsoft.com/office/drawing/2014/main" id="{7B652D9C-AA22-3171-3692-03DC4A749F7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54" y="4505"/>
              <a:ext cx="316" cy="733"/>
            </a:xfrm>
            <a:custGeom>
              <a:avLst/>
              <a:gdLst>
                <a:gd name="T0" fmla="*/ 198 w 316"/>
                <a:gd name="T1" fmla="*/ 18 h 733"/>
                <a:gd name="T2" fmla="*/ 0 w 316"/>
                <a:gd name="T3" fmla="*/ 733 h 733"/>
                <a:gd name="T4" fmla="*/ 316 w 316"/>
                <a:gd name="T5" fmla="*/ 0 h 733"/>
                <a:gd name="T6" fmla="*/ 198 w 316"/>
                <a:gd name="T7" fmla="*/ 18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6" h="733">
                  <a:moveTo>
                    <a:pt x="198" y="18"/>
                  </a:moveTo>
                  <a:lnTo>
                    <a:pt x="0" y="733"/>
                  </a:lnTo>
                  <a:lnTo>
                    <a:pt x="316" y="0"/>
                  </a:lnTo>
                  <a:lnTo>
                    <a:pt x="198" y="18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13" name="Freeform 2228">
              <a:extLst>
                <a:ext uri="{FF2B5EF4-FFF2-40B4-BE49-F238E27FC236}">
                  <a16:creationId xmlns:a16="http://schemas.microsoft.com/office/drawing/2014/main" id="{8084D865-5ACF-14B1-8072-926D4193D24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625" y="4464"/>
              <a:ext cx="305" cy="734"/>
            </a:xfrm>
            <a:custGeom>
              <a:avLst/>
              <a:gdLst>
                <a:gd name="T0" fmla="*/ 192 w 305"/>
                <a:gd name="T1" fmla="*/ 14 h 734"/>
                <a:gd name="T2" fmla="*/ 0 w 305"/>
                <a:gd name="T3" fmla="*/ 734 h 734"/>
                <a:gd name="T4" fmla="*/ 305 w 305"/>
                <a:gd name="T5" fmla="*/ 0 h 734"/>
                <a:gd name="T6" fmla="*/ 192 w 305"/>
                <a:gd name="T7" fmla="*/ 1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5" h="734">
                  <a:moveTo>
                    <a:pt x="192" y="14"/>
                  </a:moveTo>
                  <a:lnTo>
                    <a:pt x="0" y="734"/>
                  </a:lnTo>
                  <a:lnTo>
                    <a:pt x="305" y="0"/>
                  </a:lnTo>
                  <a:lnTo>
                    <a:pt x="192" y="14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14" name="Freeform 2229">
              <a:extLst>
                <a:ext uri="{FF2B5EF4-FFF2-40B4-BE49-F238E27FC236}">
                  <a16:creationId xmlns:a16="http://schemas.microsoft.com/office/drawing/2014/main" id="{FE873717-43E2-C92F-BF87-F9B8A9D4AE5B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912" y="4443"/>
              <a:ext cx="307" cy="733"/>
            </a:xfrm>
            <a:custGeom>
              <a:avLst/>
              <a:gdLst>
                <a:gd name="T0" fmla="*/ 194 w 307"/>
                <a:gd name="T1" fmla="*/ 14 h 733"/>
                <a:gd name="T2" fmla="*/ 0 w 307"/>
                <a:gd name="T3" fmla="*/ 733 h 733"/>
                <a:gd name="T4" fmla="*/ 307 w 307"/>
                <a:gd name="T5" fmla="*/ 0 h 733"/>
                <a:gd name="T6" fmla="*/ 194 w 307"/>
                <a:gd name="T7" fmla="*/ 14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7" h="733">
                  <a:moveTo>
                    <a:pt x="194" y="14"/>
                  </a:moveTo>
                  <a:lnTo>
                    <a:pt x="0" y="733"/>
                  </a:lnTo>
                  <a:lnTo>
                    <a:pt x="307" y="0"/>
                  </a:lnTo>
                  <a:lnTo>
                    <a:pt x="194" y="14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15" name="Freeform 2230">
              <a:extLst>
                <a:ext uri="{FF2B5EF4-FFF2-40B4-BE49-F238E27FC236}">
                  <a16:creationId xmlns:a16="http://schemas.microsoft.com/office/drawing/2014/main" id="{17C6122A-0716-F88F-9486-7DA4F6D0C50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223" y="4420"/>
              <a:ext cx="310" cy="733"/>
            </a:xfrm>
            <a:custGeom>
              <a:avLst/>
              <a:gdLst>
                <a:gd name="T0" fmla="*/ 197 w 310"/>
                <a:gd name="T1" fmla="*/ 13 h 733"/>
                <a:gd name="T2" fmla="*/ 0 w 310"/>
                <a:gd name="T3" fmla="*/ 733 h 733"/>
                <a:gd name="T4" fmla="*/ 310 w 310"/>
                <a:gd name="T5" fmla="*/ 0 h 733"/>
                <a:gd name="T6" fmla="*/ 197 w 310"/>
                <a:gd name="T7" fmla="*/ 1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0" h="733">
                  <a:moveTo>
                    <a:pt x="197" y="13"/>
                  </a:moveTo>
                  <a:lnTo>
                    <a:pt x="0" y="733"/>
                  </a:lnTo>
                  <a:lnTo>
                    <a:pt x="310" y="0"/>
                  </a:lnTo>
                  <a:lnTo>
                    <a:pt x="197" y="13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16" name="Freeform 2231">
              <a:extLst>
                <a:ext uri="{FF2B5EF4-FFF2-40B4-BE49-F238E27FC236}">
                  <a16:creationId xmlns:a16="http://schemas.microsoft.com/office/drawing/2014/main" id="{0213214C-A507-6F1D-3F5A-31C27DFA3243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533" y="4352"/>
              <a:ext cx="310" cy="733"/>
            </a:xfrm>
            <a:custGeom>
              <a:avLst/>
              <a:gdLst>
                <a:gd name="T0" fmla="*/ 198 w 310"/>
                <a:gd name="T1" fmla="*/ 14 h 733"/>
                <a:gd name="T2" fmla="*/ 0 w 310"/>
                <a:gd name="T3" fmla="*/ 733 h 733"/>
                <a:gd name="T4" fmla="*/ 310 w 310"/>
                <a:gd name="T5" fmla="*/ 0 h 733"/>
                <a:gd name="T6" fmla="*/ 198 w 310"/>
                <a:gd name="T7" fmla="*/ 14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0" h="733">
                  <a:moveTo>
                    <a:pt x="198" y="14"/>
                  </a:moveTo>
                  <a:lnTo>
                    <a:pt x="0" y="733"/>
                  </a:lnTo>
                  <a:lnTo>
                    <a:pt x="310" y="0"/>
                  </a:lnTo>
                  <a:lnTo>
                    <a:pt x="198" y="14"/>
                  </a:lnTo>
                  <a:close/>
                </a:path>
              </a:pathLst>
            </a:custGeom>
            <a:solidFill>
              <a:srgbClr val="69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17" name="Freeform 2232">
              <a:extLst>
                <a:ext uri="{FF2B5EF4-FFF2-40B4-BE49-F238E27FC236}">
                  <a16:creationId xmlns:a16="http://schemas.microsoft.com/office/drawing/2014/main" id="{6D9FD603-914C-133D-0AAA-293F783F74B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557" y="1005"/>
              <a:ext cx="212" cy="620"/>
            </a:xfrm>
            <a:custGeom>
              <a:avLst/>
              <a:gdLst>
                <a:gd name="T0" fmla="*/ 47 w 212"/>
                <a:gd name="T1" fmla="*/ 0 h 620"/>
                <a:gd name="T2" fmla="*/ 24 w 212"/>
                <a:gd name="T3" fmla="*/ 60 h 620"/>
                <a:gd name="T4" fmla="*/ 10 w 212"/>
                <a:gd name="T5" fmla="*/ 110 h 620"/>
                <a:gd name="T6" fmla="*/ 2 w 212"/>
                <a:gd name="T7" fmla="*/ 153 h 620"/>
                <a:gd name="T8" fmla="*/ 0 w 212"/>
                <a:gd name="T9" fmla="*/ 194 h 620"/>
                <a:gd name="T10" fmla="*/ 0 w 212"/>
                <a:gd name="T11" fmla="*/ 232 h 620"/>
                <a:gd name="T12" fmla="*/ 8 w 212"/>
                <a:gd name="T13" fmla="*/ 277 h 620"/>
                <a:gd name="T14" fmla="*/ 18 w 212"/>
                <a:gd name="T15" fmla="*/ 329 h 620"/>
                <a:gd name="T16" fmla="*/ 33 w 212"/>
                <a:gd name="T17" fmla="*/ 395 h 620"/>
                <a:gd name="T18" fmla="*/ 51 w 212"/>
                <a:gd name="T19" fmla="*/ 419 h 620"/>
                <a:gd name="T20" fmla="*/ 72 w 212"/>
                <a:gd name="T21" fmla="*/ 448 h 620"/>
                <a:gd name="T22" fmla="*/ 93 w 212"/>
                <a:gd name="T23" fmla="*/ 477 h 620"/>
                <a:gd name="T24" fmla="*/ 117 w 212"/>
                <a:gd name="T25" fmla="*/ 508 h 620"/>
                <a:gd name="T26" fmla="*/ 140 w 212"/>
                <a:gd name="T27" fmla="*/ 535 h 620"/>
                <a:gd name="T28" fmla="*/ 163 w 212"/>
                <a:gd name="T29" fmla="*/ 564 h 620"/>
                <a:gd name="T30" fmla="*/ 185 w 212"/>
                <a:gd name="T31" fmla="*/ 591 h 620"/>
                <a:gd name="T32" fmla="*/ 208 w 212"/>
                <a:gd name="T33" fmla="*/ 620 h 620"/>
                <a:gd name="T34" fmla="*/ 210 w 212"/>
                <a:gd name="T35" fmla="*/ 523 h 620"/>
                <a:gd name="T36" fmla="*/ 212 w 212"/>
                <a:gd name="T37" fmla="*/ 434 h 620"/>
                <a:gd name="T38" fmla="*/ 208 w 212"/>
                <a:gd name="T39" fmla="*/ 353 h 620"/>
                <a:gd name="T40" fmla="*/ 200 w 212"/>
                <a:gd name="T41" fmla="*/ 277 h 620"/>
                <a:gd name="T42" fmla="*/ 181 w 212"/>
                <a:gd name="T43" fmla="*/ 203 h 620"/>
                <a:gd name="T44" fmla="*/ 152 w 212"/>
                <a:gd name="T45" fmla="*/ 133 h 620"/>
                <a:gd name="T46" fmla="*/ 107 w 212"/>
                <a:gd name="T47" fmla="*/ 66 h 620"/>
                <a:gd name="T48" fmla="*/ 47 w 212"/>
                <a:gd name="T49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2" h="620">
                  <a:moveTo>
                    <a:pt x="47" y="0"/>
                  </a:moveTo>
                  <a:lnTo>
                    <a:pt x="24" y="60"/>
                  </a:lnTo>
                  <a:lnTo>
                    <a:pt x="10" y="110"/>
                  </a:lnTo>
                  <a:lnTo>
                    <a:pt x="2" y="153"/>
                  </a:lnTo>
                  <a:lnTo>
                    <a:pt x="0" y="194"/>
                  </a:lnTo>
                  <a:lnTo>
                    <a:pt x="0" y="232"/>
                  </a:lnTo>
                  <a:lnTo>
                    <a:pt x="8" y="277"/>
                  </a:lnTo>
                  <a:lnTo>
                    <a:pt x="18" y="329"/>
                  </a:lnTo>
                  <a:lnTo>
                    <a:pt x="33" y="395"/>
                  </a:lnTo>
                  <a:lnTo>
                    <a:pt x="51" y="419"/>
                  </a:lnTo>
                  <a:lnTo>
                    <a:pt x="72" y="448"/>
                  </a:lnTo>
                  <a:lnTo>
                    <a:pt x="93" y="477"/>
                  </a:lnTo>
                  <a:lnTo>
                    <a:pt x="117" y="508"/>
                  </a:lnTo>
                  <a:lnTo>
                    <a:pt x="140" y="535"/>
                  </a:lnTo>
                  <a:lnTo>
                    <a:pt x="163" y="564"/>
                  </a:lnTo>
                  <a:lnTo>
                    <a:pt x="185" y="591"/>
                  </a:lnTo>
                  <a:lnTo>
                    <a:pt x="208" y="620"/>
                  </a:lnTo>
                  <a:lnTo>
                    <a:pt x="210" y="523"/>
                  </a:lnTo>
                  <a:lnTo>
                    <a:pt x="212" y="434"/>
                  </a:lnTo>
                  <a:lnTo>
                    <a:pt x="208" y="353"/>
                  </a:lnTo>
                  <a:lnTo>
                    <a:pt x="200" y="277"/>
                  </a:lnTo>
                  <a:lnTo>
                    <a:pt x="181" y="203"/>
                  </a:lnTo>
                  <a:lnTo>
                    <a:pt x="152" y="133"/>
                  </a:lnTo>
                  <a:lnTo>
                    <a:pt x="107" y="66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9EA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grpSp>
        <p:nvGrpSpPr>
          <p:cNvPr id="618" name="Groupe 617">
            <a:extLst>
              <a:ext uri="{FF2B5EF4-FFF2-40B4-BE49-F238E27FC236}">
                <a16:creationId xmlns:a16="http://schemas.microsoft.com/office/drawing/2014/main" id="{D48659DC-0FEB-14E9-E9D8-62E8D5800EE7}"/>
              </a:ext>
            </a:extLst>
          </p:cNvPr>
          <p:cNvGrpSpPr/>
          <p:nvPr/>
        </p:nvGrpSpPr>
        <p:grpSpPr>
          <a:xfrm>
            <a:off x="2450076" y="5598257"/>
            <a:ext cx="8391864" cy="474230"/>
            <a:chOff x="2190807" y="1947730"/>
            <a:chExt cx="8131823" cy="1444917"/>
          </a:xfrm>
        </p:grpSpPr>
        <p:sp>
          <p:nvSpPr>
            <p:cNvPr id="619" name="AutoShape 2381">
              <a:extLst>
                <a:ext uri="{FF2B5EF4-FFF2-40B4-BE49-F238E27FC236}">
                  <a16:creationId xmlns:a16="http://schemas.microsoft.com/office/drawing/2014/main" id="{FFCCADFA-FF0C-BF02-C1C2-47FB1412F86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201746" y="2148433"/>
              <a:ext cx="8120884" cy="965835"/>
            </a:xfrm>
            <a:prstGeom prst="homePlate">
              <a:avLst>
                <a:gd name="adj" fmla="val 30222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id="{019E7787-626D-4BAA-7529-27BFCB43142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861837" y="2155567"/>
              <a:ext cx="833733" cy="963295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0FBBB076-2A61-85C4-CB84-E6F42A54D3D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489202" y="2155708"/>
              <a:ext cx="1364061" cy="976630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id="{7E865DFC-8578-E2F5-439A-804018817B4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190807" y="2155708"/>
              <a:ext cx="5278152" cy="976630"/>
            </a:xfrm>
            <a:prstGeom prst="rect">
              <a:avLst/>
            </a:prstGeom>
            <a:solidFill>
              <a:srgbClr val="974706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cxnSp>
          <p:nvCxnSpPr>
            <p:cNvPr id="623" name="AutoShape 2389">
              <a:extLst>
                <a:ext uri="{FF2B5EF4-FFF2-40B4-BE49-F238E27FC236}">
                  <a16:creationId xmlns:a16="http://schemas.microsoft.com/office/drawing/2014/main" id="{C6EF9203-EF30-9EB6-7B84-015A43A36516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2201746" y="1947730"/>
              <a:ext cx="0" cy="1444917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" name="AutoShape 2388">
              <a:extLst>
                <a:ext uri="{FF2B5EF4-FFF2-40B4-BE49-F238E27FC236}">
                  <a16:creationId xmlns:a16="http://schemas.microsoft.com/office/drawing/2014/main" id="{52CB0CE7-CD8A-998D-C730-42B69F9DFAD1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3310886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5" name="AutoShape 2387">
              <a:extLst>
                <a:ext uri="{FF2B5EF4-FFF2-40B4-BE49-F238E27FC236}">
                  <a16:creationId xmlns:a16="http://schemas.microsoft.com/office/drawing/2014/main" id="{A9746CC0-ED2D-E901-DB71-58F393D3BC6E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5396549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6" name="AutoShape 2385">
              <a:extLst>
                <a:ext uri="{FF2B5EF4-FFF2-40B4-BE49-F238E27FC236}">
                  <a16:creationId xmlns:a16="http://schemas.microsoft.com/office/drawing/2014/main" id="{7AD5A05F-6B0E-A4E6-0875-F4316975614A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7482211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7" name="AutoShape 2384">
              <a:extLst>
                <a:ext uri="{FF2B5EF4-FFF2-40B4-BE49-F238E27FC236}">
                  <a16:creationId xmlns:a16="http://schemas.microsoft.com/office/drawing/2014/main" id="{1F761206-D3E9-48A9-E770-4ED531060D27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9706517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8" name="AutoShape 2383">
              <a:extLst>
                <a:ext uri="{FF2B5EF4-FFF2-40B4-BE49-F238E27FC236}">
                  <a16:creationId xmlns:a16="http://schemas.microsoft.com/office/drawing/2014/main" id="{BF5673EC-3A6F-7BD0-AA82-1CCB71162CE9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8868635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9" name="AutoShape 2384">
              <a:extLst>
                <a:ext uri="{FF2B5EF4-FFF2-40B4-BE49-F238E27FC236}">
                  <a16:creationId xmlns:a16="http://schemas.microsoft.com/office/drawing/2014/main" id="{27F6AB6F-9C8A-5B74-BF2D-D90945569084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>
              <a:off x="10033728" y="1947730"/>
              <a:ext cx="0" cy="133381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97276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2565929-6334-89B3-7454-54FA745A9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3073" name="Picture 1" descr="souris-chauve">
            <a:extLst>
              <a:ext uri="{FF2B5EF4-FFF2-40B4-BE49-F238E27FC236}">
                <a16:creationId xmlns:a16="http://schemas.microsoft.com/office/drawing/2014/main" id="{42F55A1B-2062-EB00-A7C3-777E4810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619" y="939034"/>
            <a:ext cx="9338768" cy="547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B90DB107-2A03-B857-D45E-D4467EE94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932AE05-D5F6-C0B5-A13C-9B11F0959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6152" y="2076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EEB27A8-B3FC-42F9-D283-12A0D2AB4802}"/>
              </a:ext>
            </a:extLst>
          </p:cNvPr>
          <p:cNvSpPr txBox="1"/>
          <p:nvPr/>
        </p:nvSpPr>
        <p:spPr>
          <a:xfrm>
            <a:off x="1509620" y="143812"/>
            <a:ext cx="919575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Comment les espèces apparaissent-elles ?</a:t>
            </a:r>
          </a:p>
        </p:txBody>
      </p:sp>
    </p:spTree>
    <p:extLst>
      <p:ext uri="{BB962C8B-B14F-4D97-AF65-F5344CB8AC3E}">
        <p14:creationId xmlns:p14="http://schemas.microsoft.com/office/powerpoint/2010/main" val="263953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bmp2">
            <a:extLst>
              <a:ext uri="{FF2B5EF4-FFF2-40B4-BE49-F238E27FC236}">
                <a16:creationId xmlns:a16="http://schemas.microsoft.com/office/drawing/2014/main" id="{BA4FBE9E-332D-AFAA-94C6-D410E2E6A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2" y="1577162"/>
            <a:ext cx="5465521" cy="390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prx1">
            <a:extLst>
              <a:ext uri="{FF2B5EF4-FFF2-40B4-BE49-F238E27FC236}">
                <a16:creationId xmlns:a16="http://schemas.microsoft.com/office/drawing/2014/main" id="{F504B5F6-3FA0-AD5D-ED2B-3F2573BB0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688" y="1809750"/>
            <a:ext cx="48387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7D61E1C-1375-128E-275B-E4B71F38144C}"/>
              </a:ext>
            </a:extLst>
          </p:cNvPr>
          <p:cNvSpPr txBox="1"/>
          <p:nvPr/>
        </p:nvSpPr>
        <p:spPr>
          <a:xfrm>
            <a:off x="2251493" y="603849"/>
            <a:ext cx="8195095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Par variation de l’expression des gènes à la suite d'une ou plusieurs mutations</a:t>
            </a:r>
          </a:p>
        </p:txBody>
      </p:sp>
    </p:spTree>
    <p:extLst>
      <p:ext uri="{BB962C8B-B14F-4D97-AF65-F5344CB8AC3E}">
        <p14:creationId xmlns:p14="http://schemas.microsoft.com/office/powerpoint/2010/main" val="3780624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3076E660-4CD2-D34F-0FB9-8AFC232E19F4}"/>
              </a:ext>
            </a:extLst>
          </p:cNvPr>
          <p:cNvSpPr txBox="1"/>
          <p:nvPr/>
        </p:nvSpPr>
        <p:spPr>
          <a:xfrm>
            <a:off x="1092200" y="96817"/>
            <a:ext cx="105664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Toute évolution commence par une mutation: microévolution</a:t>
            </a:r>
          </a:p>
        </p:txBody>
      </p:sp>
      <p:grpSp>
        <p:nvGrpSpPr>
          <p:cNvPr id="17" name="Group 1926">
            <a:extLst>
              <a:ext uri="{FF2B5EF4-FFF2-40B4-BE49-F238E27FC236}">
                <a16:creationId xmlns:a16="http://schemas.microsoft.com/office/drawing/2014/main" id="{68945151-F44D-2F33-FC3D-8B832CDF623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13795" y="921947"/>
            <a:ext cx="7768560" cy="5562431"/>
            <a:chOff x="868" y="522"/>
            <a:chExt cx="10307" cy="7380"/>
          </a:xfrm>
        </p:grpSpPr>
        <p:grpSp>
          <p:nvGrpSpPr>
            <p:cNvPr id="32" name="Group 1287">
              <a:extLst>
                <a:ext uri="{FF2B5EF4-FFF2-40B4-BE49-F238E27FC236}">
                  <a16:creationId xmlns:a16="http://schemas.microsoft.com/office/drawing/2014/main" id="{30BAEC75-DCA6-2073-017E-AC02009BF32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468" y="1158"/>
              <a:ext cx="1410" cy="4975"/>
              <a:chOff x="7286" y="567"/>
              <a:chExt cx="1410" cy="4975"/>
            </a:xfrm>
          </p:grpSpPr>
          <p:grpSp>
            <p:nvGrpSpPr>
              <p:cNvPr id="149" name="Group 1288">
                <a:extLst>
                  <a:ext uri="{FF2B5EF4-FFF2-40B4-BE49-F238E27FC236}">
                    <a16:creationId xmlns:a16="http://schemas.microsoft.com/office/drawing/2014/main" id="{D480C2EF-C6D2-9E84-6C6A-AD8EF4D15DF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621" y="5332"/>
                <a:ext cx="299" cy="210"/>
                <a:chOff x="3901" y="5004"/>
                <a:chExt cx="498" cy="210"/>
              </a:xfrm>
            </p:grpSpPr>
            <p:cxnSp>
              <p:nvCxnSpPr>
                <p:cNvPr id="243" name="Line 1289">
                  <a:extLst>
                    <a:ext uri="{FF2B5EF4-FFF2-40B4-BE49-F238E27FC236}">
                      <a16:creationId xmlns:a16="http://schemas.microsoft.com/office/drawing/2014/main" id="{5B6BF4FE-B2A4-EF68-3A31-75E80D8C2D51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3956" y="5004"/>
                  <a:ext cx="44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4" name="Line 1290">
                  <a:extLst>
                    <a:ext uri="{FF2B5EF4-FFF2-40B4-BE49-F238E27FC236}">
                      <a16:creationId xmlns:a16="http://schemas.microsoft.com/office/drawing/2014/main" id="{7B9E4871-6ADF-AA1B-87CF-67781C43175B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3901" y="5214"/>
                  <a:ext cx="44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50" name="Group 1291">
                <a:extLst>
                  <a:ext uri="{FF2B5EF4-FFF2-40B4-BE49-F238E27FC236}">
                    <a16:creationId xmlns:a16="http://schemas.microsoft.com/office/drawing/2014/main" id="{4BFC205C-3954-2A5E-52A4-2AE658FE1C5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554" y="4859"/>
                <a:ext cx="184" cy="210"/>
                <a:chOff x="3789" y="4554"/>
                <a:chExt cx="307" cy="210"/>
              </a:xfrm>
            </p:grpSpPr>
            <p:cxnSp>
              <p:nvCxnSpPr>
                <p:cNvPr id="241" name="Line 1292">
                  <a:extLst>
                    <a:ext uri="{FF2B5EF4-FFF2-40B4-BE49-F238E27FC236}">
                      <a16:creationId xmlns:a16="http://schemas.microsoft.com/office/drawing/2014/main" id="{3116A651-0D36-855E-62CF-B647524292B5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flipH="1">
                  <a:off x="3789" y="4554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2" name="Line 1293">
                  <a:extLst>
                    <a:ext uri="{FF2B5EF4-FFF2-40B4-BE49-F238E27FC236}">
                      <a16:creationId xmlns:a16="http://schemas.microsoft.com/office/drawing/2014/main" id="{5EFBA308-D53F-C239-DD1E-FF1057FB69B6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flipH="1">
                  <a:off x="3823" y="4764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51" name="Group 1294">
                <a:extLst>
                  <a:ext uri="{FF2B5EF4-FFF2-40B4-BE49-F238E27FC236}">
                    <a16:creationId xmlns:a16="http://schemas.microsoft.com/office/drawing/2014/main" id="{BD529D37-62FC-707A-EAC9-1DA47A0156D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7596" y="4076"/>
                <a:ext cx="205" cy="210"/>
                <a:chOff x="4118" y="3331"/>
                <a:chExt cx="342" cy="210"/>
              </a:xfrm>
            </p:grpSpPr>
            <p:cxnSp>
              <p:nvCxnSpPr>
                <p:cNvPr id="238" name="Line 1295">
                  <a:extLst>
                    <a:ext uri="{FF2B5EF4-FFF2-40B4-BE49-F238E27FC236}">
                      <a16:creationId xmlns:a16="http://schemas.microsoft.com/office/drawing/2014/main" id="{9CEB7453-1891-3780-4551-2A55C94C2A9A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87" y="3428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9" name="Line 1296">
                  <a:extLst>
                    <a:ext uri="{FF2B5EF4-FFF2-40B4-BE49-F238E27FC236}">
                      <a16:creationId xmlns:a16="http://schemas.microsoft.com/office/drawing/2014/main" id="{2B7093C4-CCBD-3703-0A96-C1DF72B9B85E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52" y="333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0" name="Line 1297">
                  <a:extLst>
                    <a:ext uri="{FF2B5EF4-FFF2-40B4-BE49-F238E27FC236}">
                      <a16:creationId xmlns:a16="http://schemas.microsoft.com/office/drawing/2014/main" id="{FC5D58BB-9986-78B3-AD43-DC244E184FC7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18" y="354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52" name="Group 1298">
                <a:extLst>
                  <a:ext uri="{FF2B5EF4-FFF2-40B4-BE49-F238E27FC236}">
                    <a16:creationId xmlns:a16="http://schemas.microsoft.com/office/drawing/2014/main" id="{350EE38D-B0D2-B0AC-A619-C883EBCB451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598" y="3922"/>
                <a:ext cx="299" cy="210"/>
                <a:chOff x="3863" y="3595"/>
                <a:chExt cx="498" cy="210"/>
              </a:xfrm>
            </p:grpSpPr>
            <p:cxnSp>
              <p:nvCxnSpPr>
                <p:cNvPr id="236" name="Line 1299">
                  <a:extLst>
                    <a:ext uri="{FF2B5EF4-FFF2-40B4-BE49-F238E27FC236}">
                      <a16:creationId xmlns:a16="http://schemas.microsoft.com/office/drawing/2014/main" id="{E52F29B4-FD0D-6735-A9C0-E49AE0E2998A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3918" y="3595"/>
                  <a:ext cx="44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7" name="Line 1300">
                  <a:extLst>
                    <a:ext uri="{FF2B5EF4-FFF2-40B4-BE49-F238E27FC236}">
                      <a16:creationId xmlns:a16="http://schemas.microsoft.com/office/drawing/2014/main" id="{44B1EACF-5669-5686-BEFD-33B387E0C1AF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3863" y="3805"/>
                  <a:ext cx="44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53" name="Group 1301">
                <a:extLst>
                  <a:ext uri="{FF2B5EF4-FFF2-40B4-BE49-F238E27FC236}">
                    <a16:creationId xmlns:a16="http://schemas.microsoft.com/office/drawing/2014/main" id="{9784C983-6768-3BA2-A62C-FE445C7083B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7920" y="3513"/>
                <a:ext cx="334" cy="210"/>
                <a:chOff x="4118" y="3331"/>
                <a:chExt cx="342" cy="210"/>
              </a:xfrm>
            </p:grpSpPr>
            <p:cxnSp>
              <p:nvCxnSpPr>
                <p:cNvPr id="233" name="Line 1302">
                  <a:extLst>
                    <a:ext uri="{FF2B5EF4-FFF2-40B4-BE49-F238E27FC236}">
                      <a16:creationId xmlns:a16="http://schemas.microsoft.com/office/drawing/2014/main" id="{FDBAD6F3-76EF-8488-4DB3-5715219F490E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87" y="3428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4" name="Line 1303">
                  <a:extLst>
                    <a:ext uri="{FF2B5EF4-FFF2-40B4-BE49-F238E27FC236}">
                      <a16:creationId xmlns:a16="http://schemas.microsoft.com/office/drawing/2014/main" id="{1F2B3E9C-D8AD-8700-5B75-ADCB078E2C96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52" y="333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5" name="Line 1304">
                  <a:extLst>
                    <a:ext uri="{FF2B5EF4-FFF2-40B4-BE49-F238E27FC236}">
                      <a16:creationId xmlns:a16="http://schemas.microsoft.com/office/drawing/2014/main" id="{36AEC544-06E9-E53F-792A-8FA82E325F21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18" y="354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54" name="Group 1305">
                <a:extLst>
                  <a:ext uri="{FF2B5EF4-FFF2-40B4-BE49-F238E27FC236}">
                    <a16:creationId xmlns:a16="http://schemas.microsoft.com/office/drawing/2014/main" id="{1FA51D1D-5C23-D785-AAAD-7D5B036E5E3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8091" y="3221"/>
                <a:ext cx="255" cy="210"/>
                <a:chOff x="4118" y="3331"/>
                <a:chExt cx="342" cy="210"/>
              </a:xfrm>
            </p:grpSpPr>
            <p:cxnSp>
              <p:nvCxnSpPr>
                <p:cNvPr id="230" name="Line 1306">
                  <a:extLst>
                    <a:ext uri="{FF2B5EF4-FFF2-40B4-BE49-F238E27FC236}">
                      <a16:creationId xmlns:a16="http://schemas.microsoft.com/office/drawing/2014/main" id="{A8918ECE-D949-9D15-208E-B685F6D7F3A1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87" y="3428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1" name="Line 1307">
                  <a:extLst>
                    <a:ext uri="{FF2B5EF4-FFF2-40B4-BE49-F238E27FC236}">
                      <a16:creationId xmlns:a16="http://schemas.microsoft.com/office/drawing/2014/main" id="{92487887-B90F-E582-F47E-5829931012E7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52" y="333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2" name="Line 1308">
                  <a:extLst>
                    <a:ext uri="{FF2B5EF4-FFF2-40B4-BE49-F238E27FC236}">
                      <a16:creationId xmlns:a16="http://schemas.microsoft.com/office/drawing/2014/main" id="{F9CEE32C-B118-08EC-A6D8-8B7F0DD70D6B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18" y="354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55" name="Group 1309">
                <a:extLst>
                  <a:ext uri="{FF2B5EF4-FFF2-40B4-BE49-F238E27FC236}">
                    <a16:creationId xmlns:a16="http://schemas.microsoft.com/office/drawing/2014/main" id="{BF0C5451-4D72-51D1-EF2F-A1EAB137D3B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8162" y="2966"/>
                <a:ext cx="205" cy="210"/>
                <a:chOff x="4118" y="3331"/>
                <a:chExt cx="342" cy="210"/>
              </a:xfrm>
            </p:grpSpPr>
            <p:cxnSp>
              <p:nvCxnSpPr>
                <p:cNvPr id="227" name="Line 1310">
                  <a:extLst>
                    <a:ext uri="{FF2B5EF4-FFF2-40B4-BE49-F238E27FC236}">
                      <a16:creationId xmlns:a16="http://schemas.microsoft.com/office/drawing/2014/main" id="{264D1111-1727-2C06-C3E8-7D5A4C861A88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87" y="3428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8" name="Line 1311">
                  <a:extLst>
                    <a:ext uri="{FF2B5EF4-FFF2-40B4-BE49-F238E27FC236}">
                      <a16:creationId xmlns:a16="http://schemas.microsoft.com/office/drawing/2014/main" id="{E03FDDE2-15C9-B0D2-6DCE-B85EC14182BD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52" y="333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9" name="Line 1312">
                  <a:extLst>
                    <a:ext uri="{FF2B5EF4-FFF2-40B4-BE49-F238E27FC236}">
                      <a16:creationId xmlns:a16="http://schemas.microsoft.com/office/drawing/2014/main" id="{BE1C3F59-1B77-14AF-F0F3-36A4EBC7B840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18" y="354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56" name="Group 1313">
                <a:extLst>
                  <a:ext uri="{FF2B5EF4-FFF2-40B4-BE49-F238E27FC236}">
                    <a16:creationId xmlns:a16="http://schemas.microsoft.com/office/drawing/2014/main" id="{6C2985B1-C8E9-B16C-8C48-F758C9A632F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905" y="2081"/>
                <a:ext cx="333" cy="210"/>
                <a:chOff x="4118" y="3331"/>
                <a:chExt cx="342" cy="210"/>
              </a:xfrm>
            </p:grpSpPr>
            <p:cxnSp>
              <p:nvCxnSpPr>
                <p:cNvPr id="224" name="Line 1314">
                  <a:extLst>
                    <a:ext uri="{FF2B5EF4-FFF2-40B4-BE49-F238E27FC236}">
                      <a16:creationId xmlns:a16="http://schemas.microsoft.com/office/drawing/2014/main" id="{CA4385E7-3EE4-23F5-3A9E-1B7351B7F4CB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87" y="3428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5" name="Line 1315">
                  <a:extLst>
                    <a:ext uri="{FF2B5EF4-FFF2-40B4-BE49-F238E27FC236}">
                      <a16:creationId xmlns:a16="http://schemas.microsoft.com/office/drawing/2014/main" id="{87155D04-58BD-DA04-4253-C222173A4DE8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52" y="333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6" name="Line 1316">
                  <a:extLst>
                    <a:ext uri="{FF2B5EF4-FFF2-40B4-BE49-F238E27FC236}">
                      <a16:creationId xmlns:a16="http://schemas.microsoft.com/office/drawing/2014/main" id="{65FEF139-B55E-C77D-F47F-7C08925A0602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18" y="354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57" name="Group 1317">
                <a:extLst>
                  <a:ext uri="{FF2B5EF4-FFF2-40B4-BE49-F238E27FC236}">
                    <a16:creationId xmlns:a16="http://schemas.microsoft.com/office/drawing/2014/main" id="{540FE9F8-619B-2F02-00BE-B40E05E2123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8170" y="2640"/>
                <a:ext cx="205" cy="210"/>
                <a:chOff x="4118" y="3331"/>
                <a:chExt cx="342" cy="210"/>
              </a:xfrm>
            </p:grpSpPr>
            <p:cxnSp>
              <p:nvCxnSpPr>
                <p:cNvPr id="221" name="Line 1318">
                  <a:extLst>
                    <a:ext uri="{FF2B5EF4-FFF2-40B4-BE49-F238E27FC236}">
                      <a16:creationId xmlns:a16="http://schemas.microsoft.com/office/drawing/2014/main" id="{CFCFEE0C-E03D-8276-C43C-82D2EB240C7C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87" y="3428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2" name="Line 1319">
                  <a:extLst>
                    <a:ext uri="{FF2B5EF4-FFF2-40B4-BE49-F238E27FC236}">
                      <a16:creationId xmlns:a16="http://schemas.microsoft.com/office/drawing/2014/main" id="{0B2D7B0F-E472-FE2E-C8B9-F7C0224FE386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52" y="333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3" name="Line 1320">
                  <a:extLst>
                    <a:ext uri="{FF2B5EF4-FFF2-40B4-BE49-F238E27FC236}">
                      <a16:creationId xmlns:a16="http://schemas.microsoft.com/office/drawing/2014/main" id="{EB05A185-5D7C-11F5-DD4C-9D3ACB5AD288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4118" y="3541"/>
                  <a:ext cx="27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58" name="Group 1321">
                <a:extLst>
                  <a:ext uri="{FF2B5EF4-FFF2-40B4-BE49-F238E27FC236}">
                    <a16:creationId xmlns:a16="http://schemas.microsoft.com/office/drawing/2014/main" id="{298180BE-06EB-C78A-CFFF-CADE9F2578D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8111" y="1482"/>
                <a:ext cx="229" cy="210"/>
                <a:chOff x="4716" y="1157"/>
                <a:chExt cx="382" cy="210"/>
              </a:xfrm>
            </p:grpSpPr>
            <p:cxnSp>
              <p:nvCxnSpPr>
                <p:cNvPr id="219" name="Line 1322">
                  <a:extLst>
                    <a:ext uri="{FF2B5EF4-FFF2-40B4-BE49-F238E27FC236}">
                      <a16:creationId xmlns:a16="http://schemas.microsoft.com/office/drawing/2014/main" id="{BBA43D86-E8D5-E80D-929F-F79304F075A1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flipH="1">
                  <a:off x="4716" y="1157"/>
                  <a:ext cx="340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0" name="Line 1323">
                  <a:extLst>
                    <a:ext uri="{FF2B5EF4-FFF2-40B4-BE49-F238E27FC236}">
                      <a16:creationId xmlns:a16="http://schemas.microsoft.com/office/drawing/2014/main" id="{452F30B7-E93B-326E-234C-896108091B64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flipH="1">
                  <a:off x="4759" y="1367"/>
                  <a:ext cx="339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59" name="Freeform 1324">
                <a:extLst>
                  <a:ext uri="{FF2B5EF4-FFF2-40B4-BE49-F238E27FC236}">
                    <a16:creationId xmlns:a16="http://schemas.microsoft.com/office/drawing/2014/main" id="{A9D449E9-A4A3-12B6-E0BF-9ED338EA648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7435" y="3032"/>
                <a:ext cx="172" cy="154"/>
              </a:xfrm>
              <a:custGeom>
                <a:avLst/>
                <a:gdLst>
                  <a:gd name="T0" fmla="*/ 129 w 285"/>
                  <a:gd name="T1" fmla="*/ 0 h 255"/>
                  <a:gd name="T2" fmla="*/ 282 w 285"/>
                  <a:gd name="T3" fmla="*/ 3 h 255"/>
                  <a:gd name="T4" fmla="*/ 187 w 285"/>
                  <a:gd name="T5" fmla="*/ 130 h 255"/>
                  <a:gd name="T6" fmla="*/ 285 w 285"/>
                  <a:gd name="T7" fmla="*/ 252 h 255"/>
                  <a:gd name="T8" fmla="*/ 0 w 285"/>
                  <a:gd name="T9" fmla="*/ 25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5" h="255">
                    <a:moveTo>
                      <a:pt x="129" y="0"/>
                    </a:moveTo>
                    <a:lnTo>
                      <a:pt x="282" y="3"/>
                    </a:lnTo>
                    <a:lnTo>
                      <a:pt x="187" y="130"/>
                    </a:lnTo>
                    <a:lnTo>
                      <a:pt x="285" y="252"/>
                    </a:lnTo>
                    <a:lnTo>
                      <a:pt x="0" y="255"/>
                    </a:lnTo>
                  </a:path>
                </a:pathLst>
              </a:custGeom>
              <a:solidFill>
                <a:srgbClr val="FFFFFF"/>
              </a:solidFill>
              <a:ln w="63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160" name="Group 1325">
                <a:extLst>
                  <a:ext uri="{FF2B5EF4-FFF2-40B4-BE49-F238E27FC236}">
                    <a16:creationId xmlns:a16="http://schemas.microsoft.com/office/drawing/2014/main" id="{0A4C3B1A-3977-9FF5-3DE6-D9CA7180835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711" y="2729"/>
                <a:ext cx="310" cy="150"/>
                <a:chOff x="3683" y="6628"/>
                <a:chExt cx="517" cy="250"/>
              </a:xfrm>
            </p:grpSpPr>
            <p:sp>
              <p:nvSpPr>
                <p:cNvPr id="217" name="Freeform 1326">
                  <a:extLst>
                    <a:ext uri="{FF2B5EF4-FFF2-40B4-BE49-F238E27FC236}">
                      <a16:creationId xmlns:a16="http://schemas.microsoft.com/office/drawing/2014/main" id="{083FB576-CFA8-4FD9-6C53-80700E236DFF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683" y="6628"/>
                  <a:ext cx="517" cy="250"/>
                </a:xfrm>
                <a:custGeom>
                  <a:avLst/>
                  <a:gdLst>
                    <a:gd name="T0" fmla="*/ 517 w 517"/>
                    <a:gd name="T1" fmla="*/ 2 h 250"/>
                    <a:gd name="T2" fmla="*/ 114 w 517"/>
                    <a:gd name="T3" fmla="*/ 0 h 250"/>
                    <a:gd name="T4" fmla="*/ 0 w 517"/>
                    <a:gd name="T5" fmla="*/ 130 h 250"/>
                    <a:gd name="T6" fmla="*/ 118 w 517"/>
                    <a:gd name="T7" fmla="*/ 249 h 250"/>
                    <a:gd name="T8" fmla="*/ 322 w 517"/>
                    <a:gd name="T9" fmla="*/ 250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7" h="250">
                      <a:moveTo>
                        <a:pt x="517" y="2"/>
                      </a:moveTo>
                      <a:lnTo>
                        <a:pt x="114" y="0"/>
                      </a:lnTo>
                      <a:lnTo>
                        <a:pt x="0" y="130"/>
                      </a:lnTo>
                      <a:lnTo>
                        <a:pt x="118" y="249"/>
                      </a:lnTo>
                      <a:lnTo>
                        <a:pt x="322" y="250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18" name="Text Box 1327">
                  <a:extLst>
                    <a:ext uri="{FF2B5EF4-FFF2-40B4-BE49-F238E27FC236}">
                      <a16:creationId xmlns:a16="http://schemas.microsoft.com/office/drawing/2014/main" id="{765D8AFC-4F8B-936C-1AEE-F56A4C92B2E7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751" y="6628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C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1" name="Freeform 1328">
                <a:extLst>
                  <a:ext uri="{FF2B5EF4-FFF2-40B4-BE49-F238E27FC236}">
                    <a16:creationId xmlns:a16="http://schemas.microsoft.com/office/drawing/2014/main" id="{C60642F5-49A1-6C10-3053-7EA75AD75E3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7303" y="2422"/>
                <a:ext cx="1244" cy="1222"/>
              </a:xfrm>
              <a:custGeom>
                <a:avLst/>
                <a:gdLst>
                  <a:gd name="T0" fmla="*/ 41 w 1244"/>
                  <a:gd name="T1" fmla="*/ 130 h 1222"/>
                  <a:gd name="T2" fmla="*/ 137 w 1244"/>
                  <a:gd name="T3" fmla="*/ 311 h 1222"/>
                  <a:gd name="T4" fmla="*/ 311 w 1244"/>
                  <a:gd name="T5" fmla="*/ 476 h 1222"/>
                  <a:gd name="T6" fmla="*/ 595 w 1244"/>
                  <a:gd name="T7" fmla="*/ 655 h 1222"/>
                  <a:gd name="T8" fmla="*/ 919 w 1244"/>
                  <a:gd name="T9" fmla="*/ 847 h 1222"/>
                  <a:gd name="T10" fmla="*/ 1170 w 1244"/>
                  <a:gd name="T11" fmla="*/ 1028 h 1222"/>
                  <a:gd name="T12" fmla="*/ 1208 w 1244"/>
                  <a:gd name="T13" fmla="*/ 1220 h 1222"/>
                  <a:gd name="T14" fmla="*/ 953 w 1244"/>
                  <a:gd name="T15" fmla="*/ 1018 h 1222"/>
                  <a:gd name="T16" fmla="*/ 616 w 1244"/>
                  <a:gd name="T17" fmla="*/ 818 h 1222"/>
                  <a:gd name="T18" fmla="*/ 248 w 1244"/>
                  <a:gd name="T19" fmla="*/ 572 h 1222"/>
                  <a:gd name="T20" fmla="*/ 86 w 1244"/>
                  <a:gd name="T21" fmla="*/ 384 h 1222"/>
                  <a:gd name="T22" fmla="*/ 20 w 1244"/>
                  <a:gd name="T23" fmla="*/ 226 h 1222"/>
                  <a:gd name="T24" fmla="*/ 2 w 1244"/>
                  <a:gd name="T25" fmla="*/ 98 h 1222"/>
                  <a:gd name="T26" fmla="*/ 11 w 1244"/>
                  <a:gd name="T27" fmla="*/ 5 h 1222"/>
                  <a:gd name="T28" fmla="*/ 41 w 1244"/>
                  <a:gd name="T29" fmla="*/ 130 h 1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44" h="1222">
                    <a:moveTo>
                      <a:pt x="41" y="130"/>
                    </a:moveTo>
                    <a:cubicBezTo>
                      <a:pt x="63" y="186"/>
                      <a:pt x="93" y="253"/>
                      <a:pt x="137" y="311"/>
                    </a:cubicBezTo>
                    <a:cubicBezTo>
                      <a:pt x="182" y="368"/>
                      <a:pt x="235" y="418"/>
                      <a:pt x="311" y="476"/>
                    </a:cubicBezTo>
                    <a:cubicBezTo>
                      <a:pt x="387" y="533"/>
                      <a:pt x="493" y="595"/>
                      <a:pt x="595" y="655"/>
                    </a:cubicBezTo>
                    <a:cubicBezTo>
                      <a:pt x="697" y="716"/>
                      <a:pt x="822" y="785"/>
                      <a:pt x="919" y="847"/>
                    </a:cubicBezTo>
                    <a:cubicBezTo>
                      <a:pt x="1014" y="909"/>
                      <a:pt x="1122" y="966"/>
                      <a:pt x="1170" y="1028"/>
                    </a:cubicBezTo>
                    <a:cubicBezTo>
                      <a:pt x="1218" y="1090"/>
                      <a:pt x="1244" y="1222"/>
                      <a:pt x="1208" y="1220"/>
                    </a:cubicBezTo>
                    <a:cubicBezTo>
                      <a:pt x="1172" y="1218"/>
                      <a:pt x="1054" y="1085"/>
                      <a:pt x="953" y="1018"/>
                    </a:cubicBezTo>
                    <a:cubicBezTo>
                      <a:pt x="852" y="951"/>
                      <a:pt x="733" y="892"/>
                      <a:pt x="616" y="818"/>
                    </a:cubicBezTo>
                    <a:cubicBezTo>
                      <a:pt x="499" y="744"/>
                      <a:pt x="330" y="643"/>
                      <a:pt x="248" y="572"/>
                    </a:cubicBezTo>
                    <a:cubicBezTo>
                      <a:pt x="166" y="502"/>
                      <a:pt x="126" y="444"/>
                      <a:pt x="86" y="384"/>
                    </a:cubicBezTo>
                    <a:cubicBezTo>
                      <a:pt x="47" y="324"/>
                      <a:pt x="34" y="282"/>
                      <a:pt x="20" y="226"/>
                    </a:cubicBezTo>
                    <a:cubicBezTo>
                      <a:pt x="7" y="180"/>
                      <a:pt x="4" y="135"/>
                      <a:pt x="2" y="98"/>
                    </a:cubicBezTo>
                    <a:cubicBezTo>
                      <a:pt x="0" y="61"/>
                      <a:pt x="4" y="0"/>
                      <a:pt x="11" y="5"/>
                    </a:cubicBezTo>
                    <a:cubicBezTo>
                      <a:pt x="17" y="11"/>
                      <a:pt x="19" y="74"/>
                      <a:pt x="41" y="130"/>
                    </a:cubicBezTo>
                    <a:close/>
                  </a:path>
                </a:pathLst>
              </a:custGeom>
              <a:solidFill>
                <a:srgbClr val="808080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2" name="Freeform 1329">
                <a:extLst>
                  <a:ext uri="{FF2B5EF4-FFF2-40B4-BE49-F238E27FC236}">
                    <a16:creationId xmlns:a16="http://schemas.microsoft.com/office/drawing/2014/main" id="{49170404-86F6-665A-AA2E-70900E6F796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8539" y="624"/>
                <a:ext cx="157" cy="425"/>
              </a:xfrm>
              <a:custGeom>
                <a:avLst/>
                <a:gdLst>
                  <a:gd name="T0" fmla="*/ 0 w 262"/>
                  <a:gd name="T1" fmla="*/ 125 h 707"/>
                  <a:gd name="T2" fmla="*/ 72 w 262"/>
                  <a:gd name="T3" fmla="*/ 244 h 707"/>
                  <a:gd name="T4" fmla="*/ 171 w 262"/>
                  <a:gd name="T5" fmla="*/ 477 h 707"/>
                  <a:gd name="T6" fmla="*/ 233 w 262"/>
                  <a:gd name="T7" fmla="*/ 700 h 707"/>
                  <a:gd name="T8" fmla="*/ 254 w 262"/>
                  <a:gd name="T9" fmla="*/ 518 h 707"/>
                  <a:gd name="T10" fmla="*/ 186 w 262"/>
                  <a:gd name="T11" fmla="*/ 161 h 707"/>
                  <a:gd name="T12" fmla="*/ 108 w 262"/>
                  <a:gd name="T13" fmla="*/ 0 h 7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707">
                    <a:moveTo>
                      <a:pt x="0" y="125"/>
                    </a:moveTo>
                    <a:cubicBezTo>
                      <a:pt x="12" y="145"/>
                      <a:pt x="44" y="185"/>
                      <a:pt x="72" y="244"/>
                    </a:cubicBezTo>
                    <a:cubicBezTo>
                      <a:pt x="103" y="307"/>
                      <a:pt x="144" y="401"/>
                      <a:pt x="171" y="477"/>
                    </a:cubicBezTo>
                    <a:cubicBezTo>
                      <a:pt x="198" y="553"/>
                      <a:pt x="219" y="693"/>
                      <a:pt x="233" y="700"/>
                    </a:cubicBezTo>
                    <a:cubicBezTo>
                      <a:pt x="247" y="707"/>
                      <a:pt x="262" y="608"/>
                      <a:pt x="254" y="518"/>
                    </a:cubicBezTo>
                    <a:cubicBezTo>
                      <a:pt x="246" y="428"/>
                      <a:pt x="210" y="247"/>
                      <a:pt x="186" y="161"/>
                    </a:cubicBezTo>
                    <a:cubicBezTo>
                      <a:pt x="162" y="75"/>
                      <a:pt x="135" y="37"/>
                      <a:pt x="108" y="0"/>
                    </a:cubicBezTo>
                  </a:path>
                </a:pathLst>
              </a:custGeom>
              <a:solidFill>
                <a:srgbClr val="808080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163" name="Group 1330">
                <a:extLst>
                  <a:ext uri="{FF2B5EF4-FFF2-40B4-BE49-F238E27FC236}">
                    <a16:creationId xmlns:a16="http://schemas.microsoft.com/office/drawing/2014/main" id="{738A6D00-F597-A936-1C75-D0E600672D5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8156" y="739"/>
                <a:ext cx="505" cy="148"/>
                <a:chOff x="4425" y="3314"/>
                <a:chExt cx="840" cy="246"/>
              </a:xfrm>
            </p:grpSpPr>
            <p:sp>
              <p:nvSpPr>
                <p:cNvPr id="215" name="Freeform 1331">
                  <a:extLst>
                    <a:ext uri="{FF2B5EF4-FFF2-40B4-BE49-F238E27FC236}">
                      <a16:creationId xmlns:a16="http://schemas.microsoft.com/office/drawing/2014/main" id="{1E36BD0B-67CB-C7F4-86EB-3EFD9627E697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425" y="3314"/>
                  <a:ext cx="840" cy="246"/>
                </a:xfrm>
                <a:custGeom>
                  <a:avLst/>
                  <a:gdLst>
                    <a:gd name="T0" fmla="*/ 769 w 840"/>
                    <a:gd name="T1" fmla="*/ 0 h 246"/>
                    <a:gd name="T2" fmla="*/ 0 w 840"/>
                    <a:gd name="T3" fmla="*/ 1 h 246"/>
                    <a:gd name="T4" fmla="*/ 94 w 840"/>
                    <a:gd name="T5" fmla="*/ 116 h 246"/>
                    <a:gd name="T6" fmla="*/ 3 w 840"/>
                    <a:gd name="T7" fmla="*/ 246 h 246"/>
                    <a:gd name="T8" fmla="*/ 840 w 840"/>
                    <a:gd name="T9" fmla="*/ 241 h 2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0" h="246">
                      <a:moveTo>
                        <a:pt x="769" y="0"/>
                      </a:moveTo>
                      <a:lnTo>
                        <a:pt x="0" y="1"/>
                      </a:lnTo>
                      <a:lnTo>
                        <a:pt x="94" y="116"/>
                      </a:lnTo>
                      <a:lnTo>
                        <a:pt x="3" y="246"/>
                      </a:lnTo>
                      <a:lnTo>
                        <a:pt x="840" y="241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16" name="Text Box 1332">
                  <a:extLst>
                    <a:ext uri="{FF2B5EF4-FFF2-40B4-BE49-F238E27FC236}">
                      <a16:creationId xmlns:a16="http://schemas.microsoft.com/office/drawing/2014/main" id="{8D727975-2267-8788-C910-C1D9A81452E8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583" y="3331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G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r>
                    <a:rPr lang="fr-FR" sz="12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</p:grpSp>
          <p:grpSp>
            <p:nvGrpSpPr>
              <p:cNvPr id="164" name="Group 1333">
                <a:extLst>
                  <a:ext uri="{FF2B5EF4-FFF2-40B4-BE49-F238E27FC236}">
                    <a16:creationId xmlns:a16="http://schemas.microsoft.com/office/drawing/2014/main" id="{3ED5E6CD-5768-2B99-81F3-62ADE7EDC5F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8269" y="1010"/>
                <a:ext cx="416" cy="149"/>
                <a:chOff x="4613" y="3765"/>
                <a:chExt cx="691" cy="249"/>
              </a:xfrm>
            </p:grpSpPr>
            <p:sp>
              <p:nvSpPr>
                <p:cNvPr id="213" name="Freeform 1334">
                  <a:extLst>
                    <a:ext uri="{FF2B5EF4-FFF2-40B4-BE49-F238E27FC236}">
                      <a16:creationId xmlns:a16="http://schemas.microsoft.com/office/drawing/2014/main" id="{3451B7FB-77FC-4FDC-0044-1CF3F5F1FD8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613" y="3765"/>
                  <a:ext cx="691" cy="249"/>
                </a:xfrm>
                <a:custGeom>
                  <a:avLst/>
                  <a:gdLst>
                    <a:gd name="T0" fmla="*/ 691 w 691"/>
                    <a:gd name="T1" fmla="*/ 0 h 240"/>
                    <a:gd name="T2" fmla="*/ 112 w 691"/>
                    <a:gd name="T3" fmla="*/ 0 h 240"/>
                    <a:gd name="T4" fmla="*/ 0 w 691"/>
                    <a:gd name="T5" fmla="*/ 128 h 240"/>
                    <a:gd name="T6" fmla="*/ 117 w 691"/>
                    <a:gd name="T7" fmla="*/ 240 h 240"/>
                    <a:gd name="T8" fmla="*/ 626 w 691"/>
                    <a:gd name="T9" fmla="*/ 24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1" h="240">
                      <a:moveTo>
                        <a:pt x="691" y="0"/>
                      </a:moveTo>
                      <a:lnTo>
                        <a:pt x="112" y="0"/>
                      </a:lnTo>
                      <a:lnTo>
                        <a:pt x="0" y="128"/>
                      </a:lnTo>
                      <a:lnTo>
                        <a:pt x="117" y="240"/>
                      </a:lnTo>
                      <a:lnTo>
                        <a:pt x="626" y="240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14" name="Text Box 1335">
                  <a:extLst>
                    <a:ext uri="{FF2B5EF4-FFF2-40B4-BE49-F238E27FC236}">
                      <a16:creationId xmlns:a16="http://schemas.microsoft.com/office/drawing/2014/main" id="{81153CA2-E603-E465-7820-198CFA8732C0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774" y="3789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A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5" name="Group 1336">
                <a:extLst>
                  <a:ext uri="{FF2B5EF4-FFF2-40B4-BE49-F238E27FC236}">
                    <a16:creationId xmlns:a16="http://schemas.microsoft.com/office/drawing/2014/main" id="{CB42B88F-21B7-1442-45DC-D14A56B8114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8274" y="1296"/>
                <a:ext cx="319" cy="149"/>
                <a:chOff x="4620" y="4241"/>
                <a:chExt cx="532" cy="249"/>
              </a:xfrm>
            </p:grpSpPr>
            <p:sp>
              <p:nvSpPr>
                <p:cNvPr id="211" name="Freeform 1337">
                  <a:extLst>
                    <a:ext uri="{FF2B5EF4-FFF2-40B4-BE49-F238E27FC236}">
                      <a16:creationId xmlns:a16="http://schemas.microsoft.com/office/drawing/2014/main" id="{AA6BA6CE-2FEB-AFD9-CCDA-17A6F6A85F8A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620" y="4241"/>
                  <a:ext cx="532" cy="249"/>
                </a:xfrm>
                <a:custGeom>
                  <a:avLst/>
                  <a:gdLst>
                    <a:gd name="T0" fmla="*/ 532 w 532"/>
                    <a:gd name="T1" fmla="*/ 0 h 240"/>
                    <a:gd name="T2" fmla="*/ 108 w 532"/>
                    <a:gd name="T3" fmla="*/ 0 h 240"/>
                    <a:gd name="T4" fmla="*/ 0 w 532"/>
                    <a:gd name="T5" fmla="*/ 135 h 240"/>
                    <a:gd name="T6" fmla="*/ 112 w 532"/>
                    <a:gd name="T7" fmla="*/ 240 h 240"/>
                    <a:gd name="T8" fmla="*/ 444 w 532"/>
                    <a:gd name="T9" fmla="*/ 24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2" h="240">
                      <a:moveTo>
                        <a:pt x="532" y="0"/>
                      </a:moveTo>
                      <a:lnTo>
                        <a:pt x="108" y="0"/>
                      </a:lnTo>
                      <a:lnTo>
                        <a:pt x="0" y="135"/>
                      </a:lnTo>
                      <a:lnTo>
                        <a:pt x="112" y="240"/>
                      </a:lnTo>
                      <a:lnTo>
                        <a:pt x="444" y="240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12" name="Text Box 1338">
                  <a:extLst>
                    <a:ext uri="{FF2B5EF4-FFF2-40B4-BE49-F238E27FC236}">
                      <a16:creationId xmlns:a16="http://schemas.microsoft.com/office/drawing/2014/main" id="{1EE8CD2B-1E44-CF45-27F4-D8D785989172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732" y="4262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C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6" name="Freeform 1339">
                <a:extLst>
                  <a:ext uri="{FF2B5EF4-FFF2-40B4-BE49-F238E27FC236}">
                    <a16:creationId xmlns:a16="http://schemas.microsoft.com/office/drawing/2014/main" id="{D22EAA27-1087-7D0E-F9D2-887D6D372C3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7309" y="567"/>
                <a:ext cx="1380" cy="1533"/>
              </a:xfrm>
              <a:custGeom>
                <a:avLst/>
                <a:gdLst>
                  <a:gd name="T0" fmla="*/ 60 w 2296"/>
                  <a:gd name="T1" fmla="*/ 215 h 2553"/>
                  <a:gd name="T2" fmla="*/ 220 w 2296"/>
                  <a:gd name="T3" fmla="*/ 516 h 2553"/>
                  <a:gd name="T4" fmla="*/ 509 w 2296"/>
                  <a:gd name="T5" fmla="*/ 791 h 2553"/>
                  <a:gd name="T6" fmla="*/ 982 w 2296"/>
                  <a:gd name="T7" fmla="*/ 1090 h 2553"/>
                  <a:gd name="T8" fmla="*/ 1520 w 2296"/>
                  <a:gd name="T9" fmla="*/ 1409 h 2553"/>
                  <a:gd name="T10" fmla="*/ 1938 w 2296"/>
                  <a:gd name="T11" fmla="*/ 1711 h 2553"/>
                  <a:gd name="T12" fmla="*/ 2161 w 2296"/>
                  <a:gd name="T13" fmla="*/ 1983 h 2553"/>
                  <a:gd name="T14" fmla="*/ 2276 w 2296"/>
                  <a:gd name="T15" fmla="*/ 2301 h 2553"/>
                  <a:gd name="T16" fmla="*/ 2272 w 2296"/>
                  <a:gd name="T17" fmla="*/ 2523 h 2553"/>
                  <a:gd name="T18" fmla="*/ 2260 w 2296"/>
                  <a:gd name="T19" fmla="*/ 2482 h 2553"/>
                  <a:gd name="T20" fmla="*/ 2226 w 2296"/>
                  <a:gd name="T21" fmla="*/ 2358 h 2553"/>
                  <a:gd name="T22" fmla="*/ 2002 w 2296"/>
                  <a:gd name="T23" fmla="*/ 2030 h 2553"/>
                  <a:gd name="T24" fmla="*/ 1578 w 2296"/>
                  <a:gd name="T25" fmla="*/ 1694 h 2553"/>
                  <a:gd name="T26" fmla="*/ 1017 w 2296"/>
                  <a:gd name="T27" fmla="*/ 1361 h 2553"/>
                  <a:gd name="T28" fmla="*/ 404 w 2296"/>
                  <a:gd name="T29" fmla="*/ 952 h 2553"/>
                  <a:gd name="T30" fmla="*/ 135 w 2296"/>
                  <a:gd name="T31" fmla="*/ 638 h 2553"/>
                  <a:gd name="T32" fmla="*/ 26 w 2296"/>
                  <a:gd name="T33" fmla="*/ 375 h 2553"/>
                  <a:gd name="T34" fmla="*/ 3 w 2296"/>
                  <a:gd name="T35" fmla="*/ 164 h 2553"/>
                  <a:gd name="T36" fmla="*/ 10 w 2296"/>
                  <a:gd name="T37" fmla="*/ 8 h 2553"/>
                  <a:gd name="T38" fmla="*/ 60 w 2296"/>
                  <a:gd name="T39" fmla="*/ 215 h 2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96" h="2553">
                    <a:moveTo>
                      <a:pt x="60" y="215"/>
                    </a:moveTo>
                    <a:cubicBezTo>
                      <a:pt x="96" y="308"/>
                      <a:pt x="146" y="420"/>
                      <a:pt x="220" y="516"/>
                    </a:cubicBezTo>
                    <a:cubicBezTo>
                      <a:pt x="294" y="611"/>
                      <a:pt x="383" y="695"/>
                      <a:pt x="509" y="791"/>
                    </a:cubicBezTo>
                    <a:cubicBezTo>
                      <a:pt x="636" y="886"/>
                      <a:pt x="812" y="990"/>
                      <a:pt x="982" y="1090"/>
                    </a:cubicBezTo>
                    <a:cubicBezTo>
                      <a:pt x="1151" y="1191"/>
                      <a:pt x="1360" y="1306"/>
                      <a:pt x="1520" y="1409"/>
                    </a:cubicBezTo>
                    <a:cubicBezTo>
                      <a:pt x="1679" y="1512"/>
                      <a:pt x="1832" y="1615"/>
                      <a:pt x="1938" y="1711"/>
                    </a:cubicBezTo>
                    <a:cubicBezTo>
                      <a:pt x="2043" y="1808"/>
                      <a:pt x="2103" y="1882"/>
                      <a:pt x="2161" y="1983"/>
                    </a:cubicBezTo>
                    <a:cubicBezTo>
                      <a:pt x="2220" y="2083"/>
                      <a:pt x="2257" y="2217"/>
                      <a:pt x="2276" y="2301"/>
                    </a:cubicBezTo>
                    <a:cubicBezTo>
                      <a:pt x="2296" y="2385"/>
                      <a:pt x="2280" y="2513"/>
                      <a:pt x="2272" y="2523"/>
                    </a:cubicBezTo>
                    <a:cubicBezTo>
                      <a:pt x="2269" y="2553"/>
                      <a:pt x="2268" y="2509"/>
                      <a:pt x="2260" y="2482"/>
                    </a:cubicBezTo>
                    <a:cubicBezTo>
                      <a:pt x="2252" y="2455"/>
                      <a:pt x="2269" y="2433"/>
                      <a:pt x="2226" y="2358"/>
                    </a:cubicBezTo>
                    <a:cubicBezTo>
                      <a:pt x="2181" y="2276"/>
                      <a:pt x="2110" y="2140"/>
                      <a:pt x="2002" y="2030"/>
                    </a:cubicBezTo>
                    <a:cubicBezTo>
                      <a:pt x="1894" y="1919"/>
                      <a:pt x="1746" y="1806"/>
                      <a:pt x="1578" y="1694"/>
                    </a:cubicBezTo>
                    <a:cubicBezTo>
                      <a:pt x="1410" y="1582"/>
                      <a:pt x="1212" y="1484"/>
                      <a:pt x="1017" y="1361"/>
                    </a:cubicBezTo>
                    <a:cubicBezTo>
                      <a:pt x="822" y="1238"/>
                      <a:pt x="541" y="1069"/>
                      <a:pt x="404" y="952"/>
                    </a:cubicBezTo>
                    <a:cubicBezTo>
                      <a:pt x="268" y="835"/>
                      <a:pt x="201" y="739"/>
                      <a:pt x="135" y="638"/>
                    </a:cubicBezTo>
                    <a:cubicBezTo>
                      <a:pt x="70" y="538"/>
                      <a:pt x="49" y="469"/>
                      <a:pt x="26" y="375"/>
                    </a:cubicBezTo>
                    <a:cubicBezTo>
                      <a:pt x="4" y="298"/>
                      <a:pt x="6" y="225"/>
                      <a:pt x="3" y="164"/>
                    </a:cubicBezTo>
                    <a:cubicBezTo>
                      <a:pt x="0" y="103"/>
                      <a:pt x="1" y="0"/>
                      <a:pt x="10" y="8"/>
                    </a:cubicBezTo>
                    <a:cubicBezTo>
                      <a:pt x="19" y="16"/>
                      <a:pt x="49" y="172"/>
                      <a:pt x="60" y="215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167" name="Group 1340">
                <a:extLst>
                  <a:ext uri="{FF2B5EF4-FFF2-40B4-BE49-F238E27FC236}">
                    <a16:creationId xmlns:a16="http://schemas.microsoft.com/office/drawing/2014/main" id="{B0B3B26A-5EFA-6922-4063-BBE8AC61FDA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345" y="730"/>
                <a:ext cx="636" cy="149"/>
                <a:chOff x="3075" y="3300"/>
                <a:chExt cx="1058" cy="248"/>
              </a:xfrm>
            </p:grpSpPr>
            <p:sp>
              <p:nvSpPr>
                <p:cNvPr id="209" name="Freeform 1341">
                  <a:extLst>
                    <a:ext uri="{FF2B5EF4-FFF2-40B4-BE49-F238E27FC236}">
                      <a16:creationId xmlns:a16="http://schemas.microsoft.com/office/drawing/2014/main" id="{14B0130C-AE24-72DD-AAFF-A044DCE2DDEA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075" y="3300"/>
                  <a:ext cx="1058" cy="248"/>
                </a:xfrm>
                <a:custGeom>
                  <a:avLst/>
                  <a:gdLst>
                    <a:gd name="T0" fmla="*/ 0 w 1058"/>
                    <a:gd name="T1" fmla="*/ 0 h 248"/>
                    <a:gd name="T2" fmla="*/ 938 w 1058"/>
                    <a:gd name="T3" fmla="*/ 0 h 248"/>
                    <a:gd name="T4" fmla="*/ 1058 w 1058"/>
                    <a:gd name="T5" fmla="*/ 120 h 248"/>
                    <a:gd name="T6" fmla="*/ 930 w 1058"/>
                    <a:gd name="T7" fmla="*/ 248 h 248"/>
                    <a:gd name="T8" fmla="*/ 105 w 1058"/>
                    <a:gd name="T9" fmla="*/ 248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8" h="248">
                      <a:moveTo>
                        <a:pt x="0" y="0"/>
                      </a:moveTo>
                      <a:lnTo>
                        <a:pt x="938" y="0"/>
                      </a:lnTo>
                      <a:lnTo>
                        <a:pt x="1058" y="120"/>
                      </a:lnTo>
                      <a:lnTo>
                        <a:pt x="930" y="248"/>
                      </a:lnTo>
                      <a:lnTo>
                        <a:pt x="105" y="248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10" name="Text Box 1342">
                  <a:extLst>
                    <a:ext uri="{FF2B5EF4-FFF2-40B4-BE49-F238E27FC236}">
                      <a16:creationId xmlns:a16="http://schemas.microsoft.com/office/drawing/2014/main" id="{914559B0-39E7-FE19-2DCA-FD1A3C5F04DE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698" y="3324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C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8" name="Group 1343">
                <a:extLst>
                  <a:ext uri="{FF2B5EF4-FFF2-40B4-BE49-F238E27FC236}">
                    <a16:creationId xmlns:a16="http://schemas.microsoft.com/office/drawing/2014/main" id="{06509D1A-955C-6107-9F1E-26022BC29A1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512" y="1002"/>
                <a:ext cx="662" cy="150"/>
                <a:chOff x="3352" y="3753"/>
                <a:chExt cx="1103" cy="249"/>
              </a:xfrm>
            </p:grpSpPr>
            <p:sp>
              <p:nvSpPr>
                <p:cNvPr id="207" name="Freeform 1344">
                  <a:extLst>
                    <a:ext uri="{FF2B5EF4-FFF2-40B4-BE49-F238E27FC236}">
                      <a16:creationId xmlns:a16="http://schemas.microsoft.com/office/drawing/2014/main" id="{93B0AE0D-6FB0-29E2-E96C-30C785AA300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352" y="3753"/>
                  <a:ext cx="1103" cy="249"/>
                </a:xfrm>
                <a:custGeom>
                  <a:avLst/>
                  <a:gdLst>
                    <a:gd name="T0" fmla="*/ 0 w 1103"/>
                    <a:gd name="T1" fmla="*/ 0 h 218"/>
                    <a:gd name="T2" fmla="*/ 1095 w 1103"/>
                    <a:gd name="T3" fmla="*/ 0 h 218"/>
                    <a:gd name="T4" fmla="*/ 990 w 1103"/>
                    <a:gd name="T5" fmla="*/ 105 h 218"/>
                    <a:gd name="T6" fmla="*/ 1103 w 1103"/>
                    <a:gd name="T7" fmla="*/ 218 h 218"/>
                    <a:gd name="T8" fmla="*/ 240 w 1103"/>
                    <a:gd name="T9" fmla="*/ 218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3" h="218">
                      <a:moveTo>
                        <a:pt x="0" y="0"/>
                      </a:moveTo>
                      <a:lnTo>
                        <a:pt x="1095" y="0"/>
                      </a:lnTo>
                      <a:lnTo>
                        <a:pt x="990" y="105"/>
                      </a:lnTo>
                      <a:lnTo>
                        <a:pt x="1103" y="218"/>
                      </a:lnTo>
                      <a:lnTo>
                        <a:pt x="240" y="218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08" name="Text Box 1345">
                  <a:extLst>
                    <a:ext uri="{FF2B5EF4-FFF2-40B4-BE49-F238E27FC236}">
                      <a16:creationId xmlns:a16="http://schemas.microsoft.com/office/drawing/2014/main" id="{B0A577F1-6103-2DAF-BF7A-3F9F23471421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006" y="3781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T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9" name="Group 1346">
                <a:extLst>
                  <a:ext uri="{FF2B5EF4-FFF2-40B4-BE49-F238E27FC236}">
                    <a16:creationId xmlns:a16="http://schemas.microsoft.com/office/drawing/2014/main" id="{79E1B9C9-ADD9-55B4-C715-A13A2B56F14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940" y="1296"/>
                <a:ext cx="311" cy="151"/>
                <a:chOff x="4065" y="4241"/>
                <a:chExt cx="518" cy="252"/>
              </a:xfrm>
            </p:grpSpPr>
            <p:sp>
              <p:nvSpPr>
                <p:cNvPr id="205" name="Freeform 1347">
                  <a:extLst>
                    <a:ext uri="{FF2B5EF4-FFF2-40B4-BE49-F238E27FC236}">
                      <a16:creationId xmlns:a16="http://schemas.microsoft.com/office/drawing/2014/main" id="{CBA4565A-B09F-2A09-A655-F61C39375660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065" y="4241"/>
                  <a:ext cx="518" cy="252"/>
                </a:xfrm>
                <a:custGeom>
                  <a:avLst/>
                  <a:gdLst>
                    <a:gd name="T0" fmla="*/ 0 w 518"/>
                    <a:gd name="T1" fmla="*/ 0 h 252"/>
                    <a:gd name="T2" fmla="*/ 515 w 518"/>
                    <a:gd name="T3" fmla="*/ 0 h 252"/>
                    <a:gd name="T4" fmla="*/ 420 w 518"/>
                    <a:gd name="T5" fmla="*/ 127 h 252"/>
                    <a:gd name="T6" fmla="*/ 518 w 518"/>
                    <a:gd name="T7" fmla="*/ 249 h 252"/>
                    <a:gd name="T8" fmla="*/ 233 w 518"/>
                    <a:gd name="T9" fmla="*/ 252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8" h="252">
                      <a:moveTo>
                        <a:pt x="0" y="0"/>
                      </a:moveTo>
                      <a:lnTo>
                        <a:pt x="515" y="0"/>
                      </a:lnTo>
                      <a:lnTo>
                        <a:pt x="420" y="127"/>
                      </a:lnTo>
                      <a:lnTo>
                        <a:pt x="518" y="249"/>
                      </a:lnTo>
                      <a:lnTo>
                        <a:pt x="233" y="252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06" name="Text Box 1348">
                  <a:extLst>
                    <a:ext uri="{FF2B5EF4-FFF2-40B4-BE49-F238E27FC236}">
                      <a16:creationId xmlns:a16="http://schemas.microsoft.com/office/drawing/2014/main" id="{2AA40866-7B59-AB5C-B5B5-76E6FCDBC66B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221" y="4261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G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0" name="Group 1349">
                <a:extLst>
                  <a:ext uri="{FF2B5EF4-FFF2-40B4-BE49-F238E27FC236}">
                    <a16:creationId xmlns:a16="http://schemas.microsoft.com/office/drawing/2014/main" id="{0C913DCD-ABAF-DEAC-9BC5-9E5B0359AB3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8251" y="1615"/>
                <a:ext cx="312" cy="151"/>
                <a:chOff x="4583" y="4773"/>
                <a:chExt cx="518" cy="252"/>
              </a:xfrm>
            </p:grpSpPr>
            <p:sp>
              <p:nvSpPr>
                <p:cNvPr id="203" name="Freeform 1350">
                  <a:extLst>
                    <a:ext uri="{FF2B5EF4-FFF2-40B4-BE49-F238E27FC236}">
                      <a16:creationId xmlns:a16="http://schemas.microsoft.com/office/drawing/2014/main" id="{8CEF094B-F75A-FCA1-2727-07E9EBEE1C76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 flipV="1">
                  <a:off x="4583" y="4773"/>
                  <a:ext cx="518" cy="252"/>
                </a:xfrm>
                <a:custGeom>
                  <a:avLst/>
                  <a:gdLst>
                    <a:gd name="T0" fmla="*/ 0 w 518"/>
                    <a:gd name="T1" fmla="*/ 0 h 252"/>
                    <a:gd name="T2" fmla="*/ 515 w 518"/>
                    <a:gd name="T3" fmla="*/ 0 h 252"/>
                    <a:gd name="T4" fmla="*/ 420 w 518"/>
                    <a:gd name="T5" fmla="*/ 127 h 252"/>
                    <a:gd name="T6" fmla="*/ 518 w 518"/>
                    <a:gd name="T7" fmla="*/ 249 h 252"/>
                    <a:gd name="T8" fmla="*/ 233 w 518"/>
                    <a:gd name="T9" fmla="*/ 252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8" h="252">
                      <a:moveTo>
                        <a:pt x="0" y="0"/>
                      </a:moveTo>
                      <a:lnTo>
                        <a:pt x="515" y="0"/>
                      </a:lnTo>
                      <a:lnTo>
                        <a:pt x="420" y="127"/>
                      </a:lnTo>
                      <a:lnTo>
                        <a:pt x="518" y="249"/>
                      </a:lnTo>
                      <a:lnTo>
                        <a:pt x="233" y="252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04" name="Text Box 1351">
                  <a:extLst>
                    <a:ext uri="{FF2B5EF4-FFF2-40B4-BE49-F238E27FC236}">
                      <a16:creationId xmlns:a16="http://schemas.microsoft.com/office/drawing/2014/main" id="{422A5A66-2211-5C47-E950-0154361CE10D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687" y="4797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G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1" name="Group 1352">
                <a:extLst>
                  <a:ext uri="{FF2B5EF4-FFF2-40B4-BE49-F238E27FC236}">
                    <a16:creationId xmlns:a16="http://schemas.microsoft.com/office/drawing/2014/main" id="{703D7498-E206-06CE-1003-08546588A86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8254" y="1876"/>
                <a:ext cx="415" cy="149"/>
                <a:chOff x="4574" y="5207"/>
                <a:chExt cx="691" cy="249"/>
              </a:xfrm>
            </p:grpSpPr>
            <p:sp>
              <p:nvSpPr>
                <p:cNvPr id="201" name="Freeform 1353">
                  <a:extLst>
                    <a:ext uri="{FF2B5EF4-FFF2-40B4-BE49-F238E27FC236}">
                      <a16:creationId xmlns:a16="http://schemas.microsoft.com/office/drawing/2014/main" id="{85F9F357-096E-E970-9319-29A737E25FF1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V="1">
                  <a:off x="4574" y="5207"/>
                  <a:ext cx="691" cy="249"/>
                </a:xfrm>
                <a:custGeom>
                  <a:avLst/>
                  <a:gdLst>
                    <a:gd name="T0" fmla="*/ 691 w 691"/>
                    <a:gd name="T1" fmla="*/ 0 h 240"/>
                    <a:gd name="T2" fmla="*/ 112 w 691"/>
                    <a:gd name="T3" fmla="*/ 0 h 240"/>
                    <a:gd name="T4" fmla="*/ 0 w 691"/>
                    <a:gd name="T5" fmla="*/ 128 h 240"/>
                    <a:gd name="T6" fmla="*/ 117 w 691"/>
                    <a:gd name="T7" fmla="*/ 240 h 240"/>
                    <a:gd name="T8" fmla="*/ 626 w 691"/>
                    <a:gd name="T9" fmla="*/ 24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1" h="240">
                      <a:moveTo>
                        <a:pt x="691" y="0"/>
                      </a:moveTo>
                      <a:lnTo>
                        <a:pt x="112" y="0"/>
                      </a:lnTo>
                      <a:lnTo>
                        <a:pt x="0" y="128"/>
                      </a:lnTo>
                      <a:lnTo>
                        <a:pt x="117" y="240"/>
                      </a:lnTo>
                      <a:lnTo>
                        <a:pt x="626" y="240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02" name="Text Box 1354">
                  <a:extLst>
                    <a:ext uri="{FF2B5EF4-FFF2-40B4-BE49-F238E27FC236}">
                      <a16:creationId xmlns:a16="http://schemas.microsoft.com/office/drawing/2014/main" id="{855EBDC5-D0F6-2933-0863-E22604F5700C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732" y="5231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C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2" name="Group 1355">
                <a:extLst>
                  <a:ext uri="{FF2B5EF4-FFF2-40B4-BE49-F238E27FC236}">
                    <a16:creationId xmlns:a16="http://schemas.microsoft.com/office/drawing/2014/main" id="{7166B107-6CD9-9B35-54C9-85ECA6C2AC1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650" y="1875"/>
                <a:ext cx="505" cy="150"/>
                <a:chOff x="3582" y="5205"/>
                <a:chExt cx="840" cy="251"/>
              </a:xfrm>
            </p:grpSpPr>
            <p:sp>
              <p:nvSpPr>
                <p:cNvPr id="199" name="Freeform 1356">
                  <a:extLst>
                    <a:ext uri="{FF2B5EF4-FFF2-40B4-BE49-F238E27FC236}">
                      <a16:creationId xmlns:a16="http://schemas.microsoft.com/office/drawing/2014/main" id="{E45DF336-2793-1072-97B1-A3AD8FC3F2E7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582" y="5205"/>
                  <a:ext cx="840" cy="251"/>
                </a:xfrm>
                <a:custGeom>
                  <a:avLst/>
                  <a:gdLst>
                    <a:gd name="T0" fmla="*/ 87 w 840"/>
                    <a:gd name="T1" fmla="*/ 0 h 251"/>
                    <a:gd name="T2" fmla="*/ 840 w 840"/>
                    <a:gd name="T3" fmla="*/ 3 h 251"/>
                    <a:gd name="T4" fmla="*/ 746 w 840"/>
                    <a:gd name="T5" fmla="*/ 118 h 251"/>
                    <a:gd name="T6" fmla="*/ 837 w 840"/>
                    <a:gd name="T7" fmla="*/ 248 h 251"/>
                    <a:gd name="T8" fmla="*/ 0 w 840"/>
                    <a:gd name="T9" fmla="*/ 251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0" h="251">
                      <a:moveTo>
                        <a:pt x="87" y="0"/>
                      </a:moveTo>
                      <a:lnTo>
                        <a:pt x="840" y="3"/>
                      </a:lnTo>
                      <a:lnTo>
                        <a:pt x="746" y="118"/>
                      </a:lnTo>
                      <a:lnTo>
                        <a:pt x="837" y="248"/>
                      </a:lnTo>
                      <a:lnTo>
                        <a:pt x="0" y="251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200" name="Text Box 1357">
                  <a:extLst>
                    <a:ext uri="{FF2B5EF4-FFF2-40B4-BE49-F238E27FC236}">
                      <a16:creationId xmlns:a16="http://schemas.microsoft.com/office/drawing/2014/main" id="{88E34A20-F71A-07B5-4015-BC8F770B2294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051" y="5229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G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3" name="Group 1358">
                <a:extLst>
                  <a:ext uri="{FF2B5EF4-FFF2-40B4-BE49-F238E27FC236}">
                    <a16:creationId xmlns:a16="http://schemas.microsoft.com/office/drawing/2014/main" id="{E667FA9E-CF0A-299F-C103-3CE5A410263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345" y="2166"/>
                <a:ext cx="663" cy="150"/>
                <a:chOff x="3075" y="5691"/>
                <a:chExt cx="1103" cy="249"/>
              </a:xfrm>
            </p:grpSpPr>
            <p:sp>
              <p:nvSpPr>
                <p:cNvPr id="197" name="Freeform 1359">
                  <a:extLst>
                    <a:ext uri="{FF2B5EF4-FFF2-40B4-BE49-F238E27FC236}">
                      <a16:creationId xmlns:a16="http://schemas.microsoft.com/office/drawing/2014/main" id="{36326A8C-B5DF-32B1-1CB7-C6240E371B4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V="1">
                  <a:off x="3075" y="5691"/>
                  <a:ext cx="1103" cy="249"/>
                </a:xfrm>
                <a:custGeom>
                  <a:avLst/>
                  <a:gdLst>
                    <a:gd name="T0" fmla="*/ 0 w 1103"/>
                    <a:gd name="T1" fmla="*/ 0 h 218"/>
                    <a:gd name="T2" fmla="*/ 1095 w 1103"/>
                    <a:gd name="T3" fmla="*/ 0 h 218"/>
                    <a:gd name="T4" fmla="*/ 990 w 1103"/>
                    <a:gd name="T5" fmla="*/ 105 h 218"/>
                    <a:gd name="T6" fmla="*/ 1103 w 1103"/>
                    <a:gd name="T7" fmla="*/ 218 h 218"/>
                    <a:gd name="T8" fmla="*/ 240 w 1103"/>
                    <a:gd name="T9" fmla="*/ 218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3" h="218">
                      <a:moveTo>
                        <a:pt x="0" y="0"/>
                      </a:moveTo>
                      <a:lnTo>
                        <a:pt x="1095" y="0"/>
                      </a:lnTo>
                      <a:lnTo>
                        <a:pt x="990" y="105"/>
                      </a:lnTo>
                      <a:lnTo>
                        <a:pt x="1103" y="218"/>
                      </a:lnTo>
                      <a:lnTo>
                        <a:pt x="240" y="218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98" name="Text Box 1360">
                  <a:extLst>
                    <a:ext uri="{FF2B5EF4-FFF2-40B4-BE49-F238E27FC236}">
                      <a16:creationId xmlns:a16="http://schemas.microsoft.com/office/drawing/2014/main" id="{C4EC3262-B8C4-1C70-9C6E-48136F41F865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780" y="5715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G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4" name="Group 1361">
                <a:extLst>
                  <a:ext uri="{FF2B5EF4-FFF2-40B4-BE49-F238E27FC236}">
                    <a16:creationId xmlns:a16="http://schemas.microsoft.com/office/drawing/2014/main" id="{568AB1EA-330B-2082-8705-7B3B153459F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8145" y="2166"/>
                <a:ext cx="512" cy="155"/>
                <a:chOff x="4406" y="5691"/>
                <a:chExt cx="852" cy="257"/>
              </a:xfrm>
            </p:grpSpPr>
            <p:sp>
              <p:nvSpPr>
                <p:cNvPr id="195" name="Freeform 1362">
                  <a:extLst>
                    <a:ext uri="{FF2B5EF4-FFF2-40B4-BE49-F238E27FC236}">
                      <a16:creationId xmlns:a16="http://schemas.microsoft.com/office/drawing/2014/main" id="{DE7CEBCF-2684-9BCB-63E7-00D50E676A58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406" y="5691"/>
                  <a:ext cx="852" cy="249"/>
                </a:xfrm>
                <a:custGeom>
                  <a:avLst/>
                  <a:gdLst>
                    <a:gd name="T0" fmla="*/ 852 w 852"/>
                    <a:gd name="T1" fmla="*/ 2 h 249"/>
                    <a:gd name="T2" fmla="*/ 121 w 852"/>
                    <a:gd name="T3" fmla="*/ 0 h 249"/>
                    <a:gd name="T4" fmla="*/ 0 w 852"/>
                    <a:gd name="T5" fmla="*/ 122 h 249"/>
                    <a:gd name="T6" fmla="*/ 127 w 852"/>
                    <a:gd name="T7" fmla="*/ 249 h 249"/>
                    <a:gd name="T8" fmla="*/ 710 w 852"/>
                    <a:gd name="T9" fmla="*/ 249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2" h="249">
                      <a:moveTo>
                        <a:pt x="852" y="2"/>
                      </a:moveTo>
                      <a:lnTo>
                        <a:pt x="121" y="0"/>
                      </a:lnTo>
                      <a:lnTo>
                        <a:pt x="0" y="122"/>
                      </a:lnTo>
                      <a:lnTo>
                        <a:pt x="127" y="249"/>
                      </a:lnTo>
                      <a:lnTo>
                        <a:pt x="710" y="249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96" name="Text Box 1363">
                  <a:extLst>
                    <a:ext uri="{FF2B5EF4-FFF2-40B4-BE49-F238E27FC236}">
                      <a16:creationId xmlns:a16="http://schemas.microsoft.com/office/drawing/2014/main" id="{2BA1AF7B-B469-3308-05E1-CC5F1E68C874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574" y="5731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C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5" name="Group 1364">
                <a:extLst>
                  <a:ext uri="{FF2B5EF4-FFF2-40B4-BE49-F238E27FC236}">
                    <a16:creationId xmlns:a16="http://schemas.microsoft.com/office/drawing/2014/main" id="{4C392CEE-201B-35E7-098D-5F7FE778F3C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312" y="2464"/>
                <a:ext cx="415" cy="150"/>
                <a:chOff x="3019" y="6187"/>
                <a:chExt cx="691" cy="249"/>
              </a:xfrm>
            </p:grpSpPr>
            <p:sp>
              <p:nvSpPr>
                <p:cNvPr id="193" name="Freeform 1365">
                  <a:extLst>
                    <a:ext uri="{FF2B5EF4-FFF2-40B4-BE49-F238E27FC236}">
                      <a16:creationId xmlns:a16="http://schemas.microsoft.com/office/drawing/2014/main" id="{D36A481D-C1C8-EC95-269C-4EED401CAC7C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3019" y="6187"/>
                  <a:ext cx="691" cy="249"/>
                </a:xfrm>
                <a:custGeom>
                  <a:avLst/>
                  <a:gdLst>
                    <a:gd name="T0" fmla="*/ 691 w 691"/>
                    <a:gd name="T1" fmla="*/ 0 h 240"/>
                    <a:gd name="T2" fmla="*/ 112 w 691"/>
                    <a:gd name="T3" fmla="*/ 0 h 240"/>
                    <a:gd name="T4" fmla="*/ 0 w 691"/>
                    <a:gd name="T5" fmla="*/ 128 h 240"/>
                    <a:gd name="T6" fmla="*/ 117 w 691"/>
                    <a:gd name="T7" fmla="*/ 240 h 240"/>
                    <a:gd name="T8" fmla="*/ 626 w 691"/>
                    <a:gd name="T9" fmla="*/ 24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1" h="240">
                      <a:moveTo>
                        <a:pt x="691" y="0"/>
                      </a:moveTo>
                      <a:lnTo>
                        <a:pt x="112" y="0"/>
                      </a:lnTo>
                      <a:lnTo>
                        <a:pt x="0" y="128"/>
                      </a:lnTo>
                      <a:lnTo>
                        <a:pt x="117" y="240"/>
                      </a:lnTo>
                      <a:lnTo>
                        <a:pt x="626" y="240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94" name="Text Box 1366">
                  <a:extLst>
                    <a:ext uri="{FF2B5EF4-FFF2-40B4-BE49-F238E27FC236}">
                      <a16:creationId xmlns:a16="http://schemas.microsoft.com/office/drawing/2014/main" id="{DAD5B1FE-4330-0496-D705-BEF54A509712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327" y="6212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A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6" name="Group 1367">
                <a:extLst>
                  <a:ext uri="{FF2B5EF4-FFF2-40B4-BE49-F238E27FC236}">
                    <a16:creationId xmlns:a16="http://schemas.microsoft.com/office/drawing/2014/main" id="{1ECEDBEF-1B13-C040-5BE5-F15B8793787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855" y="2470"/>
                <a:ext cx="550" cy="149"/>
                <a:chOff x="3924" y="6196"/>
                <a:chExt cx="914" cy="249"/>
              </a:xfrm>
            </p:grpSpPr>
            <p:sp>
              <p:nvSpPr>
                <p:cNvPr id="191" name="Freeform 1368">
                  <a:extLst>
                    <a:ext uri="{FF2B5EF4-FFF2-40B4-BE49-F238E27FC236}">
                      <a16:creationId xmlns:a16="http://schemas.microsoft.com/office/drawing/2014/main" id="{FDD2FEC1-37B3-0407-4EE0-36E40B948D7C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924" y="6196"/>
                  <a:ext cx="914" cy="248"/>
                </a:xfrm>
                <a:custGeom>
                  <a:avLst/>
                  <a:gdLst>
                    <a:gd name="T0" fmla="*/ 753 w 848"/>
                    <a:gd name="T1" fmla="*/ 248 h 248"/>
                    <a:gd name="T2" fmla="*/ 0 w 848"/>
                    <a:gd name="T3" fmla="*/ 245 h 248"/>
                    <a:gd name="T4" fmla="*/ 94 w 848"/>
                    <a:gd name="T5" fmla="*/ 130 h 248"/>
                    <a:gd name="T6" fmla="*/ 3 w 848"/>
                    <a:gd name="T7" fmla="*/ 0 h 248"/>
                    <a:gd name="T8" fmla="*/ 848 w 848"/>
                    <a:gd name="T9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8" h="248">
                      <a:moveTo>
                        <a:pt x="753" y="248"/>
                      </a:moveTo>
                      <a:lnTo>
                        <a:pt x="0" y="245"/>
                      </a:lnTo>
                      <a:lnTo>
                        <a:pt x="94" y="130"/>
                      </a:lnTo>
                      <a:lnTo>
                        <a:pt x="3" y="0"/>
                      </a:lnTo>
                      <a:lnTo>
                        <a:pt x="848" y="0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92" name="Text Box 1369">
                  <a:extLst>
                    <a:ext uri="{FF2B5EF4-FFF2-40B4-BE49-F238E27FC236}">
                      <a16:creationId xmlns:a16="http://schemas.microsoft.com/office/drawing/2014/main" id="{DBDA1399-B137-97E1-008C-DFC407A3BA08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035" y="6228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T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7" name="Group 1370">
                <a:extLst>
                  <a:ext uri="{FF2B5EF4-FFF2-40B4-BE49-F238E27FC236}">
                    <a16:creationId xmlns:a16="http://schemas.microsoft.com/office/drawing/2014/main" id="{83DC9F1F-8078-6DE3-6835-51C00E53B2E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389" y="2727"/>
                <a:ext cx="311" cy="152"/>
                <a:chOff x="3148" y="6625"/>
                <a:chExt cx="518" cy="252"/>
              </a:xfrm>
            </p:grpSpPr>
            <p:sp>
              <p:nvSpPr>
                <p:cNvPr id="189" name="Freeform 1371">
                  <a:extLst>
                    <a:ext uri="{FF2B5EF4-FFF2-40B4-BE49-F238E27FC236}">
                      <a16:creationId xmlns:a16="http://schemas.microsoft.com/office/drawing/2014/main" id="{CF67112F-4C2A-03BD-1105-F69777AB4049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148" y="6625"/>
                  <a:ext cx="518" cy="252"/>
                </a:xfrm>
                <a:custGeom>
                  <a:avLst/>
                  <a:gdLst>
                    <a:gd name="T0" fmla="*/ 0 w 518"/>
                    <a:gd name="T1" fmla="*/ 0 h 252"/>
                    <a:gd name="T2" fmla="*/ 515 w 518"/>
                    <a:gd name="T3" fmla="*/ 0 h 252"/>
                    <a:gd name="T4" fmla="*/ 420 w 518"/>
                    <a:gd name="T5" fmla="*/ 127 h 252"/>
                    <a:gd name="T6" fmla="*/ 518 w 518"/>
                    <a:gd name="T7" fmla="*/ 249 h 252"/>
                    <a:gd name="T8" fmla="*/ 233 w 518"/>
                    <a:gd name="T9" fmla="*/ 252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8" h="252">
                      <a:moveTo>
                        <a:pt x="0" y="0"/>
                      </a:moveTo>
                      <a:lnTo>
                        <a:pt x="515" y="0"/>
                      </a:lnTo>
                      <a:lnTo>
                        <a:pt x="420" y="127"/>
                      </a:lnTo>
                      <a:lnTo>
                        <a:pt x="518" y="249"/>
                      </a:lnTo>
                      <a:lnTo>
                        <a:pt x="233" y="252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90" name="Text Box 1372">
                  <a:extLst>
                    <a:ext uri="{FF2B5EF4-FFF2-40B4-BE49-F238E27FC236}">
                      <a16:creationId xmlns:a16="http://schemas.microsoft.com/office/drawing/2014/main" id="{90EB06A0-9941-7F91-C9E9-5787E6568448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327" y="6652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G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8" name="Group 1373">
                <a:extLst>
                  <a:ext uri="{FF2B5EF4-FFF2-40B4-BE49-F238E27FC236}">
                    <a16:creationId xmlns:a16="http://schemas.microsoft.com/office/drawing/2014/main" id="{693893BE-53E6-2215-5D63-4214783C3AE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629" y="3036"/>
                <a:ext cx="266" cy="150"/>
                <a:chOff x="3548" y="7139"/>
                <a:chExt cx="442" cy="249"/>
              </a:xfrm>
            </p:grpSpPr>
            <p:sp>
              <p:nvSpPr>
                <p:cNvPr id="187" name="Freeform 1374">
                  <a:extLst>
                    <a:ext uri="{FF2B5EF4-FFF2-40B4-BE49-F238E27FC236}">
                      <a16:creationId xmlns:a16="http://schemas.microsoft.com/office/drawing/2014/main" id="{3DC22432-6AF0-60E3-B04A-E7FE2C937F72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548" y="7139"/>
                  <a:ext cx="442" cy="249"/>
                </a:xfrm>
                <a:custGeom>
                  <a:avLst/>
                  <a:gdLst>
                    <a:gd name="T0" fmla="*/ 442 w 442"/>
                    <a:gd name="T1" fmla="*/ 249 h 249"/>
                    <a:gd name="T2" fmla="*/ 114 w 442"/>
                    <a:gd name="T3" fmla="*/ 249 h 249"/>
                    <a:gd name="T4" fmla="*/ 0 w 442"/>
                    <a:gd name="T5" fmla="*/ 119 h 249"/>
                    <a:gd name="T6" fmla="*/ 118 w 442"/>
                    <a:gd name="T7" fmla="*/ 0 h 249"/>
                    <a:gd name="T8" fmla="*/ 247 w 442"/>
                    <a:gd name="T9" fmla="*/ 1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2" h="249">
                      <a:moveTo>
                        <a:pt x="442" y="249"/>
                      </a:moveTo>
                      <a:lnTo>
                        <a:pt x="114" y="249"/>
                      </a:lnTo>
                      <a:lnTo>
                        <a:pt x="0" y="119"/>
                      </a:lnTo>
                      <a:lnTo>
                        <a:pt x="118" y="0"/>
                      </a:lnTo>
                      <a:lnTo>
                        <a:pt x="247" y="1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88" name="Text Box 1375">
                  <a:extLst>
                    <a:ext uri="{FF2B5EF4-FFF2-40B4-BE49-F238E27FC236}">
                      <a16:creationId xmlns:a16="http://schemas.microsoft.com/office/drawing/2014/main" id="{904F008E-3DF5-2E93-6789-70F607B4069D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614" y="7171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A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9" name="Group 1376">
                <a:extLst>
                  <a:ext uri="{FF2B5EF4-FFF2-40B4-BE49-F238E27FC236}">
                    <a16:creationId xmlns:a16="http://schemas.microsoft.com/office/drawing/2014/main" id="{200EC4D6-4145-8C90-70F0-A0ABA370E66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296" y="3311"/>
                <a:ext cx="460" cy="150"/>
                <a:chOff x="2993" y="7597"/>
                <a:chExt cx="766" cy="249"/>
              </a:xfrm>
            </p:grpSpPr>
            <p:sp>
              <p:nvSpPr>
                <p:cNvPr id="185" name="Freeform 1377">
                  <a:extLst>
                    <a:ext uri="{FF2B5EF4-FFF2-40B4-BE49-F238E27FC236}">
                      <a16:creationId xmlns:a16="http://schemas.microsoft.com/office/drawing/2014/main" id="{F293B6F3-3787-8699-A735-569592531F59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2993" y="7597"/>
                  <a:ext cx="766" cy="249"/>
                </a:xfrm>
                <a:custGeom>
                  <a:avLst/>
                  <a:gdLst>
                    <a:gd name="T0" fmla="*/ 75 w 766"/>
                    <a:gd name="T1" fmla="*/ 0 h 249"/>
                    <a:gd name="T2" fmla="*/ 654 w 766"/>
                    <a:gd name="T3" fmla="*/ 0 h 249"/>
                    <a:gd name="T4" fmla="*/ 766 w 766"/>
                    <a:gd name="T5" fmla="*/ 133 h 249"/>
                    <a:gd name="T6" fmla="*/ 649 w 766"/>
                    <a:gd name="T7" fmla="*/ 249 h 249"/>
                    <a:gd name="T8" fmla="*/ 0 w 766"/>
                    <a:gd name="T9" fmla="*/ 248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6" h="249">
                      <a:moveTo>
                        <a:pt x="75" y="0"/>
                      </a:moveTo>
                      <a:lnTo>
                        <a:pt x="654" y="0"/>
                      </a:lnTo>
                      <a:lnTo>
                        <a:pt x="766" y="133"/>
                      </a:lnTo>
                      <a:lnTo>
                        <a:pt x="649" y="249"/>
                      </a:lnTo>
                      <a:lnTo>
                        <a:pt x="0" y="248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86" name="Text Box 1378">
                  <a:extLst>
                    <a:ext uri="{FF2B5EF4-FFF2-40B4-BE49-F238E27FC236}">
                      <a16:creationId xmlns:a16="http://schemas.microsoft.com/office/drawing/2014/main" id="{6622DF40-A954-A55B-7A5A-758D8F04E6D8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387" y="7628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A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0" name="Group 1379">
                <a:extLst>
                  <a:ext uri="{FF2B5EF4-FFF2-40B4-BE49-F238E27FC236}">
                    <a16:creationId xmlns:a16="http://schemas.microsoft.com/office/drawing/2014/main" id="{B8972926-3C25-E094-941A-87B3F83BE46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873" y="3311"/>
                <a:ext cx="468" cy="150"/>
                <a:chOff x="3953" y="7597"/>
                <a:chExt cx="780" cy="249"/>
              </a:xfrm>
            </p:grpSpPr>
            <p:sp>
              <p:nvSpPr>
                <p:cNvPr id="183" name="Freeform 1380">
                  <a:extLst>
                    <a:ext uri="{FF2B5EF4-FFF2-40B4-BE49-F238E27FC236}">
                      <a16:creationId xmlns:a16="http://schemas.microsoft.com/office/drawing/2014/main" id="{D4CEF71D-5693-DD3F-9588-C3F775A16C09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3953" y="7597"/>
                  <a:ext cx="780" cy="248"/>
                </a:xfrm>
                <a:custGeom>
                  <a:avLst/>
                  <a:gdLst>
                    <a:gd name="T0" fmla="*/ 569 w 780"/>
                    <a:gd name="T1" fmla="*/ 0 h 248"/>
                    <a:gd name="T2" fmla="*/ 0 w 780"/>
                    <a:gd name="T3" fmla="*/ 1 h 248"/>
                    <a:gd name="T4" fmla="*/ 105 w 780"/>
                    <a:gd name="T5" fmla="*/ 136 h 248"/>
                    <a:gd name="T6" fmla="*/ 2 w 780"/>
                    <a:gd name="T7" fmla="*/ 246 h 248"/>
                    <a:gd name="T8" fmla="*/ 780 w 780"/>
                    <a:gd name="T9" fmla="*/ 248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0" h="248">
                      <a:moveTo>
                        <a:pt x="569" y="0"/>
                      </a:moveTo>
                      <a:lnTo>
                        <a:pt x="0" y="1"/>
                      </a:lnTo>
                      <a:lnTo>
                        <a:pt x="105" y="136"/>
                      </a:lnTo>
                      <a:lnTo>
                        <a:pt x="2" y="246"/>
                      </a:lnTo>
                      <a:lnTo>
                        <a:pt x="780" y="248"/>
                      </a:lnTo>
                    </a:path>
                  </a:pathLst>
                </a:custGeom>
                <a:solidFill>
                  <a:srgbClr val="FFFFFF"/>
                </a:solidFill>
                <a:ln w="63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84" name="Text Box 1381">
                  <a:extLst>
                    <a:ext uri="{FF2B5EF4-FFF2-40B4-BE49-F238E27FC236}">
                      <a16:creationId xmlns:a16="http://schemas.microsoft.com/office/drawing/2014/main" id="{D2D6DA01-1BE7-E62C-8E0F-B2D3ADB25C81}"/>
                    </a:ext>
                  </a:extLst>
                </p:cNvPr>
                <p:cNvSpPr txBox="1"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4070" y="7629"/>
                  <a:ext cx="255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/>
                  <a:r>
                    <a:rPr lang="fr-FR" sz="60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T</a:t>
                  </a:r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81" name="Freeform 1382">
                <a:extLst>
                  <a:ext uri="{FF2B5EF4-FFF2-40B4-BE49-F238E27FC236}">
                    <a16:creationId xmlns:a16="http://schemas.microsoft.com/office/drawing/2014/main" id="{265C5448-49F4-3B66-B13B-0B3809BC886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7299" y="989"/>
                <a:ext cx="1387" cy="1528"/>
              </a:xfrm>
              <a:custGeom>
                <a:avLst/>
                <a:gdLst>
                  <a:gd name="T0" fmla="*/ 2249 w 2309"/>
                  <a:gd name="T1" fmla="*/ 215 h 2544"/>
                  <a:gd name="T2" fmla="*/ 2087 w 2309"/>
                  <a:gd name="T3" fmla="*/ 515 h 2544"/>
                  <a:gd name="T4" fmla="*/ 1796 w 2309"/>
                  <a:gd name="T5" fmla="*/ 788 h 2544"/>
                  <a:gd name="T6" fmla="*/ 1322 w 2309"/>
                  <a:gd name="T7" fmla="*/ 1085 h 2544"/>
                  <a:gd name="T8" fmla="*/ 782 w 2309"/>
                  <a:gd name="T9" fmla="*/ 1400 h 2544"/>
                  <a:gd name="T10" fmla="*/ 362 w 2309"/>
                  <a:gd name="T11" fmla="*/ 1700 h 2544"/>
                  <a:gd name="T12" fmla="*/ 137 w 2309"/>
                  <a:gd name="T13" fmla="*/ 1970 h 2544"/>
                  <a:gd name="T14" fmla="*/ 20 w 2309"/>
                  <a:gd name="T15" fmla="*/ 2288 h 2544"/>
                  <a:gd name="T16" fmla="*/ 11 w 2309"/>
                  <a:gd name="T17" fmla="*/ 2507 h 2544"/>
                  <a:gd name="T18" fmla="*/ 23 w 2309"/>
                  <a:gd name="T19" fmla="*/ 2510 h 2544"/>
                  <a:gd name="T20" fmla="*/ 70 w 2309"/>
                  <a:gd name="T21" fmla="*/ 2345 h 2544"/>
                  <a:gd name="T22" fmla="*/ 296 w 2309"/>
                  <a:gd name="T23" fmla="*/ 2018 h 2544"/>
                  <a:gd name="T24" fmla="*/ 722 w 2309"/>
                  <a:gd name="T25" fmla="*/ 1685 h 2544"/>
                  <a:gd name="T26" fmla="*/ 1285 w 2309"/>
                  <a:gd name="T27" fmla="*/ 1355 h 2544"/>
                  <a:gd name="T28" fmla="*/ 1900 w 2309"/>
                  <a:gd name="T29" fmla="*/ 950 h 2544"/>
                  <a:gd name="T30" fmla="*/ 2171 w 2309"/>
                  <a:gd name="T31" fmla="*/ 638 h 2544"/>
                  <a:gd name="T32" fmla="*/ 2282 w 2309"/>
                  <a:gd name="T33" fmla="*/ 375 h 2544"/>
                  <a:gd name="T34" fmla="*/ 2306 w 2309"/>
                  <a:gd name="T35" fmla="*/ 164 h 2544"/>
                  <a:gd name="T36" fmla="*/ 2300 w 2309"/>
                  <a:gd name="T37" fmla="*/ 8 h 2544"/>
                  <a:gd name="T38" fmla="*/ 2249 w 2309"/>
                  <a:gd name="T39" fmla="*/ 215 h 2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309" h="2544">
                    <a:moveTo>
                      <a:pt x="2249" y="215"/>
                    </a:moveTo>
                    <a:cubicBezTo>
                      <a:pt x="2212" y="308"/>
                      <a:pt x="2162" y="420"/>
                      <a:pt x="2087" y="515"/>
                    </a:cubicBezTo>
                    <a:cubicBezTo>
                      <a:pt x="2012" y="610"/>
                      <a:pt x="1923" y="693"/>
                      <a:pt x="1796" y="788"/>
                    </a:cubicBezTo>
                    <a:cubicBezTo>
                      <a:pt x="1669" y="883"/>
                      <a:pt x="1492" y="986"/>
                      <a:pt x="1322" y="1085"/>
                    </a:cubicBezTo>
                    <a:cubicBezTo>
                      <a:pt x="1152" y="1184"/>
                      <a:pt x="942" y="1298"/>
                      <a:pt x="782" y="1400"/>
                    </a:cubicBezTo>
                    <a:cubicBezTo>
                      <a:pt x="622" y="1502"/>
                      <a:pt x="468" y="1604"/>
                      <a:pt x="362" y="1700"/>
                    </a:cubicBezTo>
                    <a:cubicBezTo>
                      <a:pt x="256" y="1796"/>
                      <a:pt x="196" y="1870"/>
                      <a:pt x="137" y="1970"/>
                    </a:cubicBezTo>
                    <a:cubicBezTo>
                      <a:pt x="78" y="2070"/>
                      <a:pt x="40" y="2204"/>
                      <a:pt x="20" y="2288"/>
                    </a:cubicBezTo>
                    <a:cubicBezTo>
                      <a:pt x="0" y="2376"/>
                      <a:pt x="10" y="2470"/>
                      <a:pt x="11" y="2507"/>
                    </a:cubicBezTo>
                    <a:cubicBezTo>
                      <a:pt x="12" y="2544"/>
                      <a:pt x="13" y="2537"/>
                      <a:pt x="23" y="2510"/>
                    </a:cubicBezTo>
                    <a:cubicBezTo>
                      <a:pt x="33" y="2483"/>
                      <a:pt x="25" y="2427"/>
                      <a:pt x="70" y="2345"/>
                    </a:cubicBezTo>
                    <a:cubicBezTo>
                      <a:pt x="115" y="2263"/>
                      <a:pt x="187" y="2128"/>
                      <a:pt x="296" y="2018"/>
                    </a:cubicBezTo>
                    <a:cubicBezTo>
                      <a:pt x="405" y="1908"/>
                      <a:pt x="553" y="1796"/>
                      <a:pt x="722" y="1685"/>
                    </a:cubicBezTo>
                    <a:cubicBezTo>
                      <a:pt x="891" y="1574"/>
                      <a:pt x="1089" y="1477"/>
                      <a:pt x="1285" y="1355"/>
                    </a:cubicBezTo>
                    <a:cubicBezTo>
                      <a:pt x="1481" y="1233"/>
                      <a:pt x="1763" y="1066"/>
                      <a:pt x="1900" y="950"/>
                    </a:cubicBezTo>
                    <a:cubicBezTo>
                      <a:pt x="2037" y="834"/>
                      <a:pt x="2105" y="738"/>
                      <a:pt x="2171" y="638"/>
                    </a:cubicBezTo>
                    <a:cubicBezTo>
                      <a:pt x="2237" y="538"/>
                      <a:pt x="2258" y="469"/>
                      <a:pt x="2282" y="375"/>
                    </a:cubicBezTo>
                    <a:cubicBezTo>
                      <a:pt x="2304" y="298"/>
                      <a:pt x="2303" y="225"/>
                      <a:pt x="2306" y="164"/>
                    </a:cubicBezTo>
                    <a:cubicBezTo>
                      <a:pt x="2309" y="103"/>
                      <a:pt x="2309" y="0"/>
                      <a:pt x="2300" y="8"/>
                    </a:cubicBezTo>
                    <a:cubicBezTo>
                      <a:pt x="2291" y="16"/>
                      <a:pt x="2260" y="172"/>
                      <a:pt x="2249" y="215"/>
                    </a:cubicBezTo>
                    <a:close/>
                  </a:path>
                </a:pathLst>
              </a:custGeom>
              <a:solidFill>
                <a:srgbClr val="808080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2" name="Freeform 1383">
                <a:extLst>
                  <a:ext uri="{FF2B5EF4-FFF2-40B4-BE49-F238E27FC236}">
                    <a16:creationId xmlns:a16="http://schemas.microsoft.com/office/drawing/2014/main" id="{78B90674-32A7-96E9-27BD-D36A016E871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7286" y="2025"/>
                <a:ext cx="1402" cy="1464"/>
              </a:xfrm>
              <a:custGeom>
                <a:avLst/>
                <a:gdLst>
                  <a:gd name="T0" fmla="*/ 2244 w 2334"/>
                  <a:gd name="T1" fmla="*/ 194 h 2437"/>
                  <a:gd name="T2" fmla="*/ 2064 w 2334"/>
                  <a:gd name="T3" fmla="*/ 494 h 2437"/>
                  <a:gd name="T4" fmla="*/ 1764 w 2334"/>
                  <a:gd name="T5" fmla="*/ 764 h 2437"/>
                  <a:gd name="T6" fmla="*/ 1294 w 2334"/>
                  <a:gd name="T7" fmla="*/ 1059 h 2437"/>
                  <a:gd name="T8" fmla="*/ 764 w 2334"/>
                  <a:gd name="T9" fmla="*/ 1369 h 2437"/>
                  <a:gd name="T10" fmla="*/ 339 w 2334"/>
                  <a:gd name="T11" fmla="*/ 1679 h 2437"/>
                  <a:gd name="T12" fmla="*/ 114 w 2334"/>
                  <a:gd name="T13" fmla="*/ 1949 h 2437"/>
                  <a:gd name="T14" fmla="*/ 9 w 2334"/>
                  <a:gd name="T15" fmla="*/ 2233 h 2437"/>
                  <a:gd name="T16" fmla="*/ 44 w 2334"/>
                  <a:gd name="T17" fmla="*/ 2434 h 2437"/>
                  <a:gd name="T18" fmla="*/ 129 w 2334"/>
                  <a:gd name="T19" fmla="*/ 2214 h 2437"/>
                  <a:gd name="T20" fmla="*/ 359 w 2334"/>
                  <a:gd name="T21" fmla="*/ 1924 h 2437"/>
                  <a:gd name="T22" fmla="*/ 699 w 2334"/>
                  <a:gd name="T23" fmla="*/ 1664 h 2437"/>
                  <a:gd name="T24" fmla="*/ 1262 w 2334"/>
                  <a:gd name="T25" fmla="*/ 1334 h 2437"/>
                  <a:gd name="T26" fmla="*/ 1877 w 2334"/>
                  <a:gd name="T27" fmla="*/ 929 h 2437"/>
                  <a:gd name="T28" fmla="*/ 2174 w 2334"/>
                  <a:gd name="T29" fmla="*/ 629 h 2437"/>
                  <a:gd name="T30" fmla="*/ 2289 w 2334"/>
                  <a:gd name="T31" fmla="*/ 394 h 2437"/>
                  <a:gd name="T32" fmla="*/ 2324 w 2334"/>
                  <a:gd name="T33" fmla="*/ 214 h 2437"/>
                  <a:gd name="T34" fmla="*/ 2324 w 2334"/>
                  <a:gd name="T35" fmla="*/ 49 h 2437"/>
                  <a:gd name="T36" fmla="*/ 2309 w 2334"/>
                  <a:gd name="T37" fmla="*/ 24 h 2437"/>
                  <a:gd name="T38" fmla="*/ 2244 w 2334"/>
                  <a:gd name="T39" fmla="*/ 194 h 2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334" h="2437">
                    <a:moveTo>
                      <a:pt x="2244" y="194"/>
                    </a:moveTo>
                    <a:cubicBezTo>
                      <a:pt x="2207" y="287"/>
                      <a:pt x="2142" y="399"/>
                      <a:pt x="2064" y="494"/>
                    </a:cubicBezTo>
                    <a:cubicBezTo>
                      <a:pt x="1984" y="589"/>
                      <a:pt x="1892" y="670"/>
                      <a:pt x="1764" y="764"/>
                    </a:cubicBezTo>
                    <a:cubicBezTo>
                      <a:pt x="1637" y="859"/>
                      <a:pt x="1464" y="960"/>
                      <a:pt x="1294" y="1059"/>
                    </a:cubicBezTo>
                    <a:cubicBezTo>
                      <a:pt x="1124" y="1158"/>
                      <a:pt x="924" y="1267"/>
                      <a:pt x="764" y="1369"/>
                    </a:cubicBezTo>
                    <a:cubicBezTo>
                      <a:pt x="604" y="1471"/>
                      <a:pt x="445" y="1583"/>
                      <a:pt x="339" y="1679"/>
                    </a:cubicBezTo>
                    <a:cubicBezTo>
                      <a:pt x="233" y="1775"/>
                      <a:pt x="173" y="1849"/>
                      <a:pt x="114" y="1949"/>
                    </a:cubicBezTo>
                    <a:cubicBezTo>
                      <a:pt x="55" y="2049"/>
                      <a:pt x="18" y="2158"/>
                      <a:pt x="9" y="2233"/>
                    </a:cubicBezTo>
                    <a:cubicBezTo>
                      <a:pt x="0" y="2308"/>
                      <a:pt x="24" y="2437"/>
                      <a:pt x="44" y="2434"/>
                    </a:cubicBezTo>
                    <a:cubicBezTo>
                      <a:pt x="64" y="2431"/>
                      <a:pt x="77" y="2299"/>
                      <a:pt x="129" y="2214"/>
                    </a:cubicBezTo>
                    <a:cubicBezTo>
                      <a:pt x="174" y="2132"/>
                      <a:pt x="250" y="2034"/>
                      <a:pt x="359" y="1924"/>
                    </a:cubicBezTo>
                    <a:cubicBezTo>
                      <a:pt x="468" y="1814"/>
                      <a:pt x="530" y="1775"/>
                      <a:pt x="699" y="1664"/>
                    </a:cubicBezTo>
                    <a:cubicBezTo>
                      <a:pt x="868" y="1553"/>
                      <a:pt x="1066" y="1456"/>
                      <a:pt x="1262" y="1334"/>
                    </a:cubicBezTo>
                    <a:cubicBezTo>
                      <a:pt x="1458" y="1212"/>
                      <a:pt x="1740" y="1045"/>
                      <a:pt x="1877" y="929"/>
                    </a:cubicBezTo>
                    <a:cubicBezTo>
                      <a:pt x="2014" y="813"/>
                      <a:pt x="2129" y="689"/>
                      <a:pt x="2174" y="629"/>
                    </a:cubicBezTo>
                    <a:cubicBezTo>
                      <a:pt x="2237" y="542"/>
                      <a:pt x="2274" y="449"/>
                      <a:pt x="2289" y="394"/>
                    </a:cubicBezTo>
                    <a:cubicBezTo>
                      <a:pt x="2304" y="339"/>
                      <a:pt x="2314" y="294"/>
                      <a:pt x="2324" y="214"/>
                    </a:cubicBezTo>
                    <a:cubicBezTo>
                      <a:pt x="2334" y="134"/>
                      <a:pt x="2326" y="81"/>
                      <a:pt x="2324" y="49"/>
                    </a:cubicBezTo>
                    <a:cubicBezTo>
                      <a:pt x="2322" y="17"/>
                      <a:pt x="2322" y="0"/>
                      <a:pt x="2309" y="24"/>
                    </a:cubicBezTo>
                    <a:cubicBezTo>
                      <a:pt x="2296" y="48"/>
                      <a:pt x="2258" y="159"/>
                      <a:pt x="2244" y="194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33" name="Text Box 1384">
              <a:extLst>
                <a:ext uri="{FF2B5EF4-FFF2-40B4-BE49-F238E27FC236}">
                  <a16:creationId xmlns:a16="http://schemas.microsoft.com/office/drawing/2014/main" id="{62864450-6E3E-DDC4-6E4A-93B4434BC56E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8908" y="3222"/>
              <a:ext cx="96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fr-FR" sz="900">
                  <a:effectLst/>
                  <a:latin typeface="Comic Sans MS" panose="030F0902030302020204" pitchFamily="66" charset="0"/>
                  <a:ea typeface="Times New Roman" panose="02020603050405020304" pitchFamily="18" charset="0"/>
                </a:rPr>
                <a:t>1 </a:t>
              </a:r>
              <a:r>
                <a:rPr lang="fr-FR" sz="1100">
                  <a:effectLst/>
                  <a:latin typeface="Comic Sans MS" panose="030F0902030302020204" pitchFamily="66" charset="0"/>
                  <a:ea typeface="Times New Roman" panose="02020603050405020304" pitchFamily="18" charset="0"/>
                </a:rPr>
                <a:t>gène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4" name="Text Box 1385">
              <a:extLst>
                <a:ext uri="{FF2B5EF4-FFF2-40B4-BE49-F238E27FC236}">
                  <a16:creationId xmlns:a16="http://schemas.microsoft.com/office/drawing/2014/main" id="{CFFB2C29-7236-89D9-5E2D-B2521DCFA244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7108" y="4122"/>
              <a:ext cx="1800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fr-FR" sz="10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Double hélice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r>
                <a:rPr lang="fr-FR" sz="10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d’ADN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35" name="Line 1386">
              <a:extLst>
                <a:ext uri="{FF2B5EF4-FFF2-40B4-BE49-F238E27FC236}">
                  <a16:creationId xmlns:a16="http://schemas.microsoft.com/office/drawing/2014/main" id="{7F13DF18-FE41-0E19-68E1-F983038E7F5D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 rot="16200000" flipH="1">
              <a:off x="8969" y="5093"/>
              <a:ext cx="234" cy="1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" name="Text Box 1387">
              <a:extLst>
                <a:ext uri="{FF2B5EF4-FFF2-40B4-BE49-F238E27FC236}">
                  <a16:creationId xmlns:a16="http://schemas.microsoft.com/office/drawing/2014/main" id="{6790CADB-8416-EF0A-BABE-CA68F89DB33E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7108" y="5106"/>
              <a:ext cx="4010" cy="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fr-FR" sz="13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Gène =</a:t>
              </a:r>
              <a:r>
                <a:rPr lang="fr-FR" sz="13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13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séquence</a:t>
              </a:r>
              <a:r>
                <a:rPr lang="fr-FR" sz="13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13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de nucléotides</a:t>
              </a:r>
              <a:r>
                <a:rPr lang="fr-FR" sz="13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7" name="Text Box 1388">
              <a:extLst>
                <a:ext uri="{FF2B5EF4-FFF2-40B4-BE49-F238E27FC236}">
                  <a16:creationId xmlns:a16="http://schemas.microsoft.com/office/drawing/2014/main" id="{2858562E-0F42-141B-33B3-C6D98E8A166B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7786" y="5577"/>
              <a:ext cx="3258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tabLst>
                  <a:tab pos="76200" algn="l"/>
                  <a:tab pos="152400" algn="l"/>
                  <a:tab pos="304800" algn="l"/>
                  <a:tab pos="457200" algn="l"/>
                  <a:tab pos="609600" algn="l"/>
                  <a:tab pos="762000" algn="l"/>
                  <a:tab pos="914400" algn="l"/>
                  <a:tab pos="1066800" algn="l"/>
                  <a:tab pos="1219200" algn="l"/>
                </a:tabLst>
              </a:pPr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	T	G	C	G	G	A	G	T	A</a:t>
              </a:r>
            </a:p>
            <a:p>
              <a:pPr>
                <a:tabLst>
                  <a:tab pos="76200" algn="l"/>
                  <a:tab pos="152400" algn="l"/>
                  <a:tab pos="304800" algn="l"/>
                  <a:tab pos="457200" algn="l"/>
                  <a:tab pos="609600" algn="l"/>
                  <a:tab pos="762000" algn="l"/>
                  <a:tab pos="914400" algn="l"/>
                  <a:tab pos="1066800" algn="l"/>
                  <a:tab pos="1219200" algn="l"/>
                </a:tabLst>
              </a:pPr>
              <a:r>
                <a:rPr lang="fr-FR" sz="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tabLst>
                  <a:tab pos="76200" algn="l"/>
                  <a:tab pos="152400" algn="l"/>
                  <a:tab pos="304800" algn="l"/>
                  <a:tab pos="457200" algn="l"/>
                  <a:tab pos="609600" algn="l"/>
                  <a:tab pos="762000" algn="l"/>
                  <a:tab pos="914400" algn="l"/>
                  <a:tab pos="1066800" algn="l"/>
                  <a:tab pos="1219200" algn="l"/>
                </a:tabLst>
              </a:pPr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	A	C	G	C	C	T	C	A	T</a:t>
              </a:r>
            </a:p>
            <a:p>
              <a:pPr>
                <a:tabLst>
                  <a:tab pos="76200" algn="l"/>
                  <a:tab pos="152400" algn="l"/>
                  <a:tab pos="304800" algn="l"/>
                  <a:tab pos="457200" algn="l"/>
                  <a:tab pos="609600" algn="l"/>
                  <a:tab pos="762000" algn="l"/>
                  <a:tab pos="914400" algn="l"/>
                  <a:tab pos="1066800" algn="l"/>
                  <a:tab pos="1219200" algn="l"/>
                </a:tabLst>
              </a:pPr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48" name="Text Box 1399">
              <a:extLst>
                <a:ext uri="{FF2B5EF4-FFF2-40B4-BE49-F238E27FC236}">
                  <a16:creationId xmlns:a16="http://schemas.microsoft.com/office/drawing/2014/main" id="{E72BB09C-3B10-B433-2DA9-848192D69815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8340" y="6321"/>
              <a:ext cx="1806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r>
                <a:rPr lang="fr-FR" sz="12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Mutation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9" name="Text Box 1400">
              <a:extLst>
                <a:ext uri="{FF2B5EF4-FFF2-40B4-BE49-F238E27FC236}">
                  <a16:creationId xmlns:a16="http://schemas.microsoft.com/office/drawing/2014/main" id="{C03D648B-20EB-CB6A-D5F9-23BE9A1F477F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7828" y="6822"/>
              <a:ext cx="3208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tabLst>
                  <a:tab pos="76200" algn="l"/>
                  <a:tab pos="152400" algn="l"/>
                  <a:tab pos="304800" algn="l"/>
                  <a:tab pos="457200" algn="l"/>
                  <a:tab pos="609600" algn="l"/>
                  <a:tab pos="762000" algn="l"/>
                  <a:tab pos="914400" algn="l"/>
                  <a:tab pos="1066800" algn="l"/>
                  <a:tab pos="1219200" algn="l"/>
                </a:tabLst>
              </a:pPr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	</a:t>
              </a:r>
              <a:r>
                <a:rPr lang="fr-FR" sz="12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</a:t>
              </a:r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	G	C	</a:t>
              </a:r>
              <a:r>
                <a:rPr lang="fr-FR" sz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</a:t>
              </a:r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	G	A	G	T	A</a:t>
              </a:r>
            </a:p>
            <a:p>
              <a:pPr>
                <a:tabLst>
                  <a:tab pos="76200" algn="l"/>
                  <a:tab pos="152400" algn="l"/>
                  <a:tab pos="304800" algn="l"/>
                  <a:tab pos="457200" algn="l"/>
                  <a:tab pos="609600" algn="l"/>
                  <a:tab pos="762000" algn="l"/>
                  <a:tab pos="914400" algn="l"/>
                  <a:tab pos="1066800" algn="l"/>
                  <a:tab pos="1219200" algn="l"/>
                </a:tabLst>
              </a:pPr>
              <a:r>
                <a:rPr lang="fr-FR" sz="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tabLst>
                  <a:tab pos="76200" algn="l"/>
                  <a:tab pos="152400" algn="l"/>
                  <a:tab pos="304800" algn="l"/>
                  <a:tab pos="457200" algn="l"/>
                  <a:tab pos="609600" algn="l"/>
                  <a:tab pos="762000" algn="l"/>
                  <a:tab pos="914400" algn="l"/>
                  <a:tab pos="1066800" algn="l"/>
                  <a:tab pos="1219200" algn="l"/>
                </a:tabLst>
              </a:pPr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	</a:t>
              </a:r>
              <a:r>
                <a:rPr lang="fr-FR" sz="12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</a:t>
              </a:r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	C	G	</a:t>
              </a:r>
              <a:r>
                <a:rPr lang="fr-FR" sz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</a:t>
              </a:r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	C	T	C	A	T</a:t>
              </a:r>
            </a:p>
            <a:p>
              <a:pPr>
                <a:tabLst>
                  <a:tab pos="76200" algn="l"/>
                  <a:tab pos="152400" algn="l"/>
                  <a:tab pos="304800" algn="l"/>
                  <a:tab pos="457200" algn="l"/>
                  <a:tab pos="609600" algn="l"/>
                  <a:tab pos="762000" algn="l"/>
                  <a:tab pos="914400" algn="l"/>
                  <a:tab pos="1066800" algn="l"/>
                  <a:tab pos="1219200" algn="l"/>
                </a:tabLst>
              </a:pPr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51" name="AutoShape 1412">
              <a:extLst>
                <a:ext uri="{FF2B5EF4-FFF2-40B4-BE49-F238E27FC236}">
                  <a16:creationId xmlns:a16="http://schemas.microsoft.com/office/drawing/2014/main" id="{6F1D465C-4A9F-5261-5553-BFDC7A7BBED9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 rot="5400000">
              <a:off x="8848" y="2742"/>
              <a:ext cx="480" cy="3960"/>
            </a:xfrm>
            <a:prstGeom prst="rightBrace">
              <a:avLst>
                <a:gd name="adj1" fmla="val 44917"/>
                <a:gd name="adj2" fmla="val 50000"/>
              </a:avLst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cxnSp>
          <p:nvCxnSpPr>
            <p:cNvPr id="52" name="Line 1413">
              <a:extLst>
                <a:ext uri="{FF2B5EF4-FFF2-40B4-BE49-F238E27FC236}">
                  <a16:creationId xmlns:a16="http://schemas.microsoft.com/office/drawing/2014/main" id="{DF8411B5-F64C-3AE4-B55C-957E8336B9F4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 rot="5400000">
              <a:off x="6340" y="6870"/>
              <a:ext cx="0" cy="62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Line 1414">
              <a:extLst>
                <a:ext uri="{FF2B5EF4-FFF2-40B4-BE49-F238E27FC236}">
                  <a16:creationId xmlns:a16="http://schemas.microsoft.com/office/drawing/2014/main" id="{76353A10-13F2-CCF3-6A47-9CF3BBA18F5C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 rot="5400000" flipH="1">
              <a:off x="6331" y="5583"/>
              <a:ext cx="0" cy="62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" name="Oval 1415">
              <a:extLst>
                <a:ext uri="{FF2B5EF4-FFF2-40B4-BE49-F238E27FC236}">
                  <a16:creationId xmlns:a16="http://schemas.microsoft.com/office/drawing/2014/main" id="{7AF8A3B3-F8B1-B3A1-C623-F758A850B2C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449" y="6843"/>
              <a:ext cx="455" cy="567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5" name="AutoShape 1416">
              <a:extLst>
                <a:ext uri="{FF2B5EF4-FFF2-40B4-BE49-F238E27FC236}">
                  <a16:creationId xmlns:a16="http://schemas.microsoft.com/office/drawing/2014/main" id="{E7C80ACD-D026-27D0-1BAA-7DC709F23C3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389" y="5596"/>
              <a:ext cx="566" cy="567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56" name="Text Box 1417">
              <a:extLst>
                <a:ext uri="{FF2B5EF4-FFF2-40B4-BE49-F238E27FC236}">
                  <a16:creationId xmlns:a16="http://schemas.microsoft.com/office/drawing/2014/main" id="{A386274B-62D2-9397-5B54-649F1FCE6DE3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4954" y="7351"/>
              <a:ext cx="1474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r>
                <a:rPr lang="fr-FR" sz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Protéine 2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7" name="Text Box 1418">
              <a:extLst>
                <a:ext uri="{FF2B5EF4-FFF2-40B4-BE49-F238E27FC236}">
                  <a16:creationId xmlns:a16="http://schemas.microsoft.com/office/drawing/2014/main" id="{C20B0BC7-11A9-D3F5-C608-0D2BC78FC666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4948" y="6102"/>
              <a:ext cx="1474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r>
                <a:rPr lang="fr-FR" sz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Protéine 1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8" name="Text Box 1419">
              <a:extLst>
                <a:ext uri="{FF2B5EF4-FFF2-40B4-BE49-F238E27FC236}">
                  <a16:creationId xmlns:a16="http://schemas.microsoft.com/office/drawing/2014/main" id="{FA84AB74-20FA-E00C-B394-93EA9CADF198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2131" y="6232"/>
              <a:ext cx="2160" cy="63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 algn="ctr"/>
              <a:r>
                <a:rPr lang="fr-FR" sz="1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2 </a:t>
              </a:r>
              <a:r>
                <a:rPr lang="fr-FR" sz="1000" b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versions</a:t>
              </a:r>
              <a:r>
                <a:rPr lang="fr-FR" sz="1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d’un 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r>
                <a:rPr lang="fr-FR" sz="1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même </a:t>
              </a:r>
              <a:r>
                <a:rPr lang="fr-FR" sz="1000" b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caractère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9" name="Text Box 1420">
              <a:extLst>
                <a:ext uri="{FF2B5EF4-FFF2-40B4-BE49-F238E27FC236}">
                  <a16:creationId xmlns:a16="http://schemas.microsoft.com/office/drawing/2014/main" id="{83FDFCA7-7F6A-C7F9-EE96-662F084B0A1D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6545" y="5723"/>
              <a:ext cx="1362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 algn="ctr"/>
              <a:r>
                <a:rPr lang="fr-FR" sz="1200" b="1" u="sng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Allèle 1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0" name="Text Box 1421">
              <a:extLst>
                <a:ext uri="{FF2B5EF4-FFF2-40B4-BE49-F238E27FC236}">
                  <a16:creationId xmlns:a16="http://schemas.microsoft.com/office/drawing/2014/main" id="{721BAA05-4A80-9E69-885C-ABFA8EBC42B8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6575" y="6917"/>
              <a:ext cx="1362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 algn="ctr"/>
              <a:r>
                <a:rPr lang="fr-FR" sz="1200" b="1" u="sng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Allèle 2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61" name="Line 1422">
              <a:extLst>
                <a:ext uri="{FF2B5EF4-FFF2-40B4-BE49-F238E27FC236}">
                  <a16:creationId xmlns:a16="http://schemas.microsoft.com/office/drawing/2014/main" id="{BFE819F7-304D-EE66-4D4E-A06696FC6191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 flipV="1">
              <a:off x="6148" y="2682"/>
              <a:ext cx="108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Line 1423">
              <a:extLst>
                <a:ext uri="{FF2B5EF4-FFF2-40B4-BE49-F238E27FC236}">
                  <a16:creationId xmlns:a16="http://schemas.microsoft.com/office/drawing/2014/main" id="{926BF33B-24C5-DEB0-930D-DBDA9200E07A}"/>
                </a:ext>
              </a:extLst>
            </p:cNvPr>
            <p:cNvCxnSpPr>
              <a:cxnSpLocks noChangeAspect="1" noEditPoints="1" noChangeArrowheads="1" noChangeShapeType="1"/>
            </p:cNvCxnSpPr>
            <p:nvPr/>
          </p:nvCxnSpPr>
          <p:spPr bwMode="auto">
            <a:xfrm rot="16200000" flipH="1">
              <a:off x="7988" y="6473"/>
              <a:ext cx="534" cy="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" name="AutoShape 1424">
              <a:extLst>
                <a:ext uri="{FF2B5EF4-FFF2-40B4-BE49-F238E27FC236}">
                  <a16:creationId xmlns:a16="http://schemas.microsoft.com/office/drawing/2014/main" id="{18BC52EE-0C7A-AD96-9DDF-CD905E782D5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337" y="5562"/>
              <a:ext cx="600" cy="2340"/>
            </a:xfrm>
            <a:prstGeom prst="leftBrace">
              <a:avLst>
                <a:gd name="adj1" fmla="val 32500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64" name="Text Box 1425">
              <a:extLst>
                <a:ext uri="{FF2B5EF4-FFF2-40B4-BE49-F238E27FC236}">
                  <a16:creationId xmlns:a16="http://schemas.microsoft.com/office/drawing/2014/main" id="{E43C4ADC-5E65-17EF-ED3A-2D0BF3E57C6D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9015" y="4105"/>
              <a:ext cx="2160" cy="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fr-FR" sz="10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1 chromosome =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r>
                <a:rPr lang="fr-FR" sz="10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ADN condensé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65" name="Group 1426">
              <a:extLst>
                <a:ext uri="{FF2B5EF4-FFF2-40B4-BE49-F238E27FC236}">
                  <a16:creationId xmlns:a16="http://schemas.microsoft.com/office/drawing/2014/main" id="{269B70A5-2995-3707-3241-F41E45066CD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868" y="1422"/>
              <a:ext cx="819" cy="2835"/>
              <a:chOff x="9614" y="1065"/>
              <a:chExt cx="819" cy="2835"/>
            </a:xfrm>
          </p:grpSpPr>
          <p:sp>
            <p:nvSpPr>
              <p:cNvPr id="137" name="Freeform 1427">
                <a:extLst>
                  <a:ext uri="{FF2B5EF4-FFF2-40B4-BE49-F238E27FC236}">
                    <a16:creationId xmlns:a16="http://schemas.microsoft.com/office/drawing/2014/main" id="{A03016EB-4201-2412-B1FA-3D2F473C887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9614" y="1065"/>
                <a:ext cx="819" cy="2835"/>
              </a:xfrm>
              <a:custGeom>
                <a:avLst/>
                <a:gdLst>
                  <a:gd name="T0" fmla="*/ 56 w 819"/>
                  <a:gd name="T1" fmla="*/ 175 h 2835"/>
                  <a:gd name="T2" fmla="*/ 347 w 819"/>
                  <a:gd name="T3" fmla="*/ 197 h 2835"/>
                  <a:gd name="T4" fmla="*/ 347 w 819"/>
                  <a:gd name="T5" fmla="*/ 1181 h 2835"/>
                  <a:gd name="T6" fmla="*/ 484 w 819"/>
                  <a:gd name="T7" fmla="*/ 1159 h 2835"/>
                  <a:gd name="T8" fmla="*/ 587 w 819"/>
                  <a:gd name="T9" fmla="*/ 219 h 2835"/>
                  <a:gd name="T10" fmla="*/ 793 w 819"/>
                  <a:gd name="T11" fmla="*/ 197 h 2835"/>
                  <a:gd name="T12" fmla="*/ 741 w 819"/>
                  <a:gd name="T13" fmla="*/ 1159 h 2835"/>
                  <a:gd name="T14" fmla="*/ 656 w 819"/>
                  <a:gd name="T15" fmla="*/ 1421 h 2835"/>
                  <a:gd name="T16" fmla="*/ 741 w 819"/>
                  <a:gd name="T17" fmla="*/ 1618 h 2835"/>
                  <a:gd name="T18" fmla="*/ 776 w 819"/>
                  <a:gd name="T19" fmla="*/ 2667 h 2835"/>
                  <a:gd name="T20" fmla="*/ 484 w 819"/>
                  <a:gd name="T21" fmla="*/ 2624 h 2835"/>
                  <a:gd name="T22" fmla="*/ 501 w 819"/>
                  <a:gd name="T23" fmla="*/ 1793 h 2835"/>
                  <a:gd name="T24" fmla="*/ 399 w 819"/>
                  <a:gd name="T25" fmla="*/ 1443 h 2835"/>
                  <a:gd name="T26" fmla="*/ 313 w 819"/>
                  <a:gd name="T27" fmla="*/ 1815 h 2835"/>
                  <a:gd name="T28" fmla="*/ 279 w 819"/>
                  <a:gd name="T29" fmla="*/ 2667 h 2835"/>
                  <a:gd name="T30" fmla="*/ 39 w 819"/>
                  <a:gd name="T31" fmla="*/ 2602 h 2835"/>
                  <a:gd name="T32" fmla="*/ 46 w 819"/>
                  <a:gd name="T33" fmla="*/ 1710 h 2835"/>
                  <a:gd name="T34" fmla="*/ 227 w 819"/>
                  <a:gd name="T35" fmla="*/ 1399 h 2835"/>
                  <a:gd name="T36" fmla="*/ 124 w 819"/>
                  <a:gd name="T37" fmla="*/ 1246 h 2835"/>
                  <a:gd name="T38" fmla="*/ 56 w 819"/>
                  <a:gd name="T39" fmla="*/ 175 h 2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19" h="2835">
                    <a:moveTo>
                      <a:pt x="56" y="175"/>
                    </a:moveTo>
                    <a:cubicBezTo>
                      <a:pt x="92" y="0"/>
                      <a:pt x="299" y="29"/>
                      <a:pt x="347" y="197"/>
                    </a:cubicBezTo>
                    <a:cubicBezTo>
                      <a:pt x="395" y="364"/>
                      <a:pt x="324" y="1020"/>
                      <a:pt x="347" y="1181"/>
                    </a:cubicBezTo>
                    <a:cubicBezTo>
                      <a:pt x="370" y="1341"/>
                      <a:pt x="444" y="1319"/>
                      <a:pt x="484" y="1159"/>
                    </a:cubicBezTo>
                    <a:cubicBezTo>
                      <a:pt x="524" y="998"/>
                      <a:pt x="536" y="379"/>
                      <a:pt x="587" y="219"/>
                    </a:cubicBezTo>
                    <a:cubicBezTo>
                      <a:pt x="638" y="58"/>
                      <a:pt x="768" y="41"/>
                      <a:pt x="793" y="197"/>
                    </a:cubicBezTo>
                    <a:cubicBezTo>
                      <a:pt x="818" y="353"/>
                      <a:pt x="764" y="955"/>
                      <a:pt x="741" y="1159"/>
                    </a:cubicBezTo>
                    <a:cubicBezTo>
                      <a:pt x="718" y="1363"/>
                      <a:pt x="656" y="1345"/>
                      <a:pt x="656" y="1421"/>
                    </a:cubicBezTo>
                    <a:cubicBezTo>
                      <a:pt x="656" y="1497"/>
                      <a:pt x="722" y="1411"/>
                      <a:pt x="741" y="1618"/>
                    </a:cubicBezTo>
                    <a:cubicBezTo>
                      <a:pt x="761" y="1825"/>
                      <a:pt x="819" y="2500"/>
                      <a:pt x="776" y="2667"/>
                    </a:cubicBezTo>
                    <a:cubicBezTo>
                      <a:pt x="732" y="2835"/>
                      <a:pt x="530" y="2769"/>
                      <a:pt x="484" y="2624"/>
                    </a:cubicBezTo>
                    <a:cubicBezTo>
                      <a:pt x="439" y="2478"/>
                      <a:pt x="515" y="1990"/>
                      <a:pt x="501" y="1793"/>
                    </a:cubicBezTo>
                    <a:cubicBezTo>
                      <a:pt x="488" y="1596"/>
                      <a:pt x="429" y="1440"/>
                      <a:pt x="399" y="1443"/>
                    </a:cubicBezTo>
                    <a:cubicBezTo>
                      <a:pt x="368" y="1446"/>
                      <a:pt x="332" y="1611"/>
                      <a:pt x="313" y="1815"/>
                    </a:cubicBezTo>
                    <a:cubicBezTo>
                      <a:pt x="293" y="2019"/>
                      <a:pt x="324" y="2536"/>
                      <a:pt x="279" y="2667"/>
                    </a:cubicBezTo>
                    <a:cubicBezTo>
                      <a:pt x="233" y="2799"/>
                      <a:pt x="78" y="2761"/>
                      <a:pt x="39" y="2602"/>
                    </a:cubicBezTo>
                    <a:cubicBezTo>
                      <a:pt x="0" y="2443"/>
                      <a:pt x="15" y="1910"/>
                      <a:pt x="46" y="1710"/>
                    </a:cubicBezTo>
                    <a:cubicBezTo>
                      <a:pt x="77" y="1510"/>
                      <a:pt x="214" y="1476"/>
                      <a:pt x="227" y="1399"/>
                    </a:cubicBezTo>
                    <a:cubicBezTo>
                      <a:pt x="240" y="1322"/>
                      <a:pt x="153" y="1450"/>
                      <a:pt x="124" y="1246"/>
                    </a:cubicBezTo>
                    <a:cubicBezTo>
                      <a:pt x="96" y="1042"/>
                      <a:pt x="70" y="398"/>
                      <a:pt x="56" y="175"/>
                    </a:cubicBez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884479E8-4B6D-4D8F-03A8-CC4C523374A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9636" y="3225"/>
                <a:ext cx="285" cy="18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66" name="Freeform 1429">
              <a:extLst>
                <a:ext uri="{FF2B5EF4-FFF2-40B4-BE49-F238E27FC236}">
                  <a16:creationId xmlns:a16="http://schemas.microsoft.com/office/drawing/2014/main" id="{982799A6-B637-50C0-7178-AA819F0CC2D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8790" y="3516"/>
              <a:ext cx="1200" cy="177"/>
            </a:xfrm>
            <a:custGeom>
              <a:avLst/>
              <a:gdLst>
                <a:gd name="T0" fmla="*/ 0 w 1200"/>
                <a:gd name="T1" fmla="*/ 0 h 177"/>
                <a:gd name="T2" fmla="*/ 675 w 1200"/>
                <a:gd name="T3" fmla="*/ 150 h 177"/>
                <a:gd name="T4" fmla="*/ 1200 w 1200"/>
                <a:gd name="T5" fmla="*/ 16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00" h="177">
                  <a:moveTo>
                    <a:pt x="0" y="0"/>
                  </a:moveTo>
                  <a:cubicBezTo>
                    <a:pt x="112" y="25"/>
                    <a:pt x="475" y="123"/>
                    <a:pt x="675" y="150"/>
                  </a:cubicBezTo>
                  <a:cubicBezTo>
                    <a:pt x="875" y="177"/>
                    <a:pt x="1091" y="162"/>
                    <a:pt x="1200" y="165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grpSp>
          <p:nvGrpSpPr>
            <p:cNvPr id="67" name="Group 1430">
              <a:extLst>
                <a:ext uri="{FF2B5EF4-FFF2-40B4-BE49-F238E27FC236}">
                  <a16:creationId xmlns:a16="http://schemas.microsoft.com/office/drawing/2014/main" id="{083998E0-B58F-E9B4-1887-08C3457513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66" y="1242"/>
              <a:ext cx="844" cy="653"/>
              <a:chOff x="2244" y="850"/>
              <a:chExt cx="1555" cy="1396"/>
            </a:xfrm>
          </p:grpSpPr>
          <p:sp>
            <p:nvSpPr>
              <p:cNvPr id="125" name="Freeform 1431">
                <a:extLst>
                  <a:ext uri="{FF2B5EF4-FFF2-40B4-BE49-F238E27FC236}">
                    <a16:creationId xmlns:a16="http://schemas.microsoft.com/office/drawing/2014/main" id="{C0C404B1-748F-7CF6-61B4-51FBBC5CB19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404" y="850"/>
                <a:ext cx="1276" cy="970"/>
              </a:xfrm>
              <a:custGeom>
                <a:avLst/>
                <a:gdLst>
                  <a:gd name="T0" fmla="*/ 35 w 1276"/>
                  <a:gd name="T1" fmla="*/ 188 h 970"/>
                  <a:gd name="T2" fmla="*/ 74 w 1276"/>
                  <a:gd name="T3" fmla="*/ 254 h 970"/>
                  <a:gd name="T4" fmla="*/ 206 w 1276"/>
                  <a:gd name="T5" fmla="*/ 332 h 970"/>
                  <a:gd name="T6" fmla="*/ 257 w 1276"/>
                  <a:gd name="T7" fmla="*/ 407 h 970"/>
                  <a:gd name="T8" fmla="*/ 572 w 1276"/>
                  <a:gd name="T9" fmla="*/ 494 h 970"/>
                  <a:gd name="T10" fmla="*/ 686 w 1276"/>
                  <a:gd name="T11" fmla="*/ 623 h 970"/>
                  <a:gd name="T12" fmla="*/ 800 w 1276"/>
                  <a:gd name="T13" fmla="*/ 740 h 970"/>
                  <a:gd name="T14" fmla="*/ 893 w 1276"/>
                  <a:gd name="T15" fmla="*/ 827 h 970"/>
                  <a:gd name="T16" fmla="*/ 965 w 1276"/>
                  <a:gd name="T17" fmla="*/ 869 h 970"/>
                  <a:gd name="T18" fmla="*/ 1028 w 1276"/>
                  <a:gd name="T19" fmla="*/ 932 h 970"/>
                  <a:gd name="T20" fmla="*/ 1172 w 1276"/>
                  <a:gd name="T21" fmla="*/ 968 h 970"/>
                  <a:gd name="T22" fmla="*/ 1229 w 1276"/>
                  <a:gd name="T23" fmla="*/ 917 h 970"/>
                  <a:gd name="T24" fmla="*/ 1250 w 1276"/>
                  <a:gd name="T25" fmla="*/ 680 h 970"/>
                  <a:gd name="T26" fmla="*/ 1073 w 1276"/>
                  <a:gd name="T27" fmla="*/ 233 h 970"/>
                  <a:gd name="T28" fmla="*/ 986 w 1276"/>
                  <a:gd name="T29" fmla="*/ 110 h 970"/>
                  <a:gd name="T30" fmla="*/ 821 w 1276"/>
                  <a:gd name="T31" fmla="*/ 35 h 970"/>
                  <a:gd name="T32" fmla="*/ 509 w 1276"/>
                  <a:gd name="T33" fmla="*/ 2 h 970"/>
                  <a:gd name="T34" fmla="*/ 287 w 1276"/>
                  <a:gd name="T35" fmla="*/ 50 h 970"/>
                  <a:gd name="T36" fmla="*/ 35 w 1276"/>
                  <a:gd name="T37" fmla="*/ 188 h 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76" h="970">
                    <a:moveTo>
                      <a:pt x="35" y="188"/>
                    </a:moveTo>
                    <a:cubicBezTo>
                      <a:pt x="0" y="222"/>
                      <a:pt x="46" y="230"/>
                      <a:pt x="74" y="254"/>
                    </a:cubicBezTo>
                    <a:cubicBezTo>
                      <a:pt x="102" y="278"/>
                      <a:pt x="176" y="307"/>
                      <a:pt x="206" y="332"/>
                    </a:cubicBezTo>
                    <a:cubicBezTo>
                      <a:pt x="236" y="357"/>
                      <a:pt x="196" y="380"/>
                      <a:pt x="257" y="407"/>
                    </a:cubicBezTo>
                    <a:cubicBezTo>
                      <a:pt x="318" y="434"/>
                      <a:pt x="500" y="458"/>
                      <a:pt x="572" y="494"/>
                    </a:cubicBezTo>
                    <a:cubicBezTo>
                      <a:pt x="644" y="530"/>
                      <a:pt x="648" y="582"/>
                      <a:pt x="686" y="623"/>
                    </a:cubicBezTo>
                    <a:cubicBezTo>
                      <a:pt x="724" y="664"/>
                      <a:pt x="765" y="706"/>
                      <a:pt x="800" y="740"/>
                    </a:cubicBezTo>
                    <a:cubicBezTo>
                      <a:pt x="835" y="774"/>
                      <a:pt x="866" y="806"/>
                      <a:pt x="893" y="827"/>
                    </a:cubicBezTo>
                    <a:cubicBezTo>
                      <a:pt x="920" y="848"/>
                      <a:pt x="943" y="852"/>
                      <a:pt x="965" y="869"/>
                    </a:cubicBezTo>
                    <a:cubicBezTo>
                      <a:pt x="987" y="886"/>
                      <a:pt x="994" y="916"/>
                      <a:pt x="1028" y="932"/>
                    </a:cubicBezTo>
                    <a:cubicBezTo>
                      <a:pt x="1062" y="948"/>
                      <a:pt x="1139" y="970"/>
                      <a:pt x="1172" y="968"/>
                    </a:cubicBezTo>
                    <a:cubicBezTo>
                      <a:pt x="1205" y="966"/>
                      <a:pt x="1216" y="965"/>
                      <a:pt x="1229" y="917"/>
                    </a:cubicBezTo>
                    <a:cubicBezTo>
                      <a:pt x="1242" y="869"/>
                      <a:pt x="1276" y="794"/>
                      <a:pt x="1250" y="680"/>
                    </a:cubicBezTo>
                    <a:cubicBezTo>
                      <a:pt x="1224" y="566"/>
                      <a:pt x="1117" y="328"/>
                      <a:pt x="1073" y="233"/>
                    </a:cubicBezTo>
                    <a:cubicBezTo>
                      <a:pt x="1029" y="138"/>
                      <a:pt x="1028" y="143"/>
                      <a:pt x="986" y="110"/>
                    </a:cubicBezTo>
                    <a:cubicBezTo>
                      <a:pt x="944" y="77"/>
                      <a:pt x="900" y="53"/>
                      <a:pt x="821" y="35"/>
                    </a:cubicBezTo>
                    <a:cubicBezTo>
                      <a:pt x="742" y="17"/>
                      <a:pt x="598" y="0"/>
                      <a:pt x="509" y="2"/>
                    </a:cubicBezTo>
                    <a:cubicBezTo>
                      <a:pt x="420" y="4"/>
                      <a:pt x="365" y="20"/>
                      <a:pt x="287" y="50"/>
                    </a:cubicBezTo>
                    <a:cubicBezTo>
                      <a:pt x="209" y="80"/>
                      <a:pt x="70" y="154"/>
                      <a:pt x="35" y="188"/>
                    </a:cubicBezTo>
                    <a:close/>
                  </a:path>
                </a:pathLst>
              </a:custGeom>
              <a:solidFill>
                <a:srgbClr val="00FF00">
                  <a:alpha val="49001"/>
                </a:srgbClr>
              </a:solidFill>
              <a:ln w="190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6" name="Freeform 1432">
                <a:extLst>
                  <a:ext uri="{FF2B5EF4-FFF2-40B4-BE49-F238E27FC236}">
                    <a16:creationId xmlns:a16="http://schemas.microsoft.com/office/drawing/2014/main" id="{20A03526-2722-E283-113A-A5D898305C5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455" y="974"/>
                <a:ext cx="1166" cy="830"/>
              </a:xfrm>
              <a:custGeom>
                <a:avLst/>
                <a:gdLst>
                  <a:gd name="T0" fmla="*/ 5 w 1166"/>
                  <a:gd name="T1" fmla="*/ 70 h 830"/>
                  <a:gd name="T2" fmla="*/ 122 w 1166"/>
                  <a:gd name="T3" fmla="*/ 112 h 830"/>
                  <a:gd name="T4" fmla="*/ 239 w 1166"/>
                  <a:gd name="T5" fmla="*/ 196 h 830"/>
                  <a:gd name="T6" fmla="*/ 320 w 1166"/>
                  <a:gd name="T7" fmla="*/ 223 h 830"/>
                  <a:gd name="T8" fmla="*/ 467 w 1166"/>
                  <a:gd name="T9" fmla="*/ 310 h 830"/>
                  <a:gd name="T10" fmla="*/ 578 w 1166"/>
                  <a:gd name="T11" fmla="*/ 388 h 830"/>
                  <a:gd name="T12" fmla="*/ 707 w 1166"/>
                  <a:gd name="T13" fmla="*/ 499 h 830"/>
                  <a:gd name="T14" fmla="*/ 884 w 1166"/>
                  <a:gd name="T15" fmla="*/ 610 h 830"/>
                  <a:gd name="T16" fmla="*/ 971 w 1166"/>
                  <a:gd name="T17" fmla="*/ 685 h 830"/>
                  <a:gd name="T18" fmla="*/ 1067 w 1166"/>
                  <a:gd name="T19" fmla="*/ 775 h 830"/>
                  <a:gd name="T20" fmla="*/ 1151 w 1166"/>
                  <a:gd name="T21" fmla="*/ 805 h 830"/>
                  <a:gd name="T22" fmla="*/ 1139 w 1166"/>
                  <a:gd name="T23" fmla="*/ 628 h 830"/>
                  <a:gd name="T24" fmla="*/ 986 w 1166"/>
                  <a:gd name="T25" fmla="*/ 421 h 830"/>
                  <a:gd name="T26" fmla="*/ 800 w 1166"/>
                  <a:gd name="T27" fmla="*/ 271 h 830"/>
                  <a:gd name="T28" fmla="*/ 614 w 1166"/>
                  <a:gd name="T29" fmla="*/ 145 h 830"/>
                  <a:gd name="T30" fmla="*/ 458 w 1166"/>
                  <a:gd name="T31" fmla="*/ 64 h 830"/>
                  <a:gd name="T32" fmla="*/ 335 w 1166"/>
                  <a:gd name="T33" fmla="*/ 16 h 830"/>
                  <a:gd name="T34" fmla="*/ 257 w 1166"/>
                  <a:gd name="T35" fmla="*/ 1 h 830"/>
                  <a:gd name="T36" fmla="*/ 89 w 1166"/>
                  <a:gd name="T37" fmla="*/ 13 h 830"/>
                  <a:gd name="T38" fmla="*/ 5 w 1166"/>
                  <a:gd name="T39" fmla="*/ 70 h 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66" h="830">
                    <a:moveTo>
                      <a:pt x="5" y="70"/>
                    </a:moveTo>
                    <a:cubicBezTo>
                      <a:pt x="10" y="86"/>
                      <a:pt x="83" y="91"/>
                      <a:pt x="122" y="112"/>
                    </a:cubicBezTo>
                    <a:cubicBezTo>
                      <a:pt x="161" y="133"/>
                      <a:pt x="206" y="178"/>
                      <a:pt x="239" y="196"/>
                    </a:cubicBezTo>
                    <a:cubicBezTo>
                      <a:pt x="272" y="214"/>
                      <a:pt x="282" y="204"/>
                      <a:pt x="320" y="223"/>
                    </a:cubicBezTo>
                    <a:cubicBezTo>
                      <a:pt x="358" y="242"/>
                      <a:pt x="424" y="282"/>
                      <a:pt x="467" y="310"/>
                    </a:cubicBezTo>
                    <a:cubicBezTo>
                      <a:pt x="510" y="338"/>
                      <a:pt x="538" y="356"/>
                      <a:pt x="578" y="388"/>
                    </a:cubicBezTo>
                    <a:cubicBezTo>
                      <a:pt x="618" y="420"/>
                      <a:pt x="656" y="462"/>
                      <a:pt x="707" y="499"/>
                    </a:cubicBezTo>
                    <a:cubicBezTo>
                      <a:pt x="758" y="536"/>
                      <a:pt x="840" y="579"/>
                      <a:pt x="884" y="610"/>
                    </a:cubicBezTo>
                    <a:cubicBezTo>
                      <a:pt x="928" y="641"/>
                      <a:pt x="941" y="658"/>
                      <a:pt x="971" y="685"/>
                    </a:cubicBezTo>
                    <a:cubicBezTo>
                      <a:pt x="1001" y="712"/>
                      <a:pt x="1037" y="755"/>
                      <a:pt x="1067" y="775"/>
                    </a:cubicBezTo>
                    <a:cubicBezTo>
                      <a:pt x="1097" y="795"/>
                      <a:pt x="1139" y="830"/>
                      <a:pt x="1151" y="805"/>
                    </a:cubicBezTo>
                    <a:cubicBezTo>
                      <a:pt x="1163" y="780"/>
                      <a:pt x="1166" y="692"/>
                      <a:pt x="1139" y="628"/>
                    </a:cubicBezTo>
                    <a:cubicBezTo>
                      <a:pt x="1112" y="564"/>
                      <a:pt x="1042" y="480"/>
                      <a:pt x="986" y="421"/>
                    </a:cubicBezTo>
                    <a:cubicBezTo>
                      <a:pt x="930" y="362"/>
                      <a:pt x="862" y="317"/>
                      <a:pt x="800" y="271"/>
                    </a:cubicBezTo>
                    <a:cubicBezTo>
                      <a:pt x="738" y="225"/>
                      <a:pt x="671" y="180"/>
                      <a:pt x="614" y="145"/>
                    </a:cubicBezTo>
                    <a:cubicBezTo>
                      <a:pt x="557" y="110"/>
                      <a:pt x="505" y="86"/>
                      <a:pt x="458" y="64"/>
                    </a:cubicBezTo>
                    <a:cubicBezTo>
                      <a:pt x="411" y="42"/>
                      <a:pt x="368" y="26"/>
                      <a:pt x="335" y="16"/>
                    </a:cubicBezTo>
                    <a:cubicBezTo>
                      <a:pt x="302" y="6"/>
                      <a:pt x="298" y="2"/>
                      <a:pt x="257" y="1"/>
                    </a:cubicBezTo>
                    <a:cubicBezTo>
                      <a:pt x="216" y="0"/>
                      <a:pt x="130" y="3"/>
                      <a:pt x="89" y="13"/>
                    </a:cubicBezTo>
                    <a:cubicBezTo>
                      <a:pt x="48" y="23"/>
                      <a:pt x="0" y="54"/>
                      <a:pt x="5" y="70"/>
                    </a:cubicBezTo>
                    <a:close/>
                  </a:path>
                </a:pathLst>
              </a:custGeom>
              <a:solidFill>
                <a:srgbClr val="00FF00">
                  <a:alpha val="49001"/>
                </a:srgbClr>
              </a:solidFill>
              <a:ln w="1905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7" name="Freeform 1433">
                <a:extLst>
                  <a:ext uri="{FF2B5EF4-FFF2-40B4-BE49-F238E27FC236}">
                    <a16:creationId xmlns:a16="http://schemas.microsoft.com/office/drawing/2014/main" id="{CE0B60AC-708A-292F-5D55-450573A2399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541" y="1083"/>
                <a:ext cx="444" cy="1029"/>
              </a:xfrm>
              <a:custGeom>
                <a:avLst/>
                <a:gdLst>
                  <a:gd name="T0" fmla="*/ 444 w 444"/>
                  <a:gd name="T1" fmla="*/ 0 h 1029"/>
                  <a:gd name="T2" fmla="*/ 282 w 444"/>
                  <a:gd name="T3" fmla="*/ 78 h 1029"/>
                  <a:gd name="T4" fmla="*/ 198 w 444"/>
                  <a:gd name="T5" fmla="*/ 141 h 1029"/>
                  <a:gd name="T6" fmla="*/ 243 w 444"/>
                  <a:gd name="T7" fmla="*/ 291 h 1029"/>
                  <a:gd name="T8" fmla="*/ 183 w 444"/>
                  <a:gd name="T9" fmla="*/ 516 h 1029"/>
                  <a:gd name="T10" fmla="*/ 0 w 444"/>
                  <a:gd name="T11" fmla="*/ 102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4" h="1029">
                    <a:moveTo>
                      <a:pt x="444" y="0"/>
                    </a:moveTo>
                    <a:cubicBezTo>
                      <a:pt x="383" y="27"/>
                      <a:pt x="323" y="54"/>
                      <a:pt x="282" y="78"/>
                    </a:cubicBezTo>
                    <a:cubicBezTo>
                      <a:pt x="241" y="102"/>
                      <a:pt x="204" y="106"/>
                      <a:pt x="198" y="141"/>
                    </a:cubicBezTo>
                    <a:cubicBezTo>
                      <a:pt x="192" y="176"/>
                      <a:pt x="245" y="229"/>
                      <a:pt x="243" y="291"/>
                    </a:cubicBezTo>
                    <a:cubicBezTo>
                      <a:pt x="241" y="353"/>
                      <a:pt x="223" y="393"/>
                      <a:pt x="183" y="516"/>
                    </a:cubicBezTo>
                    <a:cubicBezTo>
                      <a:pt x="143" y="639"/>
                      <a:pt x="71" y="834"/>
                      <a:pt x="0" y="1029"/>
                    </a:cubicBezTo>
                  </a:path>
                </a:pathLst>
              </a:custGeom>
              <a:noFill/>
              <a:ln w="635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8" name="Freeform 1434">
                <a:extLst>
                  <a:ext uri="{FF2B5EF4-FFF2-40B4-BE49-F238E27FC236}">
                    <a16:creationId xmlns:a16="http://schemas.microsoft.com/office/drawing/2014/main" id="{68E5AA5D-E916-BF19-404E-20E37DF01E1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430" y="1032"/>
                <a:ext cx="444" cy="1029"/>
              </a:xfrm>
              <a:custGeom>
                <a:avLst/>
                <a:gdLst>
                  <a:gd name="T0" fmla="*/ 444 w 444"/>
                  <a:gd name="T1" fmla="*/ 0 h 1029"/>
                  <a:gd name="T2" fmla="*/ 282 w 444"/>
                  <a:gd name="T3" fmla="*/ 78 h 1029"/>
                  <a:gd name="T4" fmla="*/ 198 w 444"/>
                  <a:gd name="T5" fmla="*/ 141 h 1029"/>
                  <a:gd name="T6" fmla="*/ 243 w 444"/>
                  <a:gd name="T7" fmla="*/ 291 h 1029"/>
                  <a:gd name="T8" fmla="*/ 183 w 444"/>
                  <a:gd name="T9" fmla="*/ 516 h 1029"/>
                  <a:gd name="T10" fmla="*/ 0 w 444"/>
                  <a:gd name="T11" fmla="*/ 102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4" h="1029">
                    <a:moveTo>
                      <a:pt x="444" y="0"/>
                    </a:moveTo>
                    <a:cubicBezTo>
                      <a:pt x="383" y="27"/>
                      <a:pt x="323" y="54"/>
                      <a:pt x="282" y="78"/>
                    </a:cubicBezTo>
                    <a:cubicBezTo>
                      <a:pt x="241" y="102"/>
                      <a:pt x="204" y="106"/>
                      <a:pt x="198" y="141"/>
                    </a:cubicBezTo>
                    <a:cubicBezTo>
                      <a:pt x="192" y="176"/>
                      <a:pt x="245" y="229"/>
                      <a:pt x="243" y="291"/>
                    </a:cubicBezTo>
                    <a:cubicBezTo>
                      <a:pt x="241" y="353"/>
                      <a:pt x="223" y="393"/>
                      <a:pt x="183" y="516"/>
                    </a:cubicBezTo>
                    <a:cubicBezTo>
                      <a:pt x="143" y="639"/>
                      <a:pt x="71" y="834"/>
                      <a:pt x="0" y="1029"/>
                    </a:cubicBezTo>
                  </a:path>
                </a:pathLst>
              </a:custGeom>
              <a:noFill/>
              <a:ln w="635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9" name="Freeform 1435">
                <a:extLst>
                  <a:ext uri="{FF2B5EF4-FFF2-40B4-BE49-F238E27FC236}">
                    <a16:creationId xmlns:a16="http://schemas.microsoft.com/office/drawing/2014/main" id="{EFB0EDF6-75DC-49CA-9742-E0C1C7598A6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322" y="996"/>
                <a:ext cx="444" cy="1029"/>
              </a:xfrm>
              <a:custGeom>
                <a:avLst/>
                <a:gdLst>
                  <a:gd name="T0" fmla="*/ 444 w 444"/>
                  <a:gd name="T1" fmla="*/ 0 h 1029"/>
                  <a:gd name="T2" fmla="*/ 282 w 444"/>
                  <a:gd name="T3" fmla="*/ 78 h 1029"/>
                  <a:gd name="T4" fmla="*/ 198 w 444"/>
                  <a:gd name="T5" fmla="*/ 141 h 1029"/>
                  <a:gd name="T6" fmla="*/ 243 w 444"/>
                  <a:gd name="T7" fmla="*/ 291 h 1029"/>
                  <a:gd name="T8" fmla="*/ 183 w 444"/>
                  <a:gd name="T9" fmla="*/ 516 h 1029"/>
                  <a:gd name="T10" fmla="*/ 0 w 444"/>
                  <a:gd name="T11" fmla="*/ 102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4" h="1029">
                    <a:moveTo>
                      <a:pt x="444" y="0"/>
                    </a:moveTo>
                    <a:cubicBezTo>
                      <a:pt x="383" y="27"/>
                      <a:pt x="323" y="54"/>
                      <a:pt x="282" y="78"/>
                    </a:cubicBezTo>
                    <a:cubicBezTo>
                      <a:pt x="241" y="102"/>
                      <a:pt x="204" y="106"/>
                      <a:pt x="198" y="141"/>
                    </a:cubicBezTo>
                    <a:cubicBezTo>
                      <a:pt x="192" y="176"/>
                      <a:pt x="245" y="229"/>
                      <a:pt x="243" y="291"/>
                    </a:cubicBezTo>
                    <a:cubicBezTo>
                      <a:pt x="241" y="353"/>
                      <a:pt x="223" y="393"/>
                      <a:pt x="183" y="516"/>
                    </a:cubicBezTo>
                    <a:cubicBezTo>
                      <a:pt x="143" y="639"/>
                      <a:pt x="71" y="834"/>
                      <a:pt x="0" y="1029"/>
                    </a:cubicBezTo>
                  </a:path>
                </a:pathLst>
              </a:custGeom>
              <a:noFill/>
              <a:ln w="635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0" name="Freeform 1436">
                <a:extLst>
                  <a:ext uri="{FF2B5EF4-FFF2-40B4-BE49-F238E27FC236}">
                    <a16:creationId xmlns:a16="http://schemas.microsoft.com/office/drawing/2014/main" id="{EF73E606-F51D-08E8-9B88-7D8BCDD66B3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244" y="981"/>
                <a:ext cx="444" cy="1029"/>
              </a:xfrm>
              <a:custGeom>
                <a:avLst/>
                <a:gdLst>
                  <a:gd name="T0" fmla="*/ 444 w 444"/>
                  <a:gd name="T1" fmla="*/ 0 h 1029"/>
                  <a:gd name="T2" fmla="*/ 282 w 444"/>
                  <a:gd name="T3" fmla="*/ 78 h 1029"/>
                  <a:gd name="T4" fmla="*/ 198 w 444"/>
                  <a:gd name="T5" fmla="*/ 141 h 1029"/>
                  <a:gd name="T6" fmla="*/ 243 w 444"/>
                  <a:gd name="T7" fmla="*/ 291 h 1029"/>
                  <a:gd name="T8" fmla="*/ 183 w 444"/>
                  <a:gd name="T9" fmla="*/ 516 h 1029"/>
                  <a:gd name="T10" fmla="*/ 0 w 444"/>
                  <a:gd name="T11" fmla="*/ 102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4" h="1029">
                    <a:moveTo>
                      <a:pt x="444" y="0"/>
                    </a:moveTo>
                    <a:cubicBezTo>
                      <a:pt x="383" y="27"/>
                      <a:pt x="323" y="54"/>
                      <a:pt x="282" y="78"/>
                    </a:cubicBezTo>
                    <a:cubicBezTo>
                      <a:pt x="241" y="102"/>
                      <a:pt x="204" y="106"/>
                      <a:pt x="198" y="141"/>
                    </a:cubicBezTo>
                    <a:cubicBezTo>
                      <a:pt x="192" y="176"/>
                      <a:pt x="245" y="229"/>
                      <a:pt x="243" y="291"/>
                    </a:cubicBezTo>
                    <a:cubicBezTo>
                      <a:pt x="241" y="353"/>
                      <a:pt x="223" y="393"/>
                      <a:pt x="183" y="516"/>
                    </a:cubicBezTo>
                    <a:cubicBezTo>
                      <a:pt x="143" y="639"/>
                      <a:pt x="71" y="834"/>
                      <a:pt x="0" y="1029"/>
                    </a:cubicBezTo>
                  </a:path>
                </a:pathLst>
              </a:custGeom>
              <a:noFill/>
              <a:ln w="635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1" name="Freeform 1437">
                <a:extLst>
                  <a:ext uri="{FF2B5EF4-FFF2-40B4-BE49-F238E27FC236}">
                    <a16:creationId xmlns:a16="http://schemas.microsoft.com/office/drawing/2014/main" id="{E99E4D62-B7FF-81C6-7D11-CDF88AFAE1A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589" y="1131"/>
                <a:ext cx="444" cy="1029"/>
              </a:xfrm>
              <a:custGeom>
                <a:avLst/>
                <a:gdLst>
                  <a:gd name="T0" fmla="*/ 444 w 444"/>
                  <a:gd name="T1" fmla="*/ 0 h 1029"/>
                  <a:gd name="T2" fmla="*/ 282 w 444"/>
                  <a:gd name="T3" fmla="*/ 78 h 1029"/>
                  <a:gd name="T4" fmla="*/ 198 w 444"/>
                  <a:gd name="T5" fmla="*/ 141 h 1029"/>
                  <a:gd name="T6" fmla="*/ 243 w 444"/>
                  <a:gd name="T7" fmla="*/ 291 h 1029"/>
                  <a:gd name="T8" fmla="*/ 183 w 444"/>
                  <a:gd name="T9" fmla="*/ 516 h 1029"/>
                  <a:gd name="T10" fmla="*/ 0 w 444"/>
                  <a:gd name="T11" fmla="*/ 102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4" h="1029">
                    <a:moveTo>
                      <a:pt x="444" y="0"/>
                    </a:moveTo>
                    <a:cubicBezTo>
                      <a:pt x="383" y="27"/>
                      <a:pt x="323" y="54"/>
                      <a:pt x="282" y="78"/>
                    </a:cubicBezTo>
                    <a:cubicBezTo>
                      <a:pt x="241" y="102"/>
                      <a:pt x="204" y="106"/>
                      <a:pt x="198" y="141"/>
                    </a:cubicBezTo>
                    <a:cubicBezTo>
                      <a:pt x="192" y="176"/>
                      <a:pt x="245" y="229"/>
                      <a:pt x="243" y="291"/>
                    </a:cubicBezTo>
                    <a:cubicBezTo>
                      <a:pt x="241" y="353"/>
                      <a:pt x="223" y="393"/>
                      <a:pt x="183" y="516"/>
                    </a:cubicBezTo>
                    <a:cubicBezTo>
                      <a:pt x="143" y="639"/>
                      <a:pt x="71" y="834"/>
                      <a:pt x="0" y="1029"/>
                    </a:cubicBezTo>
                  </a:path>
                </a:pathLst>
              </a:custGeom>
              <a:noFill/>
              <a:ln w="635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2" name="Freeform 1438">
                <a:extLst>
                  <a:ext uri="{FF2B5EF4-FFF2-40B4-BE49-F238E27FC236}">
                    <a16:creationId xmlns:a16="http://schemas.microsoft.com/office/drawing/2014/main" id="{752F19C3-80CF-C56E-3C17-D439FA49020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2691" y="1179"/>
                <a:ext cx="444" cy="1029"/>
              </a:xfrm>
              <a:custGeom>
                <a:avLst/>
                <a:gdLst>
                  <a:gd name="T0" fmla="*/ 444 w 444"/>
                  <a:gd name="T1" fmla="*/ 0 h 1029"/>
                  <a:gd name="T2" fmla="*/ 282 w 444"/>
                  <a:gd name="T3" fmla="*/ 78 h 1029"/>
                  <a:gd name="T4" fmla="*/ 198 w 444"/>
                  <a:gd name="T5" fmla="*/ 141 h 1029"/>
                  <a:gd name="T6" fmla="*/ 243 w 444"/>
                  <a:gd name="T7" fmla="*/ 291 h 1029"/>
                  <a:gd name="T8" fmla="*/ 183 w 444"/>
                  <a:gd name="T9" fmla="*/ 516 h 1029"/>
                  <a:gd name="T10" fmla="*/ 0 w 444"/>
                  <a:gd name="T11" fmla="*/ 102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4" h="1029">
                    <a:moveTo>
                      <a:pt x="444" y="0"/>
                    </a:moveTo>
                    <a:cubicBezTo>
                      <a:pt x="383" y="27"/>
                      <a:pt x="323" y="54"/>
                      <a:pt x="282" y="78"/>
                    </a:cubicBezTo>
                    <a:cubicBezTo>
                      <a:pt x="241" y="102"/>
                      <a:pt x="204" y="106"/>
                      <a:pt x="198" y="141"/>
                    </a:cubicBezTo>
                    <a:cubicBezTo>
                      <a:pt x="192" y="176"/>
                      <a:pt x="245" y="229"/>
                      <a:pt x="243" y="291"/>
                    </a:cubicBezTo>
                    <a:cubicBezTo>
                      <a:pt x="241" y="353"/>
                      <a:pt x="223" y="393"/>
                      <a:pt x="183" y="516"/>
                    </a:cubicBezTo>
                    <a:cubicBezTo>
                      <a:pt x="143" y="639"/>
                      <a:pt x="71" y="834"/>
                      <a:pt x="0" y="1029"/>
                    </a:cubicBezTo>
                  </a:path>
                </a:pathLst>
              </a:custGeom>
              <a:noFill/>
              <a:ln w="635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3" name="Freeform 1439">
                <a:extLst>
                  <a:ext uri="{FF2B5EF4-FFF2-40B4-BE49-F238E27FC236}">
                    <a16:creationId xmlns:a16="http://schemas.microsoft.com/office/drawing/2014/main" id="{93BD852C-E94F-1E97-BB7A-ED6FB8CBDDF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3044983" flipH="1">
                <a:off x="2748" y="1218"/>
                <a:ext cx="444" cy="1029"/>
              </a:xfrm>
              <a:custGeom>
                <a:avLst/>
                <a:gdLst>
                  <a:gd name="T0" fmla="*/ 444 w 444"/>
                  <a:gd name="T1" fmla="*/ 0 h 1029"/>
                  <a:gd name="T2" fmla="*/ 282 w 444"/>
                  <a:gd name="T3" fmla="*/ 78 h 1029"/>
                  <a:gd name="T4" fmla="*/ 198 w 444"/>
                  <a:gd name="T5" fmla="*/ 141 h 1029"/>
                  <a:gd name="T6" fmla="*/ 243 w 444"/>
                  <a:gd name="T7" fmla="*/ 291 h 1029"/>
                  <a:gd name="T8" fmla="*/ 183 w 444"/>
                  <a:gd name="T9" fmla="*/ 516 h 1029"/>
                  <a:gd name="T10" fmla="*/ 0 w 444"/>
                  <a:gd name="T11" fmla="*/ 102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4" h="1029">
                    <a:moveTo>
                      <a:pt x="444" y="0"/>
                    </a:moveTo>
                    <a:cubicBezTo>
                      <a:pt x="383" y="27"/>
                      <a:pt x="323" y="54"/>
                      <a:pt x="282" y="78"/>
                    </a:cubicBezTo>
                    <a:cubicBezTo>
                      <a:pt x="241" y="102"/>
                      <a:pt x="204" y="106"/>
                      <a:pt x="198" y="141"/>
                    </a:cubicBezTo>
                    <a:cubicBezTo>
                      <a:pt x="192" y="176"/>
                      <a:pt x="245" y="229"/>
                      <a:pt x="243" y="291"/>
                    </a:cubicBezTo>
                    <a:cubicBezTo>
                      <a:pt x="241" y="353"/>
                      <a:pt x="223" y="393"/>
                      <a:pt x="183" y="516"/>
                    </a:cubicBezTo>
                    <a:cubicBezTo>
                      <a:pt x="143" y="639"/>
                      <a:pt x="71" y="834"/>
                      <a:pt x="0" y="1029"/>
                    </a:cubicBezTo>
                  </a:path>
                </a:pathLst>
              </a:custGeom>
              <a:noFill/>
              <a:ln w="635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4" name="Freeform 1440">
                <a:extLst>
                  <a:ext uri="{FF2B5EF4-FFF2-40B4-BE49-F238E27FC236}">
                    <a16:creationId xmlns:a16="http://schemas.microsoft.com/office/drawing/2014/main" id="{4AE96893-0005-531D-2EF8-831F5F6AD91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3044983" flipH="1">
                <a:off x="2865" y="1308"/>
                <a:ext cx="444" cy="1029"/>
              </a:xfrm>
              <a:custGeom>
                <a:avLst/>
                <a:gdLst>
                  <a:gd name="T0" fmla="*/ 444 w 444"/>
                  <a:gd name="T1" fmla="*/ 0 h 1029"/>
                  <a:gd name="T2" fmla="*/ 282 w 444"/>
                  <a:gd name="T3" fmla="*/ 78 h 1029"/>
                  <a:gd name="T4" fmla="*/ 198 w 444"/>
                  <a:gd name="T5" fmla="*/ 141 h 1029"/>
                  <a:gd name="T6" fmla="*/ 243 w 444"/>
                  <a:gd name="T7" fmla="*/ 291 h 1029"/>
                  <a:gd name="T8" fmla="*/ 183 w 444"/>
                  <a:gd name="T9" fmla="*/ 516 h 1029"/>
                  <a:gd name="T10" fmla="*/ 0 w 444"/>
                  <a:gd name="T11" fmla="*/ 102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4" h="1029">
                    <a:moveTo>
                      <a:pt x="444" y="0"/>
                    </a:moveTo>
                    <a:cubicBezTo>
                      <a:pt x="383" y="27"/>
                      <a:pt x="323" y="54"/>
                      <a:pt x="282" y="78"/>
                    </a:cubicBezTo>
                    <a:cubicBezTo>
                      <a:pt x="241" y="102"/>
                      <a:pt x="204" y="106"/>
                      <a:pt x="198" y="141"/>
                    </a:cubicBezTo>
                    <a:cubicBezTo>
                      <a:pt x="192" y="176"/>
                      <a:pt x="245" y="229"/>
                      <a:pt x="243" y="291"/>
                    </a:cubicBezTo>
                    <a:cubicBezTo>
                      <a:pt x="241" y="353"/>
                      <a:pt x="223" y="393"/>
                      <a:pt x="183" y="516"/>
                    </a:cubicBezTo>
                    <a:cubicBezTo>
                      <a:pt x="143" y="639"/>
                      <a:pt x="71" y="834"/>
                      <a:pt x="0" y="1029"/>
                    </a:cubicBezTo>
                  </a:path>
                </a:pathLst>
              </a:custGeom>
              <a:noFill/>
              <a:ln w="635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5" name="Freeform 1441">
                <a:extLst>
                  <a:ext uri="{FF2B5EF4-FFF2-40B4-BE49-F238E27FC236}">
                    <a16:creationId xmlns:a16="http://schemas.microsoft.com/office/drawing/2014/main" id="{B67B2647-4ED5-368C-EF27-2F10FCE6FEE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3044983" flipH="1">
                <a:off x="2967" y="1410"/>
                <a:ext cx="444" cy="1029"/>
              </a:xfrm>
              <a:custGeom>
                <a:avLst/>
                <a:gdLst>
                  <a:gd name="T0" fmla="*/ 444 w 444"/>
                  <a:gd name="T1" fmla="*/ 0 h 1029"/>
                  <a:gd name="T2" fmla="*/ 282 w 444"/>
                  <a:gd name="T3" fmla="*/ 78 h 1029"/>
                  <a:gd name="T4" fmla="*/ 198 w 444"/>
                  <a:gd name="T5" fmla="*/ 141 h 1029"/>
                  <a:gd name="T6" fmla="*/ 243 w 444"/>
                  <a:gd name="T7" fmla="*/ 291 h 1029"/>
                  <a:gd name="T8" fmla="*/ 183 w 444"/>
                  <a:gd name="T9" fmla="*/ 516 h 1029"/>
                  <a:gd name="T10" fmla="*/ 0 w 444"/>
                  <a:gd name="T11" fmla="*/ 102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4" h="1029">
                    <a:moveTo>
                      <a:pt x="444" y="0"/>
                    </a:moveTo>
                    <a:cubicBezTo>
                      <a:pt x="383" y="27"/>
                      <a:pt x="323" y="54"/>
                      <a:pt x="282" y="78"/>
                    </a:cubicBezTo>
                    <a:cubicBezTo>
                      <a:pt x="241" y="102"/>
                      <a:pt x="204" y="106"/>
                      <a:pt x="198" y="141"/>
                    </a:cubicBezTo>
                    <a:cubicBezTo>
                      <a:pt x="192" y="176"/>
                      <a:pt x="245" y="229"/>
                      <a:pt x="243" y="291"/>
                    </a:cubicBezTo>
                    <a:cubicBezTo>
                      <a:pt x="241" y="353"/>
                      <a:pt x="223" y="393"/>
                      <a:pt x="183" y="516"/>
                    </a:cubicBezTo>
                    <a:cubicBezTo>
                      <a:pt x="143" y="639"/>
                      <a:pt x="71" y="834"/>
                      <a:pt x="0" y="1029"/>
                    </a:cubicBezTo>
                  </a:path>
                </a:pathLst>
              </a:custGeom>
              <a:noFill/>
              <a:ln w="635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6" name="Freeform 1442">
                <a:extLst>
                  <a:ext uri="{FF2B5EF4-FFF2-40B4-BE49-F238E27FC236}">
                    <a16:creationId xmlns:a16="http://schemas.microsoft.com/office/drawing/2014/main" id="{4A88C8C7-E609-F662-51CA-0D4E542AC95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3044983" flipH="1">
                <a:off x="3063" y="1509"/>
                <a:ext cx="444" cy="1029"/>
              </a:xfrm>
              <a:custGeom>
                <a:avLst/>
                <a:gdLst>
                  <a:gd name="T0" fmla="*/ 444 w 444"/>
                  <a:gd name="T1" fmla="*/ 0 h 1029"/>
                  <a:gd name="T2" fmla="*/ 282 w 444"/>
                  <a:gd name="T3" fmla="*/ 78 h 1029"/>
                  <a:gd name="T4" fmla="*/ 198 w 444"/>
                  <a:gd name="T5" fmla="*/ 141 h 1029"/>
                  <a:gd name="T6" fmla="*/ 243 w 444"/>
                  <a:gd name="T7" fmla="*/ 291 h 1029"/>
                  <a:gd name="T8" fmla="*/ 183 w 444"/>
                  <a:gd name="T9" fmla="*/ 516 h 1029"/>
                  <a:gd name="T10" fmla="*/ 0 w 444"/>
                  <a:gd name="T11" fmla="*/ 102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4" h="1029">
                    <a:moveTo>
                      <a:pt x="444" y="0"/>
                    </a:moveTo>
                    <a:cubicBezTo>
                      <a:pt x="383" y="27"/>
                      <a:pt x="323" y="54"/>
                      <a:pt x="282" y="78"/>
                    </a:cubicBezTo>
                    <a:cubicBezTo>
                      <a:pt x="241" y="102"/>
                      <a:pt x="204" y="106"/>
                      <a:pt x="198" y="141"/>
                    </a:cubicBezTo>
                    <a:cubicBezTo>
                      <a:pt x="192" y="176"/>
                      <a:pt x="245" y="229"/>
                      <a:pt x="243" y="291"/>
                    </a:cubicBezTo>
                    <a:cubicBezTo>
                      <a:pt x="241" y="353"/>
                      <a:pt x="223" y="393"/>
                      <a:pt x="183" y="516"/>
                    </a:cubicBezTo>
                    <a:cubicBezTo>
                      <a:pt x="143" y="639"/>
                      <a:pt x="71" y="834"/>
                      <a:pt x="0" y="1029"/>
                    </a:cubicBezTo>
                  </a:path>
                </a:pathLst>
              </a:custGeom>
              <a:noFill/>
              <a:ln w="6350" cap="flat" cmpd="sng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</p:grpSp>
        <p:grpSp>
          <p:nvGrpSpPr>
            <p:cNvPr id="68" name="Group 1443">
              <a:extLst>
                <a:ext uri="{FF2B5EF4-FFF2-40B4-BE49-F238E27FC236}">
                  <a16:creationId xmlns:a16="http://schemas.microsoft.com/office/drawing/2014/main" id="{63F2981B-B399-D4EA-F1BB-85F9A9B93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47" y="3222"/>
              <a:ext cx="1346" cy="567"/>
              <a:chOff x="4213" y="9502"/>
              <a:chExt cx="1615" cy="680"/>
            </a:xfrm>
          </p:grpSpPr>
          <p:grpSp>
            <p:nvGrpSpPr>
              <p:cNvPr id="98" name="Group 1444">
                <a:extLst>
                  <a:ext uri="{FF2B5EF4-FFF2-40B4-BE49-F238E27FC236}">
                    <a16:creationId xmlns:a16="http://schemas.microsoft.com/office/drawing/2014/main" id="{302032D4-6AA5-26F4-DC31-CFF0C9E34A6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213" y="9502"/>
                <a:ext cx="1615" cy="680"/>
                <a:chOff x="567" y="1751"/>
                <a:chExt cx="4403" cy="1600"/>
              </a:xfrm>
            </p:grpSpPr>
            <p:grpSp>
              <p:nvGrpSpPr>
                <p:cNvPr id="104" name="Group 1445">
                  <a:extLst>
                    <a:ext uri="{FF2B5EF4-FFF2-40B4-BE49-F238E27FC236}">
                      <a16:creationId xmlns:a16="http://schemas.microsoft.com/office/drawing/2014/main" id="{B7974A71-6493-4B84-AFAD-03BDA4AF590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5400000" flipH="1">
                  <a:off x="519" y="2250"/>
                  <a:ext cx="550" cy="453"/>
                  <a:chOff x="1028" y="2736"/>
                  <a:chExt cx="550" cy="453"/>
                </a:xfrm>
              </p:grpSpPr>
              <p:sp>
                <p:nvSpPr>
                  <p:cNvPr id="120" name="Freeform 1446">
                    <a:extLst>
                      <a:ext uri="{FF2B5EF4-FFF2-40B4-BE49-F238E27FC236}">
                        <a16:creationId xmlns:a16="http://schemas.microsoft.com/office/drawing/2014/main" id="{6700BCDC-9517-CB0A-3540-124DEC3BEE1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028" y="2790"/>
                    <a:ext cx="71" cy="210"/>
                  </a:xfrm>
                  <a:custGeom>
                    <a:avLst/>
                    <a:gdLst>
                      <a:gd name="T0" fmla="*/ 0 w 71"/>
                      <a:gd name="T1" fmla="*/ 0 h 210"/>
                      <a:gd name="T2" fmla="*/ 68 w 71"/>
                      <a:gd name="T3" fmla="*/ 90 h 210"/>
                      <a:gd name="T4" fmla="*/ 15 w 71"/>
                      <a:gd name="T5" fmla="*/ 210 h 2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71" h="210">
                        <a:moveTo>
                          <a:pt x="0" y="0"/>
                        </a:moveTo>
                        <a:cubicBezTo>
                          <a:pt x="32" y="27"/>
                          <a:pt x="65" y="55"/>
                          <a:pt x="68" y="90"/>
                        </a:cubicBezTo>
                        <a:cubicBezTo>
                          <a:pt x="71" y="125"/>
                          <a:pt x="43" y="167"/>
                          <a:pt x="15" y="210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1" name="Freeform 1447">
                    <a:extLst>
                      <a:ext uri="{FF2B5EF4-FFF2-40B4-BE49-F238E27FC236}">
                        <a16:creationId xmlns:a16="http://schemas.microsoft.com/office/drawing/2014/main" id="{572BACC8-37F6-A041-5C66-30EC0B565336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059" y="2766"/>
                    <a:ext cx="103" cy="423"/>
                  </a:xfrm>
                  <a:custGeom>
                    <a:avLst/>
                    <a:gdLst>
                      <a:gd name="T0" fmla="*/ 99 w 103"/>
                      <a:gd name="T1" fmla="*/ 423 h 423"/>
                      <a:gd name="T2" fmla="*/ 87 w 103"/>
                      <a:gd name="T3" fmla="*/ 195 h 423"/>
                      <a:gd name="T4" fmla="*/ 0 w 103"/>
                      <a:gd name="T5" fmla="*/ 0 h 4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03" h="423">
                        <a:moveTo>
                          <a:pt x="99" y="423"/>
                        </a:moveTo>
                        <a:cubicBezTo>
                          <a:pt x="101" y="344"/>
                          <a:pt x="103" y="265"/>
                          <a:pt x="87" y="195"/>
                        </a:cubicBezTo>
                        <a:cubicBezTo>
                          <a:pt x="71" y="125"/>
                          <a:pt x="35" y="62"/>
                          <a:pt x="0" y="0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2" name="Freeform 1448">
                    <a:extLst>
                      <a:ext uri="{FF2B5EF4-FFF2-40B4-BE49-F238E27FC236}">
                        <a16:creationId xmlns:a16="http://schemas.microsoft.com/office/drawing/2014/main" id="{63D78984-4C29-82EE-D022-D15DAE4D5EA1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122" y="2757"/>
                    <a:ext cx="90" cy="426"/>
                  </a:xfrm>
                  <a:custGeom>
                    <a:avLst/>
                    <a:gdLst>
                      <a:gd name="T0" fmla="*/ 87 w 90"/>
                      <a:gd name="T1" fmla="*/ 426 h 426"/>
                      <a:gd name="T2" fmla="*/ 87 w 90"/>
                      <a:gd name="T3" fmla="*/ 255 h 426"/>
                      <a:gd name="T4" fmla="*/ 66 w 90"/>
                      <a:gd name="T5" fmla="*/ 111 h 426"/>
                      <a:gd name="T6" fmla="*/ 0 w 90"/>
                      <a:gd name="T7" fmla="*/ 0 h 4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0" h="426">
                        <a:moveTo>
                          <a:pt x="87" y="426"/>
                        </a:moveTo>
                        <a:cubicBezTo>
                          <a:pt x="88" y="366"/>
                          <a:pt x="90" y="307"/>
                          <a:pt x="87" y="255"/>
                        </a:cubicBezTo>
                        <a:cubicBezTo>
                          <a:pt x="84" y="203"/>
                          <a:pt x="80" y="153"/>
                          <a:pt x="66" y="111"/>
                        </a:cubicBezTo>
                        <a:cubicBezTo>
                          <a:pt x="52" y="69"/>
                          <a:pt x="26" y="34"/>
                          <a:pt x="0" y="0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3" name="Freeform 1449">
                    <a:extLst>
                      <a:ext uri="{FF2B5EF4-FFF2-40B4-BE49-F238E27FC236}">
                        <a16:creationId xmlns:a16="http://schemas.microsoft.com/office/drawing/2014/main" id="{72BF067D-D68D-3B9A-7D60-33D848EE2A2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143" y="2736"/>
                    <a:ext cx="435" cy="288"/>
                  </a:xfrm>
                  <a:custGeom>
                    <a:avLst/>
                    <a:gdLst>
                      <a:gd name="T0" fmla="*/ 435 w 435"/>
                      <a:gd name="T1" fmla="*/ 288 h 288"/>
                      <a:gd name="T2" fmla="*/ 225 w 435"/>
                      <a:gd name="T3" fmla="*/ 192 h 288"/>
                      <a:gd name="T4" fmla="*/ 96 w 435"/>
                      <a:gd name="T5" fmla="*/ 78 h 288"/>
                      <a:gd name="T6" fmla="*/ 0 w 435"/>
                      <a:gd name="T7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35" h="288">
                        <a:moveTo>
                          <a:pt x="435" y="288"/>
                        </a:moveTo>
                        <a:cubicBezTo>
                          <a:pt x="358" y="257"/>
                          <a:pt x="281" y="227"/>
                          <a:pt x="225" y="192"/>
                        </a:cubicBezTo>
                        <a:cubicBezTo>
                          <a:pt x="169" y="157"/>
                          <a:pt x="133" y="110"/>
                          <a:pt x="96" y="78"/>
                        </a:cubicBezTo>
                        <a:cubicBezTo>
                          <a:pt x="59" y="46"/>
                          <a:pt x="29" y="23"/>
                          <a:pt x="0" y="0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4" name="Freeform 1450">
                    <a:extLst>
                      <a:ext uri="{FF2B5EF4-FFF2-40B4-BE49-F238E27FC236}">
                        <a16:creationId xmlns:a16="http://schemas.microsoft.com/office/drawing/2014/main" id="{CC753821-AA42-C302-5697-07720974BCA2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158" y="2775"/>
                    <a:ext cx="294" cy="354"/>
                  </a:xfrm>
                  <a:custGeom>
                    <a:avLst/>
                    <a:gdLst>
                      <a:gd name="T0" fmla="*/ 294 w 294"/>
                      <a:gd name="T1" fmla="*/ 354 h 354"/>
                      <a:gd name="T2" fmla="*/ 216 w 294"/>
                      <a:gd name="T3" fmla="*/ 288 h 354"/>
                      <a:gd name="T4" fmla="*/ 60 w 294"/>
                      <a:gd name="T5" fmla="*/ 63 h 354"/>
                      <a:gd name="T6" fmla="*/ 0 w 294"/>
                      <a:gd name="T7" fmla="*/ 0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94" h="354">
                        <a:moveTo>
                          <a:pt x="294" y="354"/>
                        </a:moveTo>
                        <a:cubicBezTo>
                          <a:pt x="274" y="345"/>
                          <a:pt x="255" y="336"/>
                          <a:pt x="216" y="288"/>
                        </a:cubicBezTo>
                        <a:cubicBezTo>
                          <a:pt x="177" y="240"/>
                          <a:pt x="96" y="111"/>
                          <a:pt x="60" y="63"/>
                        </a:cubicBezTo>
                        <a:cubicBezTo>
                          <a:pt x="24" y="15"/>
                          <a:pt x="12" y="7"/>
                          <a:pt x="0" y="0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105" name="Freeform 1451">
                  <a:extLst>
                    <a:ext uri="{FF2B5EF4-FFF2-40B4-BE49-F238E27FC236}">
                      <a16:creationId xmlns:a16="http://schemas.microsoft.com/office/drawing/2014/main" id="{1E8DAB7E-4B07-7D69-08F1-2F255B9D256E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294" y="1751"/>
                  <a:ext cx="273" cy="484"/>
                </a:xfrm>
                <a:custGeom>
                  <a:avLst/>
                  <a:gdLst>
                    <a:gd name="T0" fmla="*/ 44 w 273"/>
                    <a:gd name="T1" fmla="*/ 484 h 484"/>
                    <a:gd name="T2" fmla="*/ 26 w 273"/>
                    <a:gd name="T3" fmla="*/ 418 h 484"/>
                    <a:gd name="T4" fmla="*/ 2 w 273"/>
                    <a:gd name="T5" fmla="*/ 298 h 484"/>
                    <a:gd name="T6" fmla="*/ 17 w 273"/>
                    <a:gd name="T7" fmla="*/ 184 h 484"/>
                    <a:gd name="T8" fmla="*/ 14 w 273"/>
                    <a:gd name="T9" fmla="*/ 34 h 484"/>
                    <a:gd name="T10" fmla="*/ 47 w 273"/>
                    <a:gd name="T11" fmla="*/ 7 h 484"/>
                    <a:gd name="T12" fmla="*/ 104 w 273"/>
                    <a:gd name="T13" fmla="*/ 73 h 484"/>
                    <a:gd name="T14" fmla="*/ 149 w 273"/>
                    <a:gd name="T15" fmla="*/ 154 h 484"/>
                    <a:gd name="T16" fmla="*/ 194 w 273"/>
                    <a:gd name="T17" fmla="*/ 205 h 484"/>
                    <a:gd name="T18" fmla="*/ 248 w 273"/>
                    <a:gd name="T19" fmla="*/ 256 h 484"/>
                    <a:gd name="T20" fmla="*/ 251 w 273"/>
                    <a:gd name="T21" fmla="*/ 295 h 484"/>
                    <a:gd name="T22" fmla="*/ 272 w 273"/>
                    <a:gd name="T23" fmla="*/ 271 h 484"/>
                    <a:gd name="T24" fmla="*/ 245 w 273"/>
                    <a:gd name="T25" fmla="*/ 310 h 484"/>
                    <a:gd name="T26" fmla="*/ 230 w 273"/>
                    <a:gd name="T27" fmla="*/ 322 h 4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73" h="484">
                      <a:moveTo>
                        <a:pt x="44" y="484"/>
                      </a:moveTo>
                      <a:cubicBezTo>
                        <a:pt x="41" y="474"/>
                        <a:pt x="33" y="449"/>
                        <a:pt x="26" y="418"/>
                      </a:cubicBezTo>
                      <a:cubicBezTo>
                        <a:pt x="19" y="387"/>
                        <a:pt x="4" y="337"/>
                        <a:pt x="2" y="298"/>
                      </a:cubicBezTo>
                      <a:cubicBezTo>
                        <a:pt x="0" y="259"/>
                        <a:pt x="15" y="228"/>
                        <a:pt x="17" y="184"/>
                      </a:cubicBezTo>
                      <a:cubicBezTo>
                        <a:pt x="19" y="140"/>
                        <a:pt x="9" y="63"/>
                        <a:pt x="14" y="34"/>
                      </a:cubicBezTo>
                      <a:cubicBezTo>
                        <a:pt x="19" y="5"/>
                        <a:pt x="32" y="0"/>
                        <a:pt x="47" y="7"/>
                      </a:cubicBezTo>
                      <a:cubicBezTo>
                        <a:pt x="62" y="14"/>
                        <a:pt x="87" y="49"/>
                        <a:pt x="104" y="73"/>
                      </a:cubicBezTo>
                      <a:cubicBezTo>
                        <a:pt x="121" y="97"/>
                        <a:pt x="134" y="132"/>
                        <a:pt x="149" y="154"/>
                      </a:cubicBezTo>
                      <a:cubicBezTo>
                        <a:pt x="164" y="176"/>
                        <a:pt x="178" y="188"/>
                        <a:pt x="194" y="205"/>
                      </a:cubicBezTo>
                      <a:cubicBezTo>
                        <a:pt x="210" y="222"/>
                        <a:pt x="239" y="241"/>
                        <a:pt x="248" y="256"/>
                      </a:cubicBezTo>
                      <a:cubicBezTo>
                        <a:pt x="257" y="271"/>
                        <a:pt x="247" y="293"/>
                        <a:pt x="251" y="295"/>
                      </a:cubicBezTo>
                      <a:cubicBezTo>
                        <a:pt x="255" y="297"/>
                        <a:pt x="273" y="269"/>
                        <a:pt x="272" y="271"/>
                      </a:cubicBezTo>
                      <a:cubicBezTo>
                        <a:pt x="271" y="273"/>
                        <a:pt x="252" y="302"/>
                        <a:pt x="245" y="310"/>
                      </a:cubicBezTo>
                      <a:cubicBezTo>
                        <a:pt x="238" y="318"/>
                        <a:pt x="234" y="320"/>
                        <a:pt x="230" y="322"/>
                      </a:cubicBezTo>
                    </a:path>
                  </a:pathLst>
                </a:custGeom>
                <a:solidFill>
                  <a:srgbClr val="CCFF66"/>
                </a:solidFill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06" name="Freeform 1452">
                  <a:extLst>
                    <a:ext uri="{FF2B5EF4-FFF2-40B4-BE49-F238E27FC236}">
                      <a16:creationId xmlns:a16="http://schemas.microsoft.com/office/drawing/2014/main" id="{227727F8-0E27-AD4C-DF7B-548E88F42477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854" y="1856"/>
                  <a:ext cx="4116" cy="1495"/>
                </a:xfrm>
                <a:custGeom>
                  <a:avLst/>
                  <a:gdLst>
                    <a:gd name="T0" fmla="*/ 406 w 4116"/>
                    <a:gd name="T1" fmla="*/ 979 h 1495"/>
                    <a:gd name="T2" fmla="*/ 837 w 4116"/>
                    <a:gd name="T3" fmla="*/ 1092 h 1495"/>
                    <a:gd name="T4" fmla="*/ 979 w 4116"/>
                    <a:gd name="T5" fmla="*/ 1219 h 1495"/>
                    <a:gd name="T6" fmla="*/ 852 w 4116"/>
                    <a:gd name="T7" fmla="*/ 1309 h 1495"/>
                    <a:gd name="T8" fmla="*/ 778 w 4116"/>
                    <a:gd name="T9" fmla="*/ 1309 h 1495"/>
                    <a:gd name="T10" fmla="*/ 778 w 4116"/>
                    <a:gd name="T11" fmla="*/ 1324 h 1495"/>
                    <a:gd name="T12" fmla="*/ 664 w 4116"/>
                    <a:gd name="T13" fmla="*/ 1321 h 1495"/>
                    <a:gd name="T14" fmla="*/ 637 w 4116"/>
                    <a:gd name="T15" fmla="*/ 1375 h 1495"/>
                    <a:gd name="T16" fmla="*/ 739 w 4116"/>
                    <a:gd name="T17" fmla="*/ 1384 h 1495"/>
                    <a:gd name="T18" fmla="*/ 715 w 4116"/>
                    <a:gd name="T19" fmla="*/ 1444 h 1495"/>
                    <a:gd name="T20" fmla="*/ 781 w 4116"/>
                    <a:gd name="T21" fmla="*/ 1483 h 1495"/>
                    <a:gd name="T22" fmla="*/ 850 w 4116"/>
                    <a:gd name="T23" fmla="*/ 1456 h 1495"/>
                    <a:gd name="T24" fmla="*/ 972 w 4116"/>
                    <a:gd name="T25" fmla="*/ 1384 h 1495"/>
                    <a:gd name="T26" fmla="*/ 1303 w 4116"/>
                    <a:gd name="T27" fmla="*/ 1279 h 1495"/>
                    <a:gd name="T28" fmla="*/ 1857 w 4116"/>
                    <a:gd name="T29" fmla="*/ 1219 h 1495"/>
                    <a:gd name="T30" fmla="*/ 2854 w 4116"/>
                    <a:gd name="T31" fmla="*/ 1129 h 1495"/>
                    <a:gd name="T32" fmla="*/ 3172 w 4116"/>
                    <a:gd name="T33" fmla="*/ 928 h 1495"/>
                    <a:gd name="T34" fmla="*/ 3130 w 4116"/>
                    <a:gd name="T35" fmla="*/ 1063 h 1495"/>
                    <a:gd name="T36" fmla="*/ 3019 w 4116"/>
                    <a:gd name="T37" fmla="*/ 1138 h 1495"/>
                    <a:gd name="T38" fmla="*/ 3139 w 4116"/>
                    <a:gd name="T39" fmla="*/ 1114 h 1495"/>
                    <a:gd name="T40" fmla="*/ 3046 w 4116"/>
                    <a:gd name="T41" fmla="*/ 1300 h 1495"/>
                    <a:gd name="T42" fmla="*/ 3181 w 4116"/>
                    <a:gd name="T43" fmla="*/ 1153 h 1495"/>
                    <a:gd name="T44" fmla="*/ 3162 w 4116"/>
                    <a:gd name="T45" fmla="*/ 1317 h 1495"/>
                    <a:gd name="T46" fmla="*/ 3252 w 4116"/>
                    <a:gd name="T47" fmla="*/ 1204 h 1495"/>
                    <a:gd name="T48" fmla="*/ 3342 w 4116"/>
                    <a:gd name="T49" fmla="*/ 1309 h 1495"/>
                    <a:gd name="T50" fmla="*/ 3312 w 4116"/>
                    <a:gd name="T51" fmla="*/ 1137 h 1495"/>
                    <a:gd name="T52" fmla="*/ 3417 w 4116"/>
                    <a:gd name="T53" fmla="*/ 1204 h 1495"/>
                    <a:gd name="T54" fmla="*/ 3319 w 4116"/>
                    <a:gd name="T55" fmla="*/ 987 h 1495"/>
                    <a:gd name="T56" fmla="*/ 3169 w 4116"/>
                    <a:gd name="T57" fmla="*/ 664 h 1495"/>
                    <a:gd name="T58" fmla="*/ 3139 w 4116"/>
                    <a:gd name="T59" fmla="*/ 544 h 1495"/>
                    <a:gd name="T60" fmla="*/ 3477 w 4116"/>
                    <a:gd name="T61" fmla="*/ 297 h 1495"/>
                    <a:gd name="T62" fmla="*/ 3964 w 4116"/>
                    <a:gd name="T63" fmla="*/ 349 h 1495"/>
                    <a:gd name="T64" fmla="*/ 3934 w 4116"/>
                    <a:gd name="T65" fmla="*/ 1302 h 1495"/>
                    <a:gd name="T66" fmla="*/ 3717 w 4116"/>
                    <a:gd name="T67" fmla="*/ 844 h 1495"/>
                    <a:gd name="T68" fmla="*/ 4039 w 4116"/>
                    <a:gd name="T69" fmla="*/ 447 h 1495"/>
                    <a:gd name="T70" fmla="*/ 3987 w 4116"/>
                    <a:gd name="T71" fmla="*/ 64 h 1495"/>
                    <a:gd name="T72" fmla="*/ 3184 w 4116"/>
                    <a:gd name="T73" fmla="*/ 357 h 1495"/>
                    <a:gd name="T74" fmla="*/ 2877 w 4116"/>
                    <a:gd name="T75" fmla="*/ 297 h 1495"/>
                    <a:gd name="T76" fmla="*/ 2397 w 4116"/>
                    <a:gd name="T77" fmla="*/ 79 h 1495"/>
                    <a:gd name="T78" fmla="*/ 1639 w 4116"/>
                    <a:gd name="T79" fmla="*/ 57 h 1495"/>
                    <a:gd name="T80" fmla="*/ 1092 w 4116"/>
                    <a:gd name="T81" fmla="*/ 199 h 1495"/>
                    <a:gd name="T82" fmla="*/ 829 w 4116"/>
                    <a:gd name="T83" fmla="*/ 222 h 1495"/>
                    <a:gd name="T84" fmla="*/ 582 w 4116"/>
                    <a:gd name="T85" fmla="*/ 229 h 1495"/>
                    <a:gd name="T86" fmla="*/ 297 w 4116"/>
                    <a:gd name="T87" fmla="*/ 514 h 1495"/>
                    <a:gd name="T88" fmla="*/ 109 w 4116"/>
                    <a:gd name="T89" fmla="*/ 747 h 1495"/>
                    <a:gd name="T90" fmla="*/ 10 w 4116"/>
                    <a:gd name="T91" fmla="*/ 919 h 1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116" h="1495">
                      <a:moveTo>
                        <a:pt x="112" y="1012"/>
                      </a:moveTo>
                      <a:cubicBezTo>
                        <a:pt x="178" y="1022"/>
                        <a:pt x="332" y="978"/>
                        <a:pt x="406" y="979"/>
                      </a:cubicBezTo>
                      <a:cubicBezTo>
                        <a:pt x="480" y="980"/>
                        <a:pt x="487" y="998"/>
                        <a:pt x="559" y="1017"/>
                      </a:cubicBezTo>
                      <a:cubicBezTo>
                        <a:pt x="631" y="1036"/>
                        <a:pt x="773" y="1073"/>
                        <a:pt x="837" y="1092"/>
                      </a:cubicBezTo>
                      <a:cubicBezTo>
                        <a:pt x="901" y="1111"/>
                        <a:pt x="918" y="1108"/>
                        <a:pt x="942" y="1129"/>
                      </a:cubicBezTo>
                      <a:cubicBezTo>
                        <a:pt x="966" y="1150"/>
                        <a:pt x="975" y="1195"/>
                        <a:pt x="979" y="1219"/>
                      </a:cubicBezTo>
                      <a:cubicBezTo>
                        <a:pt x="983" y="1243"/>
                        <a:pt x="985" y="1257"/>
                        <a:pt x="964" y="1272"/>
                      </a:cubicBezTo>
                      <a:cubicBezTo>
                        <a:pt x="943" y="1287"/>
                        <a:pt x="878" y="1300"/>
                        <a:pt x="852" y="1309"/>
                      </a:cubicBezTo>
                      <a:cubicBezTo>
                        <a:pt x="826" y="1318"/>
                        <a:pt x="819" y="1324"/>
                        <a:pt x="807" y="1324"/>
                      </a:cubicBezTo>
                      <a:cubicBezTo>
                        <a:pt x="795" y="1324"/>
                        <a:pt x="787" y="1312"/>
                        <a:pt x="778" y="1309"/>
                      </a:cubicBezTo>
                      <a:cubicBezTo>
                        <a:pt x="769" y="1306"/>
                        <a:pt x="754" y="1304"/>
                        <a:pt x="754" y="1306"/>
                      </a:cubicBezTo>
                      <a:cubicBezTo>
                        <a:pt x="754" y="1308"/>
                        <a:pt x="790" y="1324"/>
                        <a:pt x="778" y="1324"/>
                      </a:cubicBezTo>
                      <a:cubicBezTo>
                        <a:pt x="766" y="1324"/>
                        <a:pt x="701" y="1304"/>
                        <a:pt x="682" y="1303"/>
                      </a:cubicBezTo>
                      <a:cubicBezTo>
                        <a:pt x="663" y="1302"/>
                        <a:pt x="657" y="1315"/>
                        <a:pt x="664" y="1321"/>
                      </a:cubicBezTo>
                      <a:cubicBezTo>
                        <a:pt x="671" y="1327"/>
                        <a:pt x="728" y="1330"/>
                        <a:pt x="724" y="1339"/>
                      </a:cubicBezTo>
                      <a:cubicBezTo>
                        <a:pt x="720" y="1348"/>
                        <a:pt x="650" y="1367"/>
                        <a:pt x="637" y="1375"/>
                      </a:cubicBezTo>
                      <a:cubicBezTo>
                        <a:pt x="624" y="1383"/>
                        <a:pt x="626" y="1388"/>
                        <a:pt x="643" y="1390"/>
                      </a:cubicBezTo>
                      <a:cubicBezTo>
                        <a:pt x="660" y="1392"/>
                        <a:pt x="736" y="1374"/>
                        <a:pt x="739" y="1384"/>
                      </a:cubicBezTo>
                      <a:cubicBezTo>
                        <a:pt x="742" y="1394"/>
                        <a:pt x="668" y="1437"/>
                        <a:pt x="664" y="1447"/>
                      </a:cubicBezTo>
                      <a:cubicBezTo>
                        <a:pt x="660" y="1457"/>
                        <a:pt x="691" y="1451"/>
                        <a:pt x="715" y="1444"/>
                      </a:cubicBezTo>
                      <a:cubicBezTo>
                        <a:pt x="739" y="1437"/>
                        <a:pt x="796" y="1400"/>
                        <a:pt x="807" y="1407"/>
                      </a:cubicBezTo>
                      <a:cubicBezTo>
                        <a:pt x="818" y="1414"/>
                        <a:pt x="781" y="1471"/>
                        <a:pt x="781" y="1483"/>
                      </a:cubicBezTo>
                      <a:cubicBezTo>
                        <a:pt x="781" y="1495"/>
                        <a:pt x="796" y="1486"/>
                        <a:pt x="807" y="1482"/>
                      </a:cubicBezTo>
                      <a:cubicBezTo>
                        <a:pt x="818" y="1478"/>
                        <a:pt x="838" y="1464"/>
                        <a:pt x="850" y="1456"/>
                      </a:cubicBezTo>
                      <a:cubicBezTo>
                        <a:pt x="862" y="1448"/>
                        <a:pt x="857" y="1447"/>
                        <a:pt x="877" y="1435"/>
                      </a:cubicBezTo>
                      <a:cubicBezTo>
                        <a:pt x="897" y="1423"/>
                        <a:pt x="930" y="1404"/>
                        <a:pt x="972" y="1384"/>
                      </a:cubicBezTo>
                      <a:cubicBezTo>
                        <a:pt x="1014" y="1364"/>
                        <a:pt x="1074" y="1333"/>
                        <a:pt x="1129" y="1315"/>
                      </a:cubicBezTo>
                      <a:cubicBezTo>
                        <a:pt x="1184" y="1297"/>
                        <a:pt x="1241" y="1295"/>
                        <a:pt x="1303" y="1279"/>
                      </a:cubicBezTo>
                      <a:cubicBezTo>
                        <a:pt x="1365" y="1263"/>
                        <a:pt x="1412" y="1229"/>
                        <a:pt x="1504" y="1219"/>
                      </a:cubicBezTo>
                      <a:cubicBezTo>
                        <a:pt x="1596" y="1209"/>
                        <a:pt x="1733" y="1214"/>
                        <a:pt x="1857" y="1219"/>
                      </a:cubicBezTo>
                      <a:cubicBezTo>
                        <a:pt x="1981" y="1224"/>
                        <a:pt x="2081" y="1264"/>
                        <a:pt x="2247" y="1249"/>
                      </a:cubicBezTo>
                      <a:cubicBezTo>
                        <a:pt x="2413" y="1234"/>
                        <a:pt x="2708" y="1179"/>
                        <a:pt x="2854" y="1129"/>
                      </a:cubicBezTo>
                      <a:cubicBezTo>
                        <a:pt x="3000" y="1079"/>
                        <a:pt x="3068" y="979"/>
                        <a:pt x="3121" y="946"/>
                      </a:cubicBezTo>
                      <a:cubicBezTo>
                        <a:pt x="3174" y="913"/>
                        <a:pt x="3170" y="924"/>
                        <a:pt x="3172" y="928"/>
                      </a:cubicBezTo>
                      <a:cubicBezTo>
                        <a:pt x="3174" y="932"/>
                        <a:pt x="3143" y="951"/>
                        <a:pt x="3136" y="973"/>
                      </a:cubicBezTo>
                      <a:cubicBezTo>
                        <a:pt x="3129" y="995"/>
                        <a:pt x="3146" y="1042"/>
                        <a:pt x="3130" y="1063"/>
                      </a:cubicBezTo>
                      <a:cubicBezTo>
                        <a:pt x="3114" y="1084"/>
                        <a:pt x="3060" y="1087"/>
                        <a:pt x="3042" y="1099"/>
                      </a:cubicBezTo>
                      <a:cubicBezTo>
                        <a:pt x="3024" y="1111"/>
                        <a:pt x="3017" y="1129"/>
                        <a:pt x="3019" y="1138"/>
                      </a:cubicBezTo>
                      <a:cubicBezTo>
                        <a:pt x="3021" y="1147"/>
                        <a:pt x="3037" y="1156"/>
                        <a:pt x="3057" y="1152"/>
                      </a:cubicBezTo>
                      <a:cubicBezTo>
                        <a:pt x="3077" y="1148"/>
                        <a:pt x="3140" y="1102"/>
                        <a:pt x="3139" y="1114"/>
                      </a:cubicBezTo>
                      <a:cubicBezTo>
                        <a:pt x="3138" y="1126"/>
                        <a:pt x="3064" y="1196"/>
                        <a:pt x="3049" y="1227"/>
                      </a:cubicBezTo>
                      <a:cubicBezTo>
                        <a:pt x="3034" y="1258"/>
                        <a:pt x="3039" y="1294"/>
                        <a:pt x="3046" y="1300"/>
                      </a:cubicBezTo>
                      <a:cubicBezTo>
                        <a:pt x="3053" y="1306"/>
                        <a:pt x="3068" y="1286"/>
                        <a:pt x="3091" y="1261"/>
                      </a:cubicBezTo>
                      <a:cubicBezTo>
                        <a:pt x="3114" y="1236"/>
                        <a:pt x="3168" y="1162"/>
                        <a:pt x="3181" y="1153"/>
                      </a:cubicBezTo>
                      <a:cubicBezTo>
                        <a:pt x="3194" y="1144"/>
                        <a:pt x="3172" y="1183"/>
                        <a:pt x="3169" y="1210"/>
                      </a:cubicBezTo>
                      <a:cubicBezTo>
                        <a:pt x="3166" y="1237"/>
                        <a:pt x="3156" y="1305"/>
                        <a:pt x="3162" y="1317"/>
                      </a:cubicBezTo>
                      <a:cubicBezTo>
                        <a:pt x="3168" y="1329"/>
                        <a:pt x="3187" y="1301"/>
                        <a:pt x="3202" y="1282"/>
                      </a:cubicBezTo>
                      <a:cubicBezTo>
                        <a:pt x="3217" y="1263"/>
                        <a:pt x="3236" y="1204"/>
                        <a:pt x="3252" y="1204"/>
                      </a:cubicBezTo>
                      <a:cubicBezTo>
                        <a:pt x="3268" y="1204"/>
                        <a:pt x="3283" y="1264"/>
                        <a:pt x="3298" y="1282"/>
                      </a:cubicBezTo>
                      <a:cubicBezTo>
                        <a:pt x="3313" y="1300"/>
                        <a:pt x="3334" y="1313"/>
                        <a:pt x="3342" y="1309"/>
                      </a:cubicBezTo>
                      <a:cubicBezTo>
                        <a:pt x="3350" y="1305"/>
                        <a:pt x="3354" y="1286"/>
                        <a:pt x="3349" y="1257"/>
                      </a:cubicBezTo>
                      <a:cubicBezTo>
                        <a:pt x="3344" y="1228"/>
                        <a:pt x="3305" y="1146"/>
                        <a:pt x="3312" y="1137"/>
                      </a:cubicBezTo>
                      <a:cubicBezTo>
                        <a:pt x="3319" y="1128"/>
                        <a:pt x="3374" y="1190"/>
                        <a:pt x="3391" y="1201"/>
                      </a:cubicBezTo>
                      <a:cubicBezTo>
                        <a:pt x="3408" y="1212"/>
                        <a:pt x="3420" y="1220"/>
                        <a:pt x="3417" y="1204"/>
                      </a:cubicBezTo>
                      <a:cubicBezTo>
                        <a:pt x="3414" y="1188"/>
                        <a:pt x="3388" y="1143"/>
                        <a:pt x="3372" y="1107"/>
                      </a:cubicBezTo>
                      <a:cubicBezTo>
                        <a:pt x="3356" y="1071"/>
                        <a:pt x="3335" y="1037"/>
                        <a:pt x="3319" y="987"/>
                      </a:cubicBezTo>
                      <a:cubicBezTo>
                        <a:pt x="3303" y="937"/>
                        <a:pt x="3299" y="861"/>
                        <a:pt x="3274" y="807"/>
                      </a:cubicBezTo>
                      <a:cubicBezTo>
                        <a:pt x="3249" y="753"/>
                        <a:pt x="3201" y="694"/>
                        <a:pt x="3169" y="664"/>
                      </a:cubicBezTo>
                      <a:cubicBezTo>
                        <a:pt x="3137" y="634"/>
                        <a:pt x="3084" y="647"/>
                        <a:pt x="3079" y="627"/>
                      </a:cubicBezTo>
                      <a:cubicBezTo>
                        <a:pt x="3074" y="607"/>
                        <a:pt x="3117" y="569"/>
                        <a:pt x="3139" y="544"/>
                      </a:cubicBezTo>
                      <a:cubicBezTo>
                        <a:pt x="3161" y="519"/>
                        <a:pt x="3158" y="518"/>
                        <a:pt x="3214" y="477"/>
                      </a:cubicBezTo>
                      <a:cubicBezTo>
                        <a:pt x="3270" y="436"/>
                        <a:pt x="3369" y="354"/>
                        <a:pt x="3477" y="297"/>
                      </a:cubicBezTo>
                      <a:cubicBezTo>
                        <a:pt x="3585" y="240"/>
                        <a:pt x="3778" y="123"/>
                        <a:pt x="3859" y="132"/>
                      </a:cubicBezTo>
                      <a:cubicBezTo>
                        <a:pt x="3940" y="141"/>
                        <a:pt x="4004" y="243"/>
                        <a:pt x="3964" y="349"/>
                      </a:cubicBezTo>
                      <a:cubicBezTo>
                        <a:pt x="3924" y="455"/>
                        <a:pt x="3624" y="610"/>
                        <a:pt x="3619" y="769"/>
                      </a:cubicBezTo>
                      <a:cubicBezTo>
                        <a:pt x="3614" y="928"/>
                        <a:pt x="3894" y="1242"/>
                        <a:pt x="3934" y="1302"/>
                      </a:cubicBezTo>
                      <a:cubicBezTo>
                        <a:pt x="3974" y="1362"/>
                        <a:pt x="3895" y="1205"/>
                        <a:pt x="3859" y="1129"/>
                      </a:cubicBezTo>
                      <a:cubicBezTo>
                        <a:pt x="3823" y="1053"/>
                        <a:pt x="3726" y="925"/>
                        <a:pt x="3717" y="844"/>
                      </a:cubicBezTo>
                      <a:cubicBezTo>
                        <a:pt x="3708" y="763"/>
                        <a:pt x="3753" y="708"/>
                        <a:pt x="3807" y="642"/>
                      </a:cubicBezTo>
                      <a:cubicBezTo>
                        <a:pt x="3861" y="576"/>
                        <a:pt x="3989" y="518"/>
                        <a:pt x="4039" y="447"/>
                      </a:cubicBezTo>
                      <a:cubicBezTo>
                        <a:pt x="4089" y="376"/>
                        <a:pt x="4116" y="278"/>
                        <a:pt x="4107" y="214"/>
                      </a:cubicBezTo>
                      <a:cubicBezTo>
                        <a:pt x="4098" y="150"/>
                        <a:pt x="4044" y="91"/>
                        <a:pt x="3987" y="64"/>
                      </a:cubicBezTo>
                      <a:cubicBezTo>
                        <a:pt x="3930" y="37"/>
                        <a:pt x="3896" y="0"/>
                        <a:pt x="3762" y="49"/>
                      </a:cubicBezTo>
                      <a:cubicBezTo>
                        <a:pt x="3628" y="98"/>
                        <a:pt x="3299" y="298"/>
                        <a:pt x="3184" y="357"/>
                      </a:cubicBezTo>
                      <a:cubicBezTo>
                        <a:pt x="3069" y="416"/>
                        <a:pt x="3123" y="412"/>
                        <a:pt x="3072" y="402"/>
                      </a:cubicBezTo>
                      <a:cubicBezTo>
                        <a:pt x="3021" y="392"/>
                        <a:pt x="2928" y="329"/>
                        <a:pt x="2877" y="297"/>
                      </a:cubicBezTo>
                      <a:cubicBezTo>
                        <a:pt x="2826" y="265"/>
                        <a:pt x="2844" y="243"/>
                        <a:pt x="2764" y="207"/>
                      </a:cubicBezTo>
                      <a:cubicBezTo>
                        <a:pt x="2684" y="171"/>
                        <a:pt x="2533" y="103"/>
                        <a:pt x="2397" y="79"/>
                      </a:cubicBezTo>
                      <a:cubicBezTo>
                        <a:pt x="2261" y="55"/>
                        <a:pt x="2073" y="68"/>
                        <a:pt x="1947" y="64"/>
                      </a:cubicBezTo>
                      <a:cubicBezTo>
                        <a:pt x="1821" y="60"/>
                        <a:pt x="1746" y="46"/>
                        <a:pt x="1639" y="57"/>
                      </a:cubicBezTo>
                      <a:cubicBezTo>
                        <a:pt x="1532" y="68"/>
                        <a:pt x="1393" y="108"/>
                        <a:pt x="1302" y="132"/>
                      </a:cubicBezTo>
                      <a:cubicBezTo>
                        <a:pt x="1211" y="156"/>
                        <a:pt x="1151" y="188"/>
                        <a:pt x="1092" y="199"/>
                      </a:cubicBezTo>
                      <a:cubicBezTo>
                        <a:pt x="1033" y="210"/>
                        <a:pt x="993" y="195"/>
                        <a:pt x="949" y="199"/>
                      </a:cubicBezTo>
                      <a:cubicBezTo>
                        <a:pt x="905" y="203"/>
                        <a:pt x="873" y="221"/>
                        <a:pt x="829" y="222"/>
                      </a:cubicBezTo>
                      <a:cubicBezTo>
                        <a:pt x="785" y="223"/>
                        <a:pt x="728" y="206"/>
                        <a:pt x="687" y="207"/>
                      </a:cubicBezTo>
                      <a:cubicBezTo>
                        <a:pt x="646" y="208"/>
                        <a:pt x="622" y="194"/>
                        <a:pt x="582" y="229"/>
                      </a:cubicBezTo>
                      <a:cubicBezTo>
                        <a:pt x="542" y="264"/>
                        <a:pt x="494" y="370"/>
                        <a:pt x="447" y="417"/>
                      </a:cubicBezTo>
                      <a:cubicBezTo>
                        <a:pt x="400" y="464"/>
                        <a:pt x="332" y="480"/>
                        <a:pt x="297" y="514"/>
                      </a:cubicBezTo>
                      <a:cubicBezTo>
                        <a:pt x="262" y="548"/>
                        <a:pt x="268" y="580"/>
                        <a:pt x="237" y="619"/>
                      </a:cubicBezTo>
                      <a:cubicBezTo>
                        <a:pt x="206" y="658"/>
                        <a:pt x="140" y="718"/>
                        <a:pt x="109" y="747"/>
                      </a:cubicBezTo>
                      <a:cubicBezTo>
                        <a:pt x="78" y="776"/>
                        <a:pt x="66" y="763"/>
                        <a:pt x="49" y="792"/>
                      </a:cubicBezTo>
                      <a:cubicBezTo>
                        <a:pt x="32" y="821"/>
                        <a:pt x="0" y="883"/>
                        <a:pt x="10" y="919"/>
                      </a:cubicBezTo>
                      <a:cubicBezTo>
                        <a:pt x="20" y="955"/>
                        <a:pt x="46" y="1002"/>
                        <a:pt x="112" y="10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grpSp>
              <p:nvGrpSpPr>
                <p:cNvPr id="107" name="Group 1453">
                  <a:extLst>
                    <a:ext uri="{FF2B5EF4-FFF2-40B4-BE49-F238E27FC236}">
                      <a16:creationId xmlns:a16="http://schemas.microsoft.com/office/drawing/2014/main" id="{B582287B-066D-1F0C-59D7-B13519D448D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242" y="2510"/>
                  <a:ext cx="225" cy="142"/>
                  <a:chOff x="1242" y="2510"/>
                  <a:chExt cx="225" cy="142"/>
                </a:xfrm>
              </p:grpSpPr>
              <p:sp>
                <p:nvSpPr>
                  <p:cNvPr id="118" name="Oval 1454">
                    <a:extLst>
                      <a:ext uri="{FF2B5EF4-FFF2-40B4-BE49-F238E27FC236}">
                        <a16:creationId xmlns:a16="http://schemas.microsoft.com/office/drawing/2014/main" id="{0F142F39-EED1-A8C9-3325-5F7FDC1B915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326" y="2541"/>
                    <a:ext cx="104" cy="1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19" name="Freeform 1455">
                    <a:extLst>
                      <a:ext uri="{FF2B5EF4-FFF2-40B4-BE49-F238E27FC236}">
                        <a16:creationId xmlns:a16="http://schemas.microsoft.com/office/drawing/2014/main" id="{624E8D10-2880-7EAC-8C5F-7C79282791DE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242" y="2510"/>
                    <a:ext cx="225" cy="142"/>
                  </a:xfrm>
                  <a:custGeom>
                    <a:avLst/>
                    <a:gdLst>
                      <a:gd name="T0" fmla="*/ 0 w 225"/>
                      <a:gd name="T1" fmla="*/ 142 h 142"/>
                      <a:gd name="T2" fmla="*/ 51 w 225"/>
                      <a:gd name="T3" fmla="*/ 43 h 142"/>
                      <a:gd name="T4" fmla="*/ 162 w 225"/>
                      <a:gd name="T5" fmla="*/ 7 h 142"/>
                      <a:gd name="T6" fmla="*/ 225 w 225"/>
                      <a:gd name="T7" fmla="*/ 4 h 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25" h="142">
                        <a:moveTo>
                          <a:pt x="0" y="142"/>
                        </a:moveTo>
                        <a:cubicBezTo>
                          <a:pt x="12" y="104"/>
                          <a:pt x="24" y="66"/>
                          <a:pt x="51" y="43"/>
                        </a:cubicBezTo>
                        <a:cubicBezTo>
                          <a:pt x="78" y="20"/>
                          <a:pt x="133" y="14"/>
                          <a:pt x="162" y="7"/>
                        </a:cubicBezTo>
                        <a:cubicBezTo>
                          <a:pt x="191" y="0"/>
                          <a:pt x="208" y="2"/>
                          <a:pt x="225" y="4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108" name="Freeform 1456">
                  <a:extLst>
                    <a:ext uri="{FF2B5EF4-FFF2-40B4-BE49-F238E27FC236}">
                      <a16:creationId xmlns:a16="http://schemas.microsoft.com/office/drawing/2014/main" id="{C7132482-6062-0B6A-9ED5-F7E3991D8ACF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867" y="2768"/>
                  <a:ext cx="97" cy="70"/>
                </a:xfrm>
                <a:custGeom>
                  <a:avLst/>
                  <a:gdLst>
                    <a:gd name="T0" fmla="*/ 0 w 97"/>
                    <a:gd name="T1" fmla="*/ 10 h 70"/>
                    <a:gd name="T2" fmla="*/ 36 w 97"/>
                    <a:gd name="T3" fmla="*/ 4 h 70"/>
                    <a:gd name="T4" fmla="*/ 42 w 97"/>
                    <a:gd name="T5" fmla="*/ 34 h 70"/>
                    <a:gd name="T6" fmla="*/ 66 w 97"/>
                    <a:gd name="T7" fmla="*/ 4 h 70"/>
                    <a:gd name="T8" fmla="*/ 90 w 97"/>
                    <a:gd name="T9" fmla="*/ 13 h 70"/>
                    <a:gd name="T10" fmla="*/ 93 w 97"/>
                    <a:gd name="T11" fmla="*/ 46 h 70"/>
                    <a:gd name="T12" fmla="*/ 66 w 97"/>
                    <a:gd name="T13" fmla="*/ 64 h 70"/>
                    <a:gd name="T14" fmla="*/ 48 w 97"/>
                    <a:gd name="T15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7" h="70">
                      <a:moveTo>
                        <a:pt x="0" y="10"/>
                      </a:moveTo>
                      <a:cubicBezTo>
                        <a:pt x="14" y="5"/>
                        <a:pt x="29" y="0"/>
                        <a:pt x="36" y="4"/>
                      </a:cubicBezTo>
                      <a:cubicBezTo>
                        <a:pt x="43" y="8"/>
                        <a:pt x="37" y="34"/>
                        <a:pt x="42" y="34"/>
                      </a:cubicBezTo>
                      <a:cubicBezTo>
                        <a:pt x="47" y="34"/>
                        <a:pt x="58" y="8"/>
                        <a:pt x="66" y="4"/>
                      </a:cubicBezTo>
                      <a:cubicBezTo>
                        <a:pt x="74" y="0"/>
                        <a:pt x="86" y="6"/>
                        <a:pt x="90" y="13"/>
                      </a:cubicBezTo>
                      <a:cubicBezTo>
                        <a:pt x="94" y="20"/>
                        <a:pt x="97" y="38"/>
                        <a:pt x="93" y="46"/>
                      </a:cubicBezTo>
                      <a:cubicBezTo>
                        <a:pt x="89" y="54"/>
                        <a:pt x="73" y="60"/>
                        <a:pt x="66" y="64"/>
                      </a:cubicBezTo>
                      <a:cubicBezTo>
                        <a:pt x="59" y="68"/>
                        <a:pt x="53" y="69"/>
                        <a:pt x="48" y="70"/>
                      </a:cubicBezTo>
                    </a:path>
                  </a:pathLst>
                </a:custGeom>
                <a:solidFill>
                  <a:srgbClr val="CCFF66"/>
                </a:solidFill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grpSp>
              <p:nvGrpSpPr>
                <p:cNvPr id="109" name="Group 1457">
                  <a:extLst>
                    <a:ext uri="{FF2B5EF4-FFF2-40B4-BE49-F238E27FC236}">
                      <a16:creationId xmlns:a16="http://schemas.microsoft.com/office/drawing/2014/main" id="{A721877F-CE37-F860-67C5-AC2C42B3C7A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710" y="2264"/>
                  <a:ext cx="466" cy="362"/>
                  <a:chOff x="1710" y="2264"/>
                  <a:chExt cx="466" cy="362"/>
                </a:xfrm>
              </p:grpSpPr>
              <p:sp>
                <p:nvSpPr>
                  <p:cNvPr id="116" name="Freeform 1458">
                    <a:extLst>
                      <a:ext uri="{FF2B5EF4-FFF2-40B4-BE49-F238E27FC236}">
                        <a16:creationId xmlns:a16="http://schemas.microsoft.com/office/drawing/2014/main" id="{0F703011-E7F4-1F1C-7DC7-B22202DDEDE3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710" y="2264"/>
                    <a:ext cx="466" cy="362"/>
                  </a:xfrm>
                  <a:custGeom>
                    <a:avLst/>
                    <a:gdLst>
                      <a:gd name="T0" fmla="*/ 30 w 466"/>
                      <a:gd name="T1" fmla="*/ 172 h 362"/>
                      <a:gd name="T2" fmla="*/ 216 w 466"/>
                      <a:gd name="T3" fmla="*/ 25 h 362"/>
                      <a:gd name="T4" fmla="*/ 312 w 466"/>
                      <a:gd name="T5" fmla="*/ 19 h 362"/>
                      <a:gd name="T6" fmla="*/ 450 w 466"/>
                      <a:gd name="T7" fmla="*/ 46 h 362"/>
                      <a:gd name="T8" fmla="*/ 411 w 466"/>
                      <a:gd name="T9" fmla="*/ 217 h 362"/>
                      <a:gd name="T10" fmla="*/ 273 w 466"/>
                      <a:gd name="T11" fmla="*/ 307 h 362"/>
                      <a:gd name="T12" fmla="*/ 111 w 466"/>
                      <a:gd name="T13" fmla="*/ 355 h 362"/>
                      <a:gd name="T14" fmla="*/ 63 w 466"/>
                      <a:gd name="T15" fmla="*/ 352 h 362"/>
                      <a:gd name="T16" fmla="*/ 120 w 466"/>
                      <a:gd name="T17" fmla="*/ 310 h 362"/>
                      <a:gd name="T18" fmla="*/ 78 w 466"/>
                      <a:gd name="T19" fmla="*/ 277 h 362"/>
                      <a:gd name="T20" fmla="*/ 48 w 466"/>
                      <a:gd name="T21" fmla="*/ 256 h 362"/>
                      <a:gd name="T22" fmla="*/ 72 w 466"/>
                      <a:gd name="T23" fmla="*/ 247 h 362"/>
                      <a:gd name="T24" fmla="*/ 3 w 466"/>
                      <a:gd name="T25" fmla="*/ 244 h 362"/>
                      <a:gd name="T26" fmla="*/ 57 w 466"/>
                      <a:gd name="T27" fmla="*/ 205 h 362"/>
                      <a:gd name="T28" fmla="*/ 6 w 466"/>
                      <a:gd name="T29" fmla="*/ 211 h 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66" h="362">
                        <a:moveTo>
                          <a:pt x="30" y="172"/>
                        </a:moveTo>
                        <a:cubicBezTo>
                          <a:pt x="99" y="111"/>
                          <a:pt x="169" y="50"/>
                          <a:pt x="216" y="25"/>
                        </a:cubicBezTo>
                        <a:cubicBezTo>
                          <a:pt x="263" y="0"/>
                          <a:pt x="273" y="16"/>
                          <a:pt x="312" y="19"/>
                        </a:cubicBezTo>
                        <a:cubicBezTo>
                          <a:pt x="351" y="22"/>
                          <a:pt x="434" y="13"/>
                          <a:pt x="450" y="46"/>
                        </a:cubicBezTo>
                        <a:cubicBezTo>
                          <a:pt x="466" y="79"/>
                          <a:pt x="440" y="174"/>
                          <a:pt x="411" y="217"/>
                        </a:cubicBezTo>
                        <a:cubicBezTo>
                          <a:pt x="382" y="260"/>
                          <a:pt x="323" y="284"/>
                          <a:pt x="273" y="307"/>
                        </a:cubicBezTo>
                        <a:cubicBezTo>
                          <a:pt x="223" y="330"/>
                          <a:pt x="146" y="348"/>
                          <a:pt x="111" y="355"/>
                        </a:cubicBezTo>
                        <a:cubicBezTo>
                          <a:pt x="76" y="362"/>
                          <a:pt x="62" y="359"/>
                          <a:pt x="63" y="352"/>
                        </a:cubicBezTo>
                        <a:cubicBezTo>
                          <a:pt x="64" y="345"/>
                          <a:pt x="118" y="322"/>
                          <a:pt x="120" y="310"/>
                        </a:cubicBezTo>
                        <a:cubicBezTo>
                          <a:pt x="122" y="298"/>
                          <a:pt x="90" y="286"/>
                          <a:pt x="78" y="277"/>
                        </a:cubicBezTo>
                        <a:cubicBezTo>
                          <a:pt x="66" y="268"/>
                          <a:pt x="49" y="261"/>
                          <a:pt x="48" y="256"/>
                        </a:cubicBezTo>
                        <a:cubicBezTo>
                          <a:pt x="47" y="251"/>
                          <a:pt x="79" y="249"/>
                          <a:pt x="72" y="247"/>
                        </a:cubicBezTo>
                        <a:cubicBezTo>
                          <a:pt x="65" y="245"/>
                          <a:pt x="6" y="251"/>
                          <a:pt x="3" y="244"/>
                        </a:cubicBezTo>
                        <a:cubicBezTo>
                          <a:pt x="0" y="237"/>
                          <a:pt x="57" y="210"/>
                          <a:pt x="57" y="205"/>
                        </a:cubicBezTo>
                        <a:cubicBezTo>
                          <a:pt x="57" y="200"/>
                          <a:pt x="12" y="211"/>
                          <a:pt x="6" y="211"/>
                        </a:cubicBezTo>
                      </a:path>
                    </a:pathLst>
                  </a:custGeom>
                  <a:solidFill>
                    <a:srgbClr val="CCFF66"/>
                  </a:solidFill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17" name="Freeform 1459">
                    <a:extLst>
                      <a:ext uri="{FF2B5EF4-FFF2-40B4-BE49-F238E27FC236}">
                        <a16:creationId xmlns:a16="http://schemas.microsoft.com/office/drawing/2014/main" id="{C2EB6BDE-5D70-00ED-8A12-0D12890D03C1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737" y="2266"/>
                    <a:ext cx="258" cy="131"/>
                  </a:xfrm>
                  <a:custGeom>
                    <a:avLst/>
                    <a:gdLst>
                      <a:gd name="T0" fmla="*/ 258 w 258"/>
                      <a:gd name="T1" fmla="*/ 8 h 131"/>
                      <a:gd name="T2" fmla="*/ 123 w 258"/>
                      <a:gd name="T3" fmla="*/ 20 h 131"/>
                      <a:gd name="T4" fmla="*/ 0 w 258"/>
                      <a:gd name="T5" fmla="*/ 131 h 1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58" h="131">
                        <a:moveTo>
                          <a:pt x="258" y="8"/>
                        </a:moveTo>
                        <a:cubicBezTo>
                          <a:pt x="212" y="4"/>
                          <a:pt x="166" y="0"/>
                          <a:pt x="123" y="20"/>
                        </a:cubicBezTo>
                        <a:cubicBezTo>
                          <a:pt x="80" y="40"/>
                          <a:pt x="40" y="85"/>
                          <a:pt x="0" y="131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10" name="Group 1460">
                  <a:extLst>
                    <a:ext uri="{FF2B5EF4-FFF2-40B4-BE49-F238E27FC236}">
                      <a16:creationId xmlns:a16="http://schemas.microsoft.com/office/drawing/2014/main" id="{E8D7B1B5-6701-854B-CA99-F5DCA5E60D2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028" y="2736"/>
                  <a:ext cx="550" cy="453"/>
                  <a:chOff x="1028" y="2736"/>
                  <a:chExt cx="550" cy="453"/>
                </a:xfrm>
              </p:grpSpPr>
              <p:sp>
                <p:nvSpPr>
                  <p:cNvPr id="111" name="Freeform 1461">
                    <a:extLst>
                      <a:ext uri="{FF2B5EF4-FFF2-40B4-BE49-F238E27FC236}">
                        <a16:creationId xmlns:a16="http://schemas.microsoft.com/office/drawing/2014/main" id="{665ED92F-692A-990C-4672-7CE9E7C0624B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028" y="2790"/>
                    <a:ext cx="71" cy="210"/>
                  </a:xfrm>
                  <a:custGeom>
                    <a:avLst/>
                    <a:gdLst>
                      <a:gd name="T0" fmla="*/ 0 w 71"/>
                      <a:gd name="T1" fmla="*/ 0 h 210"/>
                      <a:gd name="T2" fmla="*/ 68 w 71"/>
                      <a:gd name="T3" fmla="*/ 90 h 210"/>
                      <a:gd name="T4" fmla="*/ 15 w 71"/>
                      <a:gd name="T5" fmla="*/ 210 h 2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71" h="210">
                        <a:moveTo>
                          <a:pt x="0" y="0"/>
                        </a:moveTo>
                        <a:cubicBezTo>
                          <a:pt x="32" y="27"/>
                          <a:pt x="65" y="55"/>
                          <a:pt x="68" y="90"/>
                        </a:cubicBezTo>
                        <a:cubicBezTo>
                          <a:pt x="71" y="125"/>
                          <a:pt x="43" y="167"/>
                          <a:pt x="15" y="210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12" name="Freeform 1462">
                    <a:extLst>
                      <a:ext uri="{FF2B5EF4-FFF2-40B4-BE49-F238E27FC236}">
                        <a16:creationId xmlns:a16="http://schemas.microsoft.com/office/drawing/2014/main" id="{5DCCD5A7-BF1B-2103-0224-F94470C37F52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059" y="2766"/>
                    <a:ext cx="103" cy="423"/>
                  </a:xfrm>
                  <a:custGeom>
                    <a:avLst/>
                    <a:gdLst>
                      <a:gd name="T0" fmla="*/ 99 w 103"/>
                      <a:gd name="T1" fmla="*/ 423 h 423"/>
                      <a:gd name="T2" fmla="*/ 87 w 103"/>
                      <a:gd name="T3" fmla="*/ 195 h 423"/>
                      <a:gd name="T4" fmla="*/ 0 w 103"/>
                      <a:gd name="T5" fmla="*/ 0 h 4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03" h="423">
                        <a:moveTo>
                          <a:pt x="99" y="423"/>
                        </a:moveTo>
                        <a:cubicBezTo>
                          <a:pt x="101" y="344"/>
                          <a:pt x="103" y="265"/>
                          <a:pt x="87" y="195"/>
                        </a:cubicBezTo>
                        <a:cubicBezTo>
                          <a:pt x="71" y="125"/>
                          <a:pt x="35" y="62"/>
                          <a:pt x="0" y="0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13" name="Freeform 1463">
                    <a:extLst>
                      <a:ext uri="{FF2B5EF4-FFF2-40B4-BE49-F238E27FC236}">
                        <a16:creationId xmlns:a16="http://schemas.microsoft.com/office/drawing/2014/main" id="{13838AC9-A5E8-9C1D-62D3-E3DCDB902570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122" y="2757"/>
                    <a:ext cx="90" cy="426"/>
                  </a:xfrm>
                  <a:custGeom>
                    <a:avLst/>
                    <a:gdLst>
                      <a:gd name="T0" fmla="*/ 87 w 90"/>
                      <a:gd name="T1" fmla="*/ 426 h 426"/>
                      <a:gd name="T2" fmla="*/ 87 w 90"/>
                      <a:gd name="T3" fmla="*/ 255 h 426"/>
                      <a:gd name="T4" fmla="*/ 66 w 90"/>
                      <a:gd name="T5" fmla="*/ 111 h 426"/>
                      <a:gd name="T6" fmla="*/ 0 w 90"/>
                      <a:gd name="T7" fmla="*/ 0 h 4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0" h="426">
                        <a:moveTo>
                          <a:pt x="87" y="426"/>
                        </a:moveTo>
                        <a:cubicBezTo>
                          <a:pt x="88" y="366"/>
                          <a:pt x="90" y="307"/>
                          <a:pt x="87" y="255"/>
                        </a:cubicBezTo>
                        <a:cubicBezTo>
                          <a:pt x="84" y="203"/>
                          <a:pt x="80" y="153"/>
                          <a:pt x="66" y="111"/>
                        </a:cubicBezTo>
                        <a:cubicBezTo>
                          <a:pt x="52" y="69"/>
                          <a:pt x="26" y="34"/>
                          <a:pt x="0" y="0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14" name="Freeform 1464">
                    <a:extLst>
                      <a:ext uri="{FF2B5EF4-FFF2-40B4-BE49-F238E27FC236}">
                        <a16:creationId xmlns:a16="http://schemas.microsoft.com/office/drawing/2014/main" id="{EB8AB06D-E104-A61F-6AB5-4EC2E5DC3395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143" y="2736"/>
                    <a:ext cx="435" cy="288"/>
                  </a:xfrm>
                  <a:custGeom>
                    <a:avLst/>
                    <a:gdLst>
                      <a:gd name="T0" fmla="*/ 435 w 435"/>
                      <a:gd name="T1" fmla="*/ 288 h 288"/>
                      <a:gd name="T2" fmla="*/ 225 w 435"/>
                      <a:gd name="T3" fmla="*/ 192 h 288"/>
                      <a:gd name="T4" fmla="*/ 96 w 435"/>
                      <a:gd name="T5" fmla="*/ 78 h 288"/>
                      <a:gd name="T6" fmla="*/ 0 w 435"/>
                      <a:gd name="T7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35" h="288">
                        <a:moveTo>
                          <a:pt x="435" y="288"/>
                        </a:moveTo>
                        <a:cubicBezTo>
                          <a:pt x="358" y="257"/>
                          <a:pt x="281" y="227"/>
                          <a:pt x="225" y="192"/>
                        </a:cubicBezTo>
                        <a:cubicBezTo>
                          <a:pt x="169" y="157"/>
                          <a:pt x="133" y="110"/>
                          <a:pt x="96" y="78"/>
                        </a:cubicBezTo>
                        <a:cubicBezTo>
                          <a:pt x="59" y="46"/>
                          <a:pt x="29" y="23"/>
                          <a:pt x="0" y="0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15" name="Freeform 1465">
                    <a:extLst>
                      <a:ext uri="{FF2B5EF4-FFF2-40B4-BE49-F238E27FC236}">
                        <a16:creationId xmlns:a16="http://schemas.microsoft.com/office/drawing/2014/main" id="{D2829759-2849-7CC5-DED7-8EDAD8EDC5AC}"/>
                      </a:ext>
                    </a:extLst>
                  </p:cNvPr>
                  <p:cNvSpPr>
                    <a:spLocks noChangeAspect="1" noEditPoints="1" noChangeArrowheads="1" noChangeShapeType="1" noTextEdit="1"/>
                  </p:cNvSpPr>
                  <p:nvPr/>
                </p:nvSpPr>
                <p:spPr bwMode="auto">
                  <a:xfrm>
                    <a:off x="1158" y="2775"/>
                    <a:ext cx="294" cy="354"/>
                  </a:xfrm>
                  <a:custGeom>
                    <a:avLst/>
                    <a:gdLst>
                      <a:gd name="T0" fmla="*/ 294 w 294"/>
                      <a:gd name="T1" fmla="*/ 354 h 354"/>
                      <a:gd name="T2" fmla="*/ 216 w 294"/>
                      <a:gd name="T3" fmla="*/ 288 h 354"/>
                      <a:gd name="T4" fmla="*/ 60 w 294"/>
                      <a:gd name="T5" fmla="*/ 63 h 354"/>
                      <a:gd name="T6" fmla="*/ 0 w 294"/>
                      <a:gd name="T7" fmla="*/ 0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94" h="354">
                        <a:moveTo>
                          <a:pt x="294" y="354"/>
                        </a:moveTo>
                        <a:cubicBezTo>
                          <a:pt x="274" y="345"/>
                          <a:pt x="255" y="336"/>
                          <a:pt x="216" y="288"/>
                        </a:cubicBezTo>
                        <a:cubicBezTo>
                          <a:pt x="177" y="240"/>
                          <a:pt x="96" y="111"/>
                          <a:pt x="60" y="63"/>
                        </a:cubicBezTo>
                        <a:cubicBezTo>
                          <a:pt x="24" y="15"/>
                          <a:pt x="12" y="7"/>
                          <a:pt x="0" y="0"/>
                        </a:cubicBezTo>
                      </a:path>
                    </a:pathLst>
                  </a:custGeom>
                  <a:noFill/>
                  <a:ln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99" name="Freeform 1466">
                <a:extLst>
                  <a:ext uri="{FF2B5EF4-FFF2-40B4-BE49-F238E27FC236}">
                    <a16:creationId xmlns:a16="http://schemas.microsoft.com/office/drawing/2014/main" id="{24194648-A815-40A4-6B2A-FE32BDDB36A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29" y="9865"/>
                <a:ext cx="126" cy="95"/>
              </a:xfrm>
              <a:custGeom>
                <a:avLst/>
                <a:gdLst>
                  <a:gd name="T0" fmla="*/ 0 w 126"/>
                  <a:gd name="T1" fmla="*/ 44 h 95"/>
                  <a:gd name="T2" fmla="*/ 33 w 126"/>
                  <a:gd name="T3" fmla="*/ 2 h 95"/>
                  <a:gd name="T4" fmla="*/ 66 w 126"/>
                  <a:gd name="T5" fmla="*/ 35 h 95"/>
                  <a:gd name="T6" fmla="*/ 123 w 126"/>
                  <a:gd name="T7" fmla="*/ 41 h 95"/>
                  <a:gd name="T8" fmla="*/ 87 w 126"/>
                  <a:gd name="T9" fmla="*/ 77 h 95"/>
                  <a:gd name="T10" fmla="*/ 51 w 126"/>
                  <a:gd name="T11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95">
                    <a:moveTo>
                      <a:pt x="0" y="44"/>
                    </a:moveTo>
                    <a:cubicBezTo>
                      <a:pt x="11" y="24"/>
                      <a:pt x="22" y="4"/>
                      <a:pt x="33" y="2"/>
                    </a:cubicBezTo>
                    <a:cubicBezTo>
                      <a:pt x="44" y="0"/>
                      <a:pt x="51" y="28"/>
                      <a:pt x="66" y="35"/>
                    </a:cubicBezTo>
                    <a:cubicBezTo>
                      <a:pt x="81" y="42"/>
                      <a:pt x="120" y="34"/>
                      <a:pt x="123" y="41"/>
                    </a:cubicBezTo>
                    <a:cubicBezTo>
                      <a:pt x="126" y="48"/>
                      <a:pt x="99" y="68"/>
                      <a:pt x="87" y="77"/>
                    </a:cubicBezTo>
                    <a:cubicBezTo>
                      <a:pt x="75" y="86"/>
                      <a:pt x="57" y="92"/>
                      <a:pt x="51" y="95"/>
                    </a:cubicBezTo>
                  </a:path>
                </a:pathLst>
              </a:cu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0" name="Freeform 1467">
                <a:extLst>
                  <a:ext uri="{FF2B5EF4-FFF2-40B4-BE49-F238E27FC236}">
                    <a16:creationId xmlns:a16="http://schemas.microsoft.com/office/drawing/2014/main" id="{031F352B-B200-1CA7-A105-56321DD2366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452" y="9851"/>
                <a:ext cx="132" cy="59"/>
              </a:xfrm>
              <a:custGeom>
                <a:avLst/>
                <a:gdLst>
                  <a:gd name="T0" fmla="*/ 0 w 132"/>
                  <a:gd name="T1" fmla="*/ 34 h 59"/>
                  <a:gd name="T2" fmla="*/ 21 w 132"/>
                  <a:gd name="T3" fmla="*/ 1 h 59"/>
                  <a:gd name="T4" fmla="*/ 27 w 132"/>
                  <a:gd name="T5" fmla="*/ 25 h 59"/>
                  <a:gd name="T6" fmla="*/ 102 w 132"/>
                  <a:gd name="T7" fmla="*/ 28 h 59"/>
                  <a:gd name="T8" fmla="*/ 129 w 132"/>
                  <a:gd name="T9" fmla="*/ 13 h 59"/>
                  <a:gd name="T10" fmla="*/ 84 w 132"/>
                  <a:gd name="T11" fmla="*/ 52 h 59"/>
                  <a:gd name="T12" fmla="*/ 33 w 132"/>
                  <a:gd name="T13" fmla="*/ 58 h 59"/>
                  <a:gd name="T14" fmla="*/ 9 w 132"/>
                  <a:gd name="T15" fmla="*/ 5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2" h="59">
                    <a:moveTo>
                      <a:pt x="0" y="34"/>
                    </a:moveTo>
                    <a:cubicBezTo>
                      <a:pt x="8" y="18"/>
                      <a:pt x="17" y="2"/>
                      <a:pt x="21" y="1"/>
                    </a:cubicBezTo>
                    <a:cubicBezTo>
                      <a:pt x="25" y="0"/>
                      <a:pt x="14" y="21"/>
                      <a:pt x="27" y="25"/>
                    </a:cubicBezTo>
                    <a:cubicBezTo>
                      <a:pt x="40" y="29"/>
                      <a:pt x="85" y="30"/>
                      <a:pt x="102" y="28"/>
                    </a:cubicBezTo>
                    <a:cubicBezTo>
                      <a:pt x="119" y="26"/>
                      <a:pt x="132" y="9"/>
                      <a:pt x="129" y="13"/>
                    </a:cubicBezTo>
                    <a:cubicBezTo>
                      <a:pt x="126" y="17"/>
                      <a:pt x="100" y="45"/>
                      <a:pt x="84" y="52"/>
                    </a:cubicBezTo>
                    <a:cubicBezTo>
                      <a:pt x="68" y="59"/>
                      <a:pt x="45" y="57"/>
                      <a:pt x="33" y="58"/>
                    </a:cubicBezTo>
                    <a:cubicBezTo>
                      <a:pt x="21" y="59"/>
                      <a:pt x="15" y="58"/>
                      <a:pt x="9" y="58"/>
                    </a:cubicBezTo>
                  </a:path>
                </a:pathLst>
              </a:cu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1" name="Freeform 1468">
                <a:extLst>
                  <a:ext uri="{FF2B5EF4-FFF2-40B4-BE49-F238E27FC236}">
                    <a16:creationId xmlns:a16="http://schemas.microsoft.com/office/drawing/2014/main" id="{9B61C6F2-BA92-B632-74A1-4E7140A103B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551" y="10110"/>
                <a:ext cx="102" cy="70"/>
              </a:xfrm>
              <a:custGeom>
                <a:avLst/>
                <a:gdLst>
                  <a:gd name="T0" fmla="*/ 42 w 102"/>
                  <a:gd name="T1" fmla="*/ 0 h 70"/>
                  <a:gd name="T2" fmla="*/ 78 w 102"/>
                  <a:gd name="T3" fmla="*/ 9 h 70"/>
                  <a:gd name="T4" fmla="*/ 90 w 102"/>
                  <a:gd name="T5" fmla="*/ 12 h 70"/>
                  <a:gd name="T6" fmla="*/ 96 w 102"/>
                  <a:gd name="T7" fmla="*/ 39 h 70"/>
                  <a:gd name="T8" fmla="*/ 54 w 102"/>
                  <a:gd name="T9" fmla="*/ 69 h 70"/>
                  <a:gd name="T10" fmla="*/ 57 w 102"/>
                  <a:gd name="T11" fmla="*/ 48 h 70"/>
                  <a:gd name="T12" fmla="*/ 54 w 102"/>
                  <a:gd name="T13" fmla="*/ 36 h 70"/>
                  <a:gd name="T14" fmla="*/ 21 w 102"/>
                  <a:gd name="T15" fmla="*/ 57 h 70"/>
                  <a:gd name="T16" fmla="*/ 42 w 102"/>
                  <a:gd name="T17" fmla="*/ 27 h 70"/>
                  <a:gd name="T18" fmla="*/ 3 w 102"/>
                  <a:gd name="T19" fmla="*/ 27 h 70"/>
                  <a:gd name="T20" fmla="*/ 21 w 102"/>
                  <a:gd name="T21" fmla="*/ 1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2" h="70">
                    <a:moveTo>
                      <a:pt x="42" y="0"/>
                    </a:moveTo>
                    <a:cubicBezTo>
                      <a:pt x="48" y="1"/>
                      <a:pt x="70" y="7"/>
                      <a:pt x="78" y="9"/>
                    </a:cubicBezTo>
                    <a:cubicBezTo>
                      <a:pt x="86" y="11"/>
                      <a:pt x="87" y="7"/>
                      <a:pt x="90" y="12"/>
                    </a:cubicBezTo>
                    <a:cubicBezTo>
                      <a:pt x="93" y="17"/>
                      <a:pt x="102" y="30"/>
                      <a:pt x="96" y="39"/>
                    </a:cubicBezTo>
                    <a:cubicBezTo>
                      <a:pt x="90" y="48"/>
                      <a:pt x="60" y="68"/>
                      <a:pt x="54" y="69"/>
                    </a:cubicBezTo>
                    <a:cubicBezTo>
                      <a:pt x="48" y="70"/>
                      <a:pt x="57" y="53"/>
                      <a:pt x="57" y="48"/>
                    </a:cubicBezTo>
                    <a:cubicBezTo>
                      <a:pt x="57" y="43"/>
                      <a:pt x="60" y="35"/>
                      <a:pt x="54" y="36"/>
                    </a:cubicBezTo>
                    <a:cubicBezTo>
                      <a:pt x="48" y="37"/>
                      <a:pt x="23" y="58"/>
                      <a:pt x="21" y="57"/>
                    </a:cubicBezTo>
                    <a:cubicBezTo>
                      <a:pt x="19" y="56"/>
                      <a:pt x="45" y="32"/>
                      <a:pt x="42" y="27"/>
                    </a:cubicBezTo>
                    <a:cubicBezTo>
                      <a:pt x="39" y="22"/>
                      <a:pt x="6" y="29"/>
                      <a:pt x="3" y="27"/>
                    </a:cubicBezTo>
                    <a:cubicBezTo>
                      <a:pt x="0" y="25"/>
                      <a:pt x="17" y="15"/>
                      <a:pt x="21" y="12"/>
                    </a:cubicBezTo>
                  </a:path>
                </a:pathLst>
              </a:cu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2" name="Freeform 1469">
                <a:extLst>
                  <a:ext uri="{FF2B5EF4-FFF2-40B4-BE49-F238E27FC236}">
                    <a16:creationId xmlns:a16="http://schemas.microsoft.com/office/drawing/2014/main" id="{52DA5C90-9C71-3812-ADEE-7102235E681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463" y="9556"/>
                <a:ext cx="361" cy="516"/>
              </a:xfrm>
              <a:custGeom>
                <a:avLst/>
                <a:gdLst>
                  <a:gd name="T0" fmla="*/ 0 w 361"/>
                  <a:gd name="T1" fmla="*/ 161 h 516"/>
                  <a:gd name="T2" fmla="*/ 138 w 361"/>
                  <a:gd name="T3" fmla="*/ 74 h 516"/>
                  <a:gd name="T4" fmla="*/ 246 w 361"/>
                  <a:gd name="T5" fmla="*/ 11 h 516"/>
                  <a:gd name="T6" fmla="*/ 294 w 361"/>
                  <a:gd name="T7" fmla="*/ 11 h 516"/>
                  <a:gd name="T8" fmla="*/ 348 w 361"/>
                  <a:gd name="T9" fmla="*/ 56 h 516"/>
                  <a:gd name="T10" fmla="*/ 354 w 361"/>
                  <a:gd name="T11" fmla="*/ 134 h 516"/>
                  <a:gd name="T12" fmla="*/ 306 w 361"/>
                  <a:gd name="T13" fmla="*/ 203 h 516"/>
                  <a:gd name="T14" fmla="*/ 234 w 361"/>
                  <a:gd name="T15" fmla="*/ 272 h 516"/>
                  <a:gd name="T16" fmla="*/ 213 w 361"/>
                  <a:gd name="T17" fmla="*/ 329 h 516"/>
                  <a:gd name="T18" fmla="*/ 237 w 361"/>
                  <a:gd name="T19" fmla="*/ 410 h 516"/>
                  <a:gd name="T20" fmla="*/ 291 w 361"/>
                  <a:gd name="T21" fmla="*/ 515 h 516"/>
                  <a:gd name="T22" fmla="*/ 219 w 361"/>
                  <a:gd name="T23" fmla="*/ 407 h 516"/>
                  <a:gd name="T24" fmla="*/ 192 w 361"/>
                  <a:gd name="T25" fmla="*/ 314 h 516"/>
                  <a:gd name="T26" fmla="*/ 240 w 361"/>
                  <a:gd name="T27" fmla="*/ 233 h 516"/>
                  <a:gd name="T28" fmla="*/ 306 w 361"/>
                  <a:gd name="T29" fmla="*/ 158 h 516"/>
                  <a:gd name="T30" fmla="*/ 315 w 361"/>
                  <a:gd name="T31" fmla="*/ 89 h 516"/>
                  <a:gd name="T32" fmla="*/ 279 w 361"/>
                  <a:gd name="T33" fmla="*/ 41 h 516"/>
                  <a:gd name="T34" fmla="*/ 201 w 361"/>
                  <a:gd name="T35" fmla="*/ 68 h 516"/>
                  <a:gd name="T36" fmla="*/ 9 w 361"/>
                  <a:gd name="T37" fmla="*/ 203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61" h="516">
                    <a:moveTo>
                      <a:pt x="0" y="161"/>
                    </a:moveTo>
                    <a:cubicBezTo>
                      <a:pt x="48" y="130"/>
                      <a:pt x="97" y="99"/>
                      <a:pt x="138" y="74"/>
                    </a:cubicBezTo>
                    <a:cubicBezTo>
                      <a:pt x="179" y="49"/>
                      <a:pt x="220" y="22"/>
                      <a:pt x="246" y="11"/>
                    </a:cubicBezTo>
                    <a:cubicBezTo>
                      <a:pt x="272" y="0"/>
                      <a:pt x="277" y="4"/>
                      <a:pt x="294" y="11"/>
                    </a:cubicBezTo>
                    <a:cubicBezTo>
                      <a:pt x="311" y="18"/>
                      <a:pt x="338" y="36"/>
                      <a:pt x="348" y="56"/>
                    </a:cubicBezTo>
                    <a:cubicBezTo>
                      <a:pt x="358" y="76"/>
                      <a:pt x="361" y="110"/>
                      <a:pt x="354" y="134"/>
                    </a:cubicBezTo>
                    <a:cubicBezTo>
                      <a:pt x="347" y="158"/>
                      <a:pt x="326" y="180"/>
                      <a:pt x="306" y="203"/>
                    </a:cubicBezTo>
                    <a:cubicBezTo>
                      <a:pt x="286" y="226"/>
                      <a:pt x="249" y="251"/>
                      <a:pt x="234" y="272"/>
                    </a:cubicBezTo>
                    <a:cubicBezTo>
                      <a:pt x="219" y="293"/>
                      <a:pt x="213" y="306"/>
                      <a:pt x="213" y="329"/>
                    </a:cubicBezTo>
                    <a:cubicBezTo>
                      <a:pt x="213" y="352"/>
                      <a:pt x="224" y="379"/>
                      <a:pt x="237" y="410"/>
                    </a:cubicBezTo>
                    <a:cubicBezTo>
                      <a:pt x="250" y="441"/>
                      <a:pt x="294" y="516"/>
                      <a:pt x="291" y="515"/>
                    </a:cubicBezTo>
                    <a:cubicBezTo>
                      <a:pt x="288" y="514"/>
                      <a:pt x="236" y="441"/>
                      <a:pt x="219" y="407"/>
                    </a:cubicBezTo>
                    <a:cubicBezTo>
                      <a:pt x="202" y="373"/>
                      <a:pt x="189" y="343"/>
                      <a:pt x="192" y="314"/>
                    </a:cubicBezTo>
                    <a:cubicBezTo>
                      <a:pt x="195" y="285"/>
                      <a:pt x="221" y="259"/>
                      <a:pt x="240" y="233"/>
                    </a:cubicBezTo>
                    <a:cubicBezTo>
                      <a:pt x="259" y="207"/>
                      <a:pt x="294" y="182"/>
                      <a:pt x="306" y="158"/>
                    </a:cubicBezTo>
                    <a:cubicBezTo>
                      <a:pt x="318" y="134"/>
                      <a:pt x="319" y="108"/>
                      <a:pt x="315" y="89"/>
                    </a:cubicBezTo>
                    <a:cubicBezTo>
                      <a:pt x="311" y="70"/>
                      <a:pt x="298" y="44"/>
                      <a:pt x="279" y="41"/>
                    </a:cubicBezTo>
                    <a:cubicBezTo>
                      <a:pt x="260" y="38"/>
                      <a:pt x="246" y="41"/>
                      <a:pt x="201" y="68"/>
                    </a:cubicBezTo>
                    <a:cubicBezTo>
                      <a:pt x="156" y="95"/>
                      <a:pt x="81" y="149"/>
                      <a:pt x="9" y="203"/>
                    </a:cubicBezTo>
                  </a:path>
                </a:pathLst>
              </a:cu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3" name="Freeform 1470">
                <a:extLst>
                  <a:ext uri="{FF2B5EF4-FFF2-40B4-BE49-F238E27FC236}">
                    <a16:creationId xmlns:a16="http://schemas.microsoft.com/office/drawing/2014/main" id="{D40388CF-EAFB-DDEC-7026-C4AF34B6D72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5428" y="9986"/>
                <a:ext cx="139" cy="120"/>
              </a:xfrm>
              <a:custGeom>
                <a:avLst/>
                <a:gdLst>
                  <a:gd name="T0" fmla="*/ 62 w 139"/>
                  <a:gd name="T1" fmla="*/ 4 h 120"/>
                  <a:gd name="T2" fmla="*/ 2 w 139"/>
                  <a:gd name="T3" fmla="*/ 40 h 120"/>
                  <a:gd name="T4" fmla="*/ 47 w 139"/>
                  <a:gd name="T5" fmla="*/ 34 h 120"/>
                  <a:gd name="T6" fmla="*/ 8 w 139"/>
                  <a:gd name="T7" fmla="*/ 100 h 120"/>
                  <a:gd name="T8" fmla="*/ 26 w 139"/>
                  <a:gd name="T9" fmla="*/ 82 h 120"/>
                  <a:gd name="T10" fmla="*/ 65 w 139"/>
                  <a:gd name="T11" fmla="*/ 37 h 120"/>
                  <a:gd name="T12" fmla="*/ 62 w 139"/>
                  <a:gd name="T13" fmla="*/ 70 h 120"/>
                  <a:gd name="T14" fmla="*/ 44 w 139"/>
                  <a:gd name="T15" fmla="*/ 118 h 120"/>
                  <a:gd name="T16" fmla="*/ 92 w 139"/>
                  <a:gd name="T17" fmla="*/ 55 h 120"/>
                  <a:gd name="T18" fmla="*/ 113 w 139"/>
                  <a:gd name="T19" fmla="*/ 106 h 120"/>
                  <a:gd name="T20" fmla="*/ 107 w 139"/>
                  <a:gd name="T21" fmla="*/ 85 h 120"/>
                  <a:gd name="T22" fmla="*/ 98 w 139"/>
                  <a:gd name="T23" fmla="*/ 46 h 120"/>
                  <a:gd name="T24" fmla="*/ 137 w 139"/>
                  <a:gd name="T25" fmla="*/ 70 h 120"/>
                  <a:gd name="T26" fmla="*/ 113 w 139"/>
                  <a:gd name="T27" fmla="*/ 10 h 120"/>
                  <a:gd name="T28" fmla="*/ 92 w 139"/>
                  <a:gd name="T29" fmla="*/ 7 h 120"/>
                  <a:gd name="T30" fmla="*/ 71 w 139"/>
                  <a:gd name="T31" fmla="*/ 13 h 120"/>
                  <a:gd name="T32" fmla="*/ 62 w 139"/>
                  <a:gd name="T33" fmla="*/ 4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" h="120">
                    <a:moveTo>
                      <a:pt x="62" y="4"/>
                    </a:moveTo>
                    <a:cubicBezTo>
                      <a:pt x="51" y="8"/>
                      <a:pt x="4" y="35"/>
                      <a:pt x="2" y="40"/>
                    </a:cubicBezTo>
                    <a:cubicBezTo>
                      <a:pt x="0" y="45"/>
                      <a:pt x="46" y="24"/>
                      <a:pt x="47" y="34"/>
                    </a:cubicBezTo>
                    <a:cubicBezTo>
                      <a:pt x="48" y="44"/>
                      <a:pt x="12" y="92"/>
                      <a:pt x="8" y="100"/>
                    </a:cubicBezTo>
                    <a:cubicBezTo>
                      <a:pt x="4" y="108"/>
                      <a:pt x="17" y="92"/>
                      <a:pt x="26" y="82"/>
                    </a:cubicBezTo>
                    <a:cubicBezTo>
                      <a:pt x="35" y="72"/>
                      <a:pt x="59" y="39"/>
                      <a:pt x="65" y="37"/>
                    </a:cubicBezTo>
                    <a:cubicBezTo>
                      <a:pt x="71" y="35"/>
                      <a:pt x="65" y="57"/>
                      <a:pt x="62" y="70"/>
                    </a:cubicBezTo>
                    <a:cubicBezTo>
                      <a:pt x="59" y="83"/>
                      <a:pt x="39" y="120"/>
                      <a:pt x="44" y="118"/>
                    </a:cubicBezTo>
                    <a:cubicBezTo>
                      <a:pt x="49" y="116"/>
                      <a:pt x="81" y="57"/>
                      <a:pt x="92" y="55"/>
                    </a:cubicBezTo>
                    <a:cubicBezTo>
                      <a:pt x="103" y="53"/>
                      <a:pt x="110" y="101"/>
                      <a:pt x="113" y="106"/>
                    </a:cubicBezTo>
                    <a:cubicBezTo>
                      <a:pt x="116" y="111"/>
                      <a:pt x="110" y="95"/>
                      <a:pt x="107" y="85"/>
                    </a:cubicBezTo>
                    <a:cubicBezTo>
                      <a:pt x="104" y="75"/>
                      <a:pt x="93" y="48"/>
                      <a:pt x="98" y="46"/>
                    </a:cubicBezTo>
                    <a:cubicBezTo>
                      <a:pt x="103" y="44"/>
                      <a:pt x="135" y="76"/>
                      <a:pt x="137" y="70"/>
                    </a:cubicBezTo>
                    <a:cubicBezTo>
                      <a:pt x="139" y="64"/>
                      <a:pt x="120" y="20"/>
                      <a:pt x="113" y="10"/>
                    </a:cubicBezTo>
                    <a:cubicBezTo>
                      <a:pt x="106" y="0"/>
                      <a:pt x="99" y="6"/>
                      <a:pt x="92" y="7"/>
                    </a:cubicBezTo>
                    <a:cubicBezTo>
                      <a:pt x="85" y="8"/>
                      <a:pt x="76" y="14"/>
                      <a:pt x="71" y="13"/>
                    </a:cubicBezTo>
                    <a:cubicBezTo>
                      <a:pt x="66" y="12"/>
                      <a:pt x="73" y="0"/>
                      <a:pt x="62" y="4"/>
                    </a:cubicBezTo>
                    <a:close/>
                  </a:path>
                </a:pathLst>
              </a:custGeom>
              <a:solidFill>
                <a:srgbClr val="CCFF66"/>
              </a:solidFill>
              <a:ln w="1905" cap="flat" cmpd="sng">
                <a:solidFill>
                  <a:srgbClr val="CCFF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</p:grpSp>
        <p:grpSp>
          <p:nvGrpSpPr>
            <p:cNvPr id="69" name="Group 1471">
              <a:extLst>
                <a:ext uri="{FF2B5EF4-FFF2-40B4-BE49-F238E27FC236}">
                  <a16:creationId xmlns:a16="http://schemas.microsoft.com/office/drawing/2014/main" id="{52CF94F4-FEDE-38C0-8950-2EE40C1CD33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29" y="1243"/>
              <a:ext cx="1566" cy="568"/>
              <a:chOff x="567" y="1751"/>
              <a:chExt cx="4403" cy="1600"/>
            </a:xfrm>
          </p:grpSpPr>
          <p:grpSp>
            <p:nvGrpSpPr>
              <p:cNvPr id="77" name="Group 1472">
                <a:extLst>
                  <a:ext uri="{FF2B5EF4-FFF2-40B4-BE49-F238E27FC236}">
                    <a16:creationId xmlns:a16="http://schemas.microsoft.com/office/drawing/2014/main" id="{0082C9BE-B40B-F6EB-A251-14BFA8C2D67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 flipH="1">
                <a:off x="519" y="2250"/>
                <a:ext cx="550" cy="453"/>
                <a:chOff x="1028" y="2736"/>
                <a:chExt cx="550" cy="453"/>
              </a:xfrm>
            </p:grpSpPr>
            <p:sp>
              <p:nvSpPr>
                <p:cNvPr id="93" name="Freeform 1473">
                  <a:extLst>
                    <a:ext uri="{FF2B5EF4-FFF2-40B4-BE49-F238E27FC236}">
                      <a16:creationId xmlns:a16="http://schemas.microsoft.com/office/drawing/2014/main" id="{8F626BED-E961-934C-A291-AD98D8F9D639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028" y="2790"/>
                  <a:ext cx="71" cy="210"/>
                </a:xfrm>
                <a:custGeom>
                  <a:avLst/>
                  <a:gdLst>
                    <a:gd name="T0" fmla="*/ 0 w 71"/>
                    <a:gd name="T1" fmla="*/ 0 h 210"/>
                    <a:gd name="T2" fmla="*/ 68 w 71"/>
                    <a:gd name="T3" fmla="*/ 90 h 210"/>
                    <a:gd name="T4" fmla="*/ 15 w 71"/>
                    <a:gd name="T5" fmla="*/ 210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1" h="210">
                      <a:moveTo>
                        <a:pt x="0" y="0"/>
                      </a:moveTo>
                      <a:cubicBezTo>
                        <a:pt x="32" y="27"/>
                        <a:pt x="65" y="55"/>
                        <a:pt x="68" y="90"/>
                      </a:cubicBezTo>
                      <a:cubicBezTo>
                        <a:pt x="71" y="125"/>
                        <a:pt x="43" y="167"/>
                        <a:pt x="15" y="210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94" name="Freeform 1474">
                  <a:extLst>
                    <a:ext uri="{FF2B5EF4-FFF2-40B4-BE49-F238E27FC236}">
                      <a16:creationId xmlns:a16="http://schemas.microsoft.com/office/drawing/2014/main" id="{D5797895-6B9B-E13C-8FA9-D240211F9C1A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059" y="2766"/>
                  <a:ext cx="103" cy="423"/>
                </a:xfrm>
                <a:custGeom>
                  <a:avLst/>
                  <a:gdLst>
                    <a:gd name="T0" fmla="*/ 99 w 103"/>
                    <a:gd name="T1" fmla="*/ 423 h 423"/>
                    <a:gd name="T2" fmla="*/ 87 w 103"/>
                    <a:gd name="T3" fmla="*/ 195 h 423"/>
                    <a:gd name="T4" fmla="*/ 0 w 103"/>
                    <a:gd name="T5" fmla="*/ 0 h 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3" h="423">
                      <a:moveTo>
                        <a:pt x="99" y="423"/>
                      </a:moveTo>
                      <a:cubicBezTo>
                        <a:pt x="101" y="344"/>
                        <a:pt x="103" y="265"/>
                        <a:pt x="87" y="195"/>
                      </a:cubicBezTo>
                      <a:cubicBezTo>
                        <a:pt x="71" y="125"/>
                        <a:pt x="35" y="62"/>
                        <a:pt x="0" y="0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95" name="Freeform 1475">
                  <a:extLst>
                    <a:ext uri="{FF2B5EF4-FFF2-40B4-BE49-F238E27FC236}">
                      <a16:creationId xmlns:a16="http://schemas.microsoft.com/office/drawing/2014/main" id="{145AB717-47EF-8DBB-5740-35D24645B3F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122" y="2757"/>
                  <a:ext cx="90" cy="426"/>
                </a:xfrm>
                <a:custGeom>
                  <a:avLst/>
                  <a:gdLst>
                    <a:gd name="T0" fmla="*/ 87 w 90"/>
                    <a:gd name="T1" fmla="*/ 426 h 426"/>
                    <a:gd name="T2" fmla="*/ 87 w 90"/>
                    <a:gd name="T3" fmla="*/ 255 h 426"/>
                    <a:gd name="T4" fmla="*/ 66 w 90"/>
                    <a:gd name="T5" fmla="*/ 111 h 426"/>
                    <a:gd name="T6" fmla="*/ 0 w 90"/>
                    <a:gd name="T7" fmla="*/ 0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0" h="426">
                      <a:moveTo>
                        <a:pt x="87" y="426"/>
                      </a:moveTo>
                      <a:cubicBezTo>
                        <a:pt x="88" y="366"/>
                        <a:pt x="90" y="307"/>
                        <a:pt x="87" y="255"/>
                      </a:cubicBezTo>
                      <a:cubicBezTo>
                        <a:pt x="84" y="203"/>
                        <a:pt x="80" y="153"/>
                        <a:pt x="66" y="111"/>
                      </a:cubicBezTo>
                      <a:cubicBezTo>
                        <a:pt x="52" y="69"/>
                        <a:pt x="26" y="34"/>
                        <a:pt x="0" y="0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96" name="Freeform 1476">
                  <a:extLst>
                    <a:ext uri="{FF2B5EF4-FFF2-40B4-BE49-F238E27FC236}">
                      <a16:creationId xmlns:a16="http://schemas.microsoft.com/office/drawing/2014/main" id="{AD50CABD-FFEC-5DA6-A8F4-70D74BAD6562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143" y="2736"/>
                  <a:ext cx="435" cy="288"/>
                </a:xfrm>
                <a:custGeom>
                  <a:avLst/>
                  <a:gdLst>
                    <a:gd name="T0" fmla="*/ 435 w 435"/>
                    <a:gd name="T1" fmla="*/ 288 h 288"/>
                    <a:gd name="T2" fmla="*/ 225 w 435"/>
                    <a:gd name="T3" fmla="*/ 192 h 288"/>
                    <a:gd name="T4" fmla="*/ 96 w 435"/>
                    <a:gd name="T5" fmla="*/ 78 h 288"/>
                    <a:gd name="T6" fmla="*/ 0 w 435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35" h="288">
                      <a:moveTo>
                        <a:pt x="435" y="288"/>
                      </a:moveTo>
                      <a:cubicBezTo>
                        <a:pt x="358" y="257"/>
                        <a:pt x="281" y="227"/>
                        <a:pt x="225" y="192"/>
                      </a:cubicBezTo>
                      <a:cubicBezTo>
                        <a:pt x="169" y="157"/>
                        <a:pt x="133" y="110"/>
                        <a:pt x="96" y="78"/>
                      </a:cubicBezTo>
                      <a:cubicBezTo>
                        <a:pt x="59" y="46"/>
                        <a:pt x="29" y="23"/>
                        <a:pt x="0" y="0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97" name="Freeform 1477">
                  <a:extLst>
                    <a:ext uri="{FF2B5EF4-FFF2-40B4-BE49-F238E27FC236}">
                      <a16:creationId xmlns:a16="http://schemas.microsoft.com/office/drawing/2014/main" id="{F9B562AB-FCEF-1C35-89BD-5CBD7DFAEC08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158" y="2775"/>
                  <a:ext cx="294" cy="354"/>
                </a:xfrm>
                <a:custGeom>
                  <a:avLst/>
                  <a:gdLst>
                    <a:gd name="T0" fmla="*/ 294 w 294"/>
                    <a:gd name="T1" fmla="*/ 354 h 354"/>
                    <a:gd name="T2" fmla="*/ 216 w 294"/>
                    <a:gd name="T3" fmla="*/ 288 h 354"/>
                    <a:gd name="T4" fmla="*/ 60 w 294"/>
                    <a:gd name="T5" fmla="*/ 63 h 354"/>
                    <a:gd name="T6" fmla="*/ 0 w 294"/>
                    <a:gd name="T7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94" h="354">
                      <a:moveTo>
                        <a:pt x="294" y="354"/>
                      </a:moveTo>
                      <a:cubicBezTo>
                        <a:pt x="274" y="345"/>
                        <a:pt x="255" y="336"/>
                        <a:pt x="216" y="288"/>
                      </a:cubicBezTo>
                      <a:cubicBezTo>
                        <a:pt x="177" y="240"/>
                        <a:pt x="96" y="111"/>
                        <a:pt x="60" y="63"/>
                      </a:cubicBezTo>
                      <a:cubicBezTo>
                        <a:pt x="24" y="15"/>
                        <a:pt x="12" y="7"/>
                        <a:pt x="0" y="0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78" name="Freeform 1478">
                <a:extLst>
                  <a:ext uri="{FF2B5EF4-FFF2-40B4-BE49-F238E27FC236}">
                    <a16:creationId xmlns:a16="http://schemas.microsoft.com/office/drawing/2014/main" id="{06E63770-E61E-5094-189C-31B74287FCE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294" y="1751"/>
                <a:ext cx="273" cy="484"/>
              </a:xfrm>
              <a:custGeom>
                <a:avLst/>
                <a:gdLst>
                  <a:gd name="T0" fmla="*/ 44 w 273"/>
                  <a:gd name="T1" fmla="*/ 484 h 484"/>
                  <a:gd name="T2" fmla="*/ 26 w 273"/>
                  <a:gd name="T3" fmla="*/ 418 h 484"/>
                  <a:gd name="T4" fmla="*/ 2 w 273"/>
                  <a:gd name="T5" fmla="*/ 298 h 484"/>
                  <a:gd name="T6" fmla="*/ 17 w 273"/>
                  <a:gd name="T7" fmla="*/ 184 h 484"/>
                  <a:gd name="T8" fmla="*/ 14 w 273"/>
                  <a:gd name="T9" fmla="*/ 34 h 484"/>
                  <a:gd name="T10" fmla="*/ 47 w 273"/>
                  <a:gd name="T11" fmla="*/ 7 h 484"/>
                  <a:gd name="T12" fmla="*/ 104 w 273"/>
                  <a:gd name="T13" fmla="*/ 73 h 484"/>
                  <a:gd name="T14" fmla="*/ 149 w 273"/>
                  <a:gd name="T15" fmla="*/ 154 h 484"/>
                  <a:gd name="T16" fmla="*/ 194 w 273"/>
                  <a:gd name="T17" fmla="*/ 205 h 484"/>
                  <a:gd name="T18" fmla="*/ 248 w 273"/>
                  <a:gd name="T19" fmla="*/ 256 h 484"/>
                  <a:gd name="T20" fmla="*/ 251 w 273"/>
                  <a:gd name="T21" fmla="*/ 295 h 484"/>
                  <a:gd name="T22" fmla="*/ 272 w 273"/>
                  <a:gd name="T23" fmla="*/ 271 h 484"/>
                  <a:gd name="T24" fmla="*/ 245 w 273"/>
                  <a:gd name="T25" fmla="*/ 310 h 484"/>
                  <a:gd name="T26" fmla="*/ 230 w 273"/>
                  <a:gd name="T27" fmla="*/ 32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3" h="484">
                    <a:moveTo>
                      <a:pt x="44" y="484"/>
                    </a:moveTo>
                    <a:cubicBezTo>
                      <a:pt x="41" y="474"/>
                      <a:pt x="33" y="449"/>
                      <a:pt x="26" y="418"/>
                    </a:cubicBezTo>
                    <a:cubicBezTo>
                      <a:pt x="19" y="387"/>
                      <a:pt x="4" y="337"/>
                      <a:pt x="2" y="298"/>
                    </a:cubicBezTo>
                    <a:cubicBezTo>
                      <a:pt x="0" y="259"/>
                      <a:pt x="15" y="228"/>
                      <a:pt x="17" y="184"/>
                    </a:cubicBezTo>
                    <a:cubicBezTo>
                      <a:pt x="19" y="140"/>
                      <a:pt x="9" y="63"/>
                      <a:pt x="14" y="34"/>
                    </a:cubicBezTo>
                    <a:cubicBezTo>
                      <a:pt x="19" y="5"/>
                      <a:pt x="32" y="0"/>
                      <a:pt x="47" y="7"/>
                    </a:cubicBezTo>
                    <a:cubicBezTo>
                      <a:pt x="62" y="14"/>
                      <a:pt x="87" y="49"/>
                      <a:pt x="104" y="73"/>
                    </a:cubicBezTo>
                    <a:cubicBezTo>
                      <a:pt x="121" y="97"/>
                      <a:pt x="134" y="132"/>
                      <a:pt x="149" y="154"/>
                    </a:cubicBezTo>
                    <a:cubicBezTo>
                      <a:pt x="164" y="176"/>
                      <a:pt x="178" y="188"/>
                      <a:pt x="194" y="205"/>
                    </a:cubicBezTo>
                    <a:cubicBezTo>
                      <a:pt x="210" y="222"/>
                      <a:pt x="239" y="241"/>
                      <a:pt x="248" y="256"/>
                    </a:cubicBezTo>
                    <a:cubicBezTo>
                      <a:pt x="257" y="271"/>
                      <a:pt x="247" y="293"/>
                      <a:pt x="251" y="295"/>
                    </a:cubicBezTo>
                    <a:cubicBezTo>
                      <a:pt x="255" y="297"/>
                      <a:pt x="273" y="269"/>
                      <a:pt x="272" y="271"/>
                    </a:cubicBezTo>
                    <a:cubicBezTo>
                      <a:pt x="271" y="273"/>
                      <a:pt x="252" y="302"/>
                      <a:pt x="245" y="310"/>
                    </a:cubicBezTo>
                    <a:cubicBezTo>
                      <a:pt x="238" y="318"/>
                      <a:pt x="234" y="320"/>
                      <a:pt x="230" y="322"/>
                    </a:cubicBezTo>
                  </a:path>
                </a:pathLst>
              </a:custGeom>
              <a:solidFill>
                <a:srgbClr val="FFEFF8"/>
              </a:solidFill>
              <a:ln w="190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79" name="Freeform 1479">
                <a:extLst>
                  <a:ext uri="{FF2B5EF4-FFF2-40B4-BE49-F238E27FC236}">
                    <a16:creationId xmlns:a16="http://schemas.microsoft.com/office/drawing/2014/main" id="{0B8AE384-B15D-CA00-AE2B-8ED9F365E9C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854" y="1856"/>
                <a:ext cx="4116" cy="1495"/>
              </a:xfrm>
              <a:custGeom>
                <a:avLst/>
                <a:gdLst>
                  <a:gd name="T0" fmla="*/ 406 w 4116"/>
                  <a:gd name="T1" fmla="*/ 979 h 1495"/>
                  <a:gd name="T2" fmla="*/ 837 w 4116"/>
                  <a:gd name="T3" fmla="*/ 1092 h 1495"/>
                  <a:gd name="T4" fmla="*/ 979 w 4116"/>
                  <a:gd name="T5" fmla="*/ 1219 h 1495"/>
                  <a:gd name="T6" fmla="*/ 852 w 4116"/>
                  <a:gd name="T7" fmla="*/ 1309 h 1495"/>
                  <a:gd name="T8" fmla="*/ 778 w 4116"/>
                  <a:gd name="T9" fmla="*/ 1309 h 1495"/>
                  <a:gd name="T10" fmla="*/ 778 w 4116"/>
                  <a:gd name="T11" fmla="*/ 1324 h 1495"/>
                  <a:gd name="T12" fmla="*/ 664 w 4116"/>
                  <a:gd name="T13" fmla="*/ 1321 h 1495"/>
                  <a:gd name="T14" fmla="*/ 637 w 4116"/>
                  <a:gd name="T15" fmla="*/ 1375 h 1495"/>
                  <a:gd name="T16" fmla="*/ 739 w 4116"/>
                  <a:gd name="T17" fmla="*/ 1384 h 1495"/>
                  <a:gd name="T18" fmla="*/ 715 w 4116"/>
                  <a:gd name="T19" fmla="*/ 1444 h 1495"/>
                  <a:gd name="T20" fmla="*/ 781 w 4116"/>
                  <a:gd name="T21" fmla="*/ 1483 h 1495"/>
                  <a:gd name="T22" fmla="*/ 850 w 4116"/>
                  <a:gd name="T23" fmla="*/ 1456 h 1495"/>
                  <a:gd name="T24" fmla="*/ 972 w 4116"/>
                  <a:gd name="T25" fmla="*/ 1384 h 1495"/>
                  <a:gd name="T26" fmla="*/ 1303 w 4116"/>
                  <a:gd name="T27" fmla="*/ 1279 h 1495"/>
                  <a:gd name="T28" fmla="*/ 1857 w 4116"/>
                  <a:gd name="T29" fmla="*/ 1219 h 1495"/>
                  <a:gd name="T30" fmla="*/ 2854 w 4116"/>
                  <a:gd name="T31" fmla="*/ 1129 h 1495"/>
                  <a:gd name="T32" fmla="*/ 3172 w 4116"/>
                  <a:gd name="T33" fmla="*/ 928 h 1495"/>
                  <a:gd name="T34" fmla="*/ 3130 w 4116"/>
                  <a:gd name="T35" fmla="*/ 1063 h 1495"/>
                  <a:gd name="T36" fmla="*/ 3019 w 4116"/>
                  <a:gd name="T37" fmla="*/ 1138 h 1495"/>
                  <a:gd name="T38" fmla="*/ 3139 w 4116"/>
                  <a:gd name="T39" fmla="*/ 1114 h 1495"/>
                  <a:gd name="T40" fmla="*/ 3046 w 4116"/>
                  <a:gd name="T41" fmla="*/ 1300 h 1495"/>
                  <a:gd name="T42" fmla="*/ 3181 w 4116"/>
                  <a:gd name="T43" fmla="*/ 1153 h 1495"/>
                  <a:gd name="T44" fmla="*/ 3162 w 4116"/>
                  <a:gd name="T45" fmla="*/ 1317 h 1495"/>
                  <a:gd name="T46" fmla="*/ 3252 w 4116"/>
                  <a:gd name="T47" fmla="*/ 1204 h 1495"/>
                  <a:gd name="T48" fmla="*/ 3342 w 4116"/>
                  <a:gd name="T49" fmla="*/ 1309 h 1495"/>
                  <a:gd name="T50" fmla="*/ 3312 w 4116"/>
                  <a:gd name="T51" fmla="*/ 1137 h 1495"/>
                  <a:gd name="T52" fmla="*/ 3417 w 4116"/>
                  <a:gd name="T53" fmla="*/ 1204 h 1495"/>
                  <a:gd name="T54" fmla="*/ 3319 w 4116"/>
                  <a:gd name="T55" fmla="*/ 987 h 1495"/>
                  <a:gd name="T56" fmla="*/ 3169 w 4116"/>
                  <a:gd name="T57" fmla="*/ 664 h 1495"/>
                  <a:gd name="T58" fmla="*/ 3139 w 4116"/>
                  <a:gd name="T59" fmla="*/ 544 h 1495"/>
                  <a:gd name="T60" fmla="*/ 3477 w 4116"/>
                  <a:gd name="T61" fmla="*/ 297 h 1495"/>
                  <a:gd name="T62" fmla="*/ 3964 w 4116"/>
                  <a:gd name="T63" fmla="*/ 349 h 1495"/>
                  <a:gd name="T64" fmla="*/ 3934 w 4116"/>
                  <a:gd name="T65" fmla="*/ 1302 h 1495"/>
                  <a:gd name="T66" fmla="*/ 3717 w 4116"/>
                  <a:gd name="T67" fmla="*/ 844 h 1495"/>
                  <a:gd name="T68" fmla="*/ 4039 w 4116"/>
                  <a:gd name="T69" fmla="*/ 447 h 1495"/>
                  <a:gd name="T70" fmla="*/ 3987 w 4116"/>
                  <a:gd name="T71" fmla="*/ 64 h 1495"/>
                  <a:gd name="T72" fmla="*/ 3184 w 4116"/>
                  <a:gd name="T73" fmla="*/ 357 h 1495"/>
                  <a:gd name="T74" fmla="*/ 2877 w 4116"/>
                  <a:gd name="T75" fmla="*/ 297 h 1495"/>
                  <a:gd name="T76" fmla="*/ 2397 w 4116"/>
                  <a:gd name="T77" fmla="*/ 79 h 1495"/>
                  <a:gd name="T78" fmla="*/ 1639 w 4116"/>
                  <a:gd name="T79" fmla="*/ 57 h 1495"/>
                  <a:gd name="T80" fmla="*/ 1092 w 4116"/>
                  <a:gd name="T81" fmla="*/ 199 h 1495"/>
                  <a:gd name="T82" fmla="*/ 829 w 4116"/>
                  <a:gd name="T83" fmla="*/ 222 h 1495"/>
                  <a:gd name="T84" fmla="*/ 582 w 4116"/>
                  <a:gd name="T85" fmla="*/ 229 h 1495"/>
                  <a:gd name="T86" fmla="*/ 297 w 4116"/>
                  <a:gd name="T87" fmla="*/ 514 h 1495"/>
                  <a:gd name="T88" fmla="*/ 109 w 4116"/>
                  <a:gd name="T89" fmla="*/ 747 h 1495"/>
                  <a:gd name="T90" fmla="*/ 10 w 4116"/>
                  <a:gd name="T91" fmla="*/ 919 h 1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116" h="1495">
                    <a:moveTo>
                      <a:pt x="112" y="1012"/>
                    </a:moveTo>
                    <a:cubicBezTo>
                      <a:pt x="178" y="1022"/>
                      <a:pt x="332" y="978"/>
                      <a:pt x="406" y="979"/>
                    </a:cubicBezTo>
                    <a:cubicBezTo>
                      <a:pt x="480" y="980"/>
                      <a:pt x="487" y="998"/>
                      <a:pt x="559" y="1017"/>
                    </a:cubicBezTo>
                    <a:cubicBezTo>
                      <a:pt x="631" y="1036"/>
                      <a:pt x="773" y="1073"/>
                      <a:pt x="837" y="1092"/>
                    </a:cubicBezTo>
                    <a:cubicBezTo>
                      <a:pt x="901" y="1111"/>
                      <a:pt x="918" y="1108"/>
                      <a:pt x="942" y="1129"/>
                    </a:cubicBezTo>
                    <a:cubicBezTo>
                      <a:pt x="966" y="1150"/>
                      <a:pt x="975" y="1195"/>
                      <a:pt x="979" y="1219"/>
                    </a:cubicBezTo>
                    <a:cubicBezTo>
                      <a:pt x="983" y="1243"/>
                      <a:pt x="985" y="1257"/>
                      <a:pt x="964" y="1272"/>
                    </a:cubicBezTo>
                    <a:cubicBezTo>
                      <a:pt x="943" y="1287"/>
                      <a:pt x="878" y="1300"/>
                      <a:pt x="852" y="1309"/>
                    </a:cubicBezTo>
                    <a:cubicBezTo>
                      <a:pt x="826" y="1318"/>
                      <a:pt x="819" y="1324"/>
                      <a:pt x="807" y="1324"/>
                    </a:cubicBezTo>
                    <a:cubicBezTo>
                      <a:pt x="795" y="1324"/>
                      <a:pt x="787" y="1312"/>
                      <a:pt x="778" y="1309"/>
                    </a:cubicBezTo>
                    <a:cubicBezTo>
                      <a:pt x="769" y="1306"/>
                      <a:pt x="754" y="1304"/>
                      <a:pt x="754" y="1306"/>
                    </a:cubicBezTo>
                    <a:cubicBezTo>
                      <a:pt x="754" y="1308"/>
                      <a:pt x="790" y="1324"/>
                      <a:pt x="778" y="1324"/>
                    </a:cubicBezTo>
                    <a:cubicBezTo>
                      <a:pt x="766" y="1324"/>
                      <a:pt x="701" y="1304"/>
                      <a:pt x="682" y="1303"/>
                    </a:cubicBezTo>
                    <a:cubicBezTo>
                      <a:pt x="663" y="1302"/>
                      <a:pt x="657" y="1315"/>
                      <a:pt x="664" y="1321"/>
                    </a:cubicBezTo>
                    <a:cubicBezTo>
                      <a:pt x="671" y="1327"/>
                      <a:pt x="728" y="1330"/>
                      <a:pt x="724" y="1339"/>
                    </a:cubicBezTo>
                    <a:cubicBezTo>
                      <a:pt x="720" y="1348"/>
                      <a:pt x="650" y="1367"/>
                      <a:pt x="637" y="1375"/>
                    </a:cubicBezTo>
                    <a:cubicBezTo>
                      <a:pt x="624" y="1383"/>
                      <a:pt x="626" y="1388"/>
                      <a:pt x="643" y="1390"/>
                    </a:cubicBezTo>
                    <a:cubicBezTo>
                      <a:pt x="660" y="1392"/>
                      <a:pt x="736" y="1374"/>
                      <a:pt x="739" y="1384"/>
                    </a:cubicBezTo>
                    <a:cubicBezTo>
                      <a:pt x="742" y="1394"/>
                      <a:pt x="668" y="1437"/>
                      <a:pt x="664" y="1447"/>
                    </a:cubicBezTo>
                    <a:cubicBezTo>
                      <a:pt x="660" y="1457"/>
                      <a:pt x="691" y="1451"/>
                      <a:pt x="715" y="1444"/>
                    </a:cubicBezTo>
                    <a:cubicBezTo>
                      <a:pt x="739" y="1437"/>
                      <a:pt x="796" y="1400"/>
                      <a:pt x="807" y="1407"/>
                    </a:cubicBezTo>
                    <a:cubicBezTo>
                      <a:pt x="818" y="1414"/>
                      <a:pt x="781" y="1471"/>
                      <a:pt x="781" y="1483"/>
                    </a:cubicBezTo>
                    <a:cubicBezTo>
                      <a:pt x="781" y="1495"/>
                      <a:pt x="796" y="1486"/>
                      <a:pt x="807" y="1482"/>
                    </a:cubicBezTo>
                    <a:cubicBezTo>
                      <a:pt x="818" y="1478"/>
                      <a:pt x="838" y="1464"/>
                      <a:pt x="850" y="1456"/>
                    </a:cubicBezTo>
                    <a:cubicBezTo>
                      <a:pt x="862" y="1448"/>
                      <a:pt x="857" y="1447"/>
                      <a:pt x="877" y="1435"/>
                    </a:cubicBezTo>
                    <a:cubicBezTo>
                      <a:pt x="897" y="1423"/>
                      <a:pt x="930" y="1404"/>
                      <a:pt x="972" y="1384"/>
                    </a:cubicBezTo>
                    <a:cubicBezTo>
                      <a:pt x="1014" y="1364"/>
                      <a:pt x="1074" y="1333"/>
                      <a:pt x="1129" y="1315"/>
                    </a:cubicBezTo>
                    <a:cubicBezTo>
                      <a:pt x="1184" y="1297"/>
                      <a:pt x="1241" y="1295"/>
                      <a:pt x="1303" y="1279"/>
                    </a:cubicBezTo>
                    <a:cubicBezTo>
                      <a:pt x="1365" y="1263"/>
                      <a:pt x="1412" y="1229"/>
                      <a:pt x="1504" y="1219"/>
                    </a:cubicBezTo>
                    <a:cubicBezTo>
                      <a:pt x="1596" y="1209"/>
                      <a:pt x="1733" y="1214"/>
                      <a:pt x="1857" y="1219"/>
                    </a:cubicBezTo>
                    <a:cubicBezTo>
                      <a:pt x="1981" y="1224"/>
                      <a:pt x="2081" y="1264"/>
                      <a:pt x="2247" y="1249"/>
                    </a:cubicBezTo>
                    <a:cubicBezTo>
                      <a:pt x="2413" y="1234"/>
                      <a:pt x="2708" y="1179"/>
                      <a:pt x="2854" y="1129"/>
                    </a:cubicBezTo>
                    <a:cubicBezTo>
                      <a:pt x="3000" y="1079"/>
                      <a:pt x="3068" y="979"/>
                      <a:pt x="3121" y="946"/>
                    </a:cubicBezTo>
                    <a:cubicBezTo>
                      <a:pt x="3174" y="913"/>
                      <a:pt x="3170" y="924"/>
                      <a:pt x="3172" y="928"/>
                    </a:cubicBezTo>
                    <a:cubicBezTo>
                      <a:pt x="3174" y="932"/>
                      <a:pt x="3143" y="951"/>
                      <a:pt x="3136" y="973"/>
                    </a:cubicBezTo>
                    <a:cubicBezTo>
                      <a:pt x="3129" y="995"/>
                      <a:pt x="3146" y="1042"/>
                      <a:pt x="3130" y="1063"/>
                    </a:cubicBezTo>
                    <a:cubicBezTo>
                      <a:pt x="3114" y="1084"/>
                      <a:pt x="3060" y="1087"/>
                      <a:pt x="3042" y="1099"/>
                    </a:cubicBezTo>
                    <a:cubicBezTo>
                      <a:pt x="3024" y="1111"/>
                      <a:pt x="3017" y="1129"/>
                      <a:pt x="3019" y="1138"/>
                    </a:cubicBezTo>
                    <a:cubicBezTo>
                      <a:pt x="3021" y="1147"/>
                      <a:pt x="3037" y="1156"/>
                      <a:pt x="3057" y="1152"/>
                    </a:cubicBezTo>
                    <a:cubicBezTo>
                      <a:pt x="3077" y="1148"/>
                      <a:pt x="3140" y="1102"/>
                      <a:pt x="3139" y="1114"/>
                    </a:cubicBezTo>
                    <a:cubicBezTo>
                      <a:pt x="3138" y="1126"/>
                      <a:pt x="3064" y="1196"/>
                      <a:pt x="3049" y="1227"/>
                    </a:cubicBezTo>
                    <a:cubicBezTo>
                      <a:pt x="3034" y="1258"/>
                      <a:pt x="3039" y="1294"/>
                      <a:pt x="3046" y="1300"/>
                    </a:cubicBezTo>
                    <a:cubicBezTo>
                      <a:pt x="3053" y="1306"/>
                      <a:pt x="3068" y="1286"/>
                      <a:pt x="3091" y="1261"/>
                    </a:cubicBezTo>
                    <a:cubicBezTo>
                      <a:pt x="3114" y="1236"/>
                      <a:pt x="3168" y="1162"/>
                      <a:pt x="3181" y="1153"/>
                    </a:cubicBezTo>
                    <a:cubicBezTo>
                      <a:pt x="3194" y="1144"/>
                      <a:pt x="3172" y="1183"/>
                      <a:pt x="3169" y="1210"/>
                    </a:cubicBezTo>
                    <a:cubicBezTo>
                      <a:pt x="3166" y="1237"/>
                      <a:pt x="3156" y="1305"/>
                      <a:pt x="3162" y="1317"/>
                    </a:cubicBezTo>
                    <a:cubicBezTo>
                      <a:pt x="3168" y="1329"/>
                      <a:pt x="3187" y="1301"/>
                      <a:pt x="3202" y="1282"/>
                    </a:cubicBezTo>
                    <a:cubicBezTo>
                      <a:pt x="3217" y="1263"/>
                      <a:pt x="3236" y="1204"/>
                      <a:pt x="3252" y="1204"/>
                    </a:cubicBezTo>
                    <a:cubicBezTo>
                      <a:pt x="3268" y="1204"/>
                      <a:pt x="3283" y="1264"/>
                      <a:pt x="3298" y="1282"/>
                    </a:cubicBezTo>
                    <a:cubicBezTo>
                      <a:pt x="3313" y="1300"/>
                      <a:pt x="3334" y="1313"/>
                      <a:pt x="3342" y="1309"/>
                    </a:cubicBezTo>
                    <a:cubicBezTo>
                      <a:pt x="3350" y="1305"/>
                      <a:pt x="3354" y="1286"/>
                      <a:pt x="3349" y="1257"/>
                    </a:cubicBezTo>
                    <a:cubicBezTo>
                      <a:pt x="3344" y="1228"/>
                      <a:pt x="3305" y="1146"/>
                      <a:pt x="3312" y="1137"/>
                    </a:cubicBezTo>
                    <a:cubicBezTo>
                      <a:pt x="3319" y="1128"/>
                      <a:pt x="3374" y="1190"/>
                      <a:pt x="3391" y="1201"/>
                    </a:cubicBezTo>
                    <a:cubicBezTo>
                      <a:pt x="3408" y="1212"/>
                      <a:pt x="3420" y="1220"/>
                      <a:pt x="3417" y="1204"/>
                    </a:cubicBezTo>
                    <a:cubicBezTo>
                      <a:pt x="3414" y="1188"/>
                      <a:pt x="3388" y="1143"/>
                      <a:pt x="3372" y="1107"/>
                    </a:cubicBezTo>
                    <a:cubicBezTo>
                      <a:pt x="3356" y="1071"/>
                      <a:pt x="3335" y="1037"/>
                      <a:pt x="3319" y="987"/>
                    </a:cubicBezTo>
                    <a:cubicBezTo>
                      <a:pt x="3303" y="937"/>
                      <a:pt x="3299" y="861"/>
                      <a:pt x="3274" y="807"/>
                    </a:cubicBezTo>
                    <a:cubicBezTo>
                      <a:pt x="3249" y="753"/>
                      <a:pt x="3201" y="694"/>
                      <a:pt x="3169" y="664"/>
                    </a:cubicBezTo>
                    <a:cubicBezTo>
                      <a:pt x="3137" y="634"/>
                      <a:pt x="3084" y="647"/>
                      <a:pt x="3079" y="627"/>
                    </a:cubicBezTo>
                    <a:cubicBezTo>
                      <a:pt x="3074" y="607"/>
                      <a:pt x="3117" y="569"/>
                      <a:pt x="3139" y="544"/>
                    </a:cubicBezTo>
                    <a:cubicBezTo>
                      <a:pt x="3161" y="519"/>
                      <a:pt x="3158" y="518"/>
                      <a:pt x="3214" y="477"/>
                    </a:cubicBezTo>
                    <a:cubicBezTo>
                      <a:pt x="3270" y="436"/>
                      <a:pt x="3369" y="354"/>
                      <a:pt x="3477" y="297"/>
                    </a:cubicBezTo>
                    <a:cubicBezTo>
                      <a:pt x="3585" y="240"/>
                      <a:pt x="3778" y="123"/>
                      <a:pt x="3859" y="132"/>
                    </a:cubicBezTo>
                    <a:cubicBezTo>
                      <a:pt x="3940" y="141"/>
                      <a:pt x="4004" y="243"/>
                      <a:pt x="3964" y="349"/>
                    </a:cubicBezTo>
                    <a:cubicBezTo>
                      <a:pt x="3924" y="455"/>
                      <a:pt x="3624" y="610"/>
                      <a:pt x="3619" y="769"/>
                    </a:cubicBezTo>
                    <a:cubicBezTo>
                      <a:pt x="3614" y="928"/>
                      <a:pt x="3894" y="1242"/>
                      <a:pt x="3934" y="1302"/>
                    </a:cubicBezTo>
                    <a:cubicBezTo>
                      <a:pt x="3974" y="1362"/>
                      <a:pt x="3895" y="1205"/>
                      <a:pt x="3859" y="1129"/>
                    </a:cubicBezTo>
                    <a:cubicBezTo>
                      <a:pt x="3823" y="1053"/>
                      <a:pt x="3726" y="925"/>
                      <a:pt x="3717" y="844"/>
                    </a:cubicBezTo>
                    <a:cubicBezTo>
                      <a:pt x="3708" y="763"/>
                      <a:pt x="3753" y="708"/>
                      <a:pt x="3807" y="642"/>
                    </a:cubicBezTo>
                    <a:cubicBezTo>
                      <a:pt x="3861" y="576"/>
                      <a:pt x="3989" y="518"/>
                      <a:pt x="4039" y="447"/>
                    </a:cubicBezTo>
                    <a:cubicBezTo>
                      <a:pt x="4089" y="376"/>
                      <a:pt x="4116" y="278"/>
                      <a:pt x="4107" y="214"/>
                    </a:cubicBezTo>
                    <a:cubicBezTo>
                      <a:pt x="4098" y="150"/>
                      <a:pt x="4044" y="91"/>
                      <a:pt x="3987" y="64"/>
                    </a:cubicBezTo>
                    <a:cubicBezTo>
                      <a:pt x="3930" y="37"/>
                      <a:pt x="3896" y="0"/>
                      <a:pt x="3762" y="49"/>
                    </a:cubicBezTo>
                    <a:cubicBezTo>
                      <a:pt x="3628" y="98"/>
                      <a:pt x="3299" y="298"/>
                      <a:pt x="3184" y="357"/>
                    </a:cubicBezTo>
                    <a:cubicBezTo>
                      <a:pt x="3069" y="416"/>
                      <a:pt x="3123" y="412"/>
                      <a:pt x="3072" y="402"/>
                    </a:cubicBezTo>
                    <a:cubicBezTo>
                      <a:pt x="3021" y="392"/>
                      <a:pt x="2928" y="329"/>
                      <a:pt x="2877" y="297"/>
                    </a:cubicBezTo>
                    <a:cubicBezTo>
                      <a:pt x="2826" y="265"/>
                      <a:pt x="2844" y="243"/>
                      <a:pt x="2764" y="207"/>
                    </a:cubicBezTo>
                    <a:cubicBezTo>
                      <a:pt x="2684" y="171"/>
                      <a:pt x="2533" y="103"/>
                      <a:pt x="2397" y="79"/>
                    </a:cubicBezTo>
                    <a:cubicBezTo>
                      <a:pt x="2261" y="55"/>
                      <a:pt x="2073" y="68"/>
                      <a:pt x="1947" y="64"/>
                    </a:cubicBezTo>
                    <a:cubicBezTo>
                      <a:pt x="1821" y="60"/>
                      <a:pt x="1746" y="46"/>
                      <a:pt x="1639" y="57"/>
                    </a:cubicBezTo>
                    <a:cubicBezTo>
                      <a:pt x="1532" y="68"/>
                      <a:pt x="1393" y="108"/>
                      <a:pt x="1302" y="132"/>
                    </a:cubicBezTo>
                    <a:cubicBezTo>
                      <a:pt x="1211" y="156"/>
                      <a:pt x="1151" y="188"/>
                      <a:pt x="1092" y="199"/>
                    </a:cubicBezTo>
                    <a:cubicBezTo>
                      <a:pt x="1033" y="210"/>
                      <a:pt x="993" y="195"/>
                      <a:pt x="949" y="199"/>
                    </a:cubicBezTo>
                    <a:cubicBezTo>
                      <a:pt x="905" y="203"/>
                      <a:pt x="873" y="221"/>
                      <a:pt x="829" y="222"/>
                    </a:cubicBezTo>
                    <a:cubicBezTo>
                      <a:pt x="785" y="223"/>
                      <a:pt x="728" y="206"/>
                      <a:pt x="687" y="207"/>
                    </a:cubicBezTo>
                    <a:cubicBezTo>
                      <a:pt x="646" y="208"/>
                      <a:pt x="622" y="194"/>
                      <a:pt x="582" y="229"/>
                    </a:cubicBezTo>
                    <a:cubicBezTo>
                      <a:pt x="542" y="264"/>
                      <a:pt x="494" y="370"/>
                      <a:pt x="447" y="417"/>
                    </a:cubicBezTo>
                    <a:cubicBezTo>
                      <a:pt x="400" y="464"/>
                      <a:pt x="332" y="480"/>
                      <a:pt x="297" y="514"/>
                    </a:cubicBezTo>
                    <a:cubicBezTo>
                      <a:pt x="262" y="548"/>
                      <a:pt x="268" y="580"/>
                      <a:pt x="237" y="619"/>
                    </a:cubicBezTo>
                    <a:cubicBezTo>
                      <a:pt x="206" y="658"/>
                      <a:pt x="140" y="718"/>
                      <a:pt x="109" y="747"/>
                    </a:cubicBezTo>
                    <a:cubicBezTo>
                      <a:pt x="78" y="776"/>
                      <a:pt x="66" y="763"/>
                      <a:pt x="49" y="792"/>
                    </a:cubicBezTo>
                    <a:cubicBezTo>
                      <a:pt x="32" y="821"/>
                      <a:pt x="0" y="883"/>
                      <a:pt x="10" y="919"/>
                    </a:cubicBezTo>
                    <a:cubicBezTo>
                      <a:pt x="20" y="955"/>
                      <a:pt x="46" y="1002"/>
                      <a:pt x="112" y="10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80" name="Group 1480">
                <a:extLst>
                  <a:ext uri="{FF2B5EF4-FFF2-40B4-BE49-F238E27FC236}">
                    <a16:creationId xmlns:a16="http://schemas.microsoft.com/office/drawing/2014/main" id="{3E43F769-747B-203B-8DE7-505F62E0CEA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242" y="2510"/>
                <a:ext cx="225" cy="142"/>
                <a:chOff x="1242" y="2510"/>
                <a:chExt cx="225" cy="142"/>
              </a:xfrm>
            </p:grpSpPr>
            <p:sp>
              <p:nvSpPr>
                <p:cNvPr id="91" name="Oval 1481">
                  <a:extLst>
                    <a:ext uri="{FF2B5EF4-FFF2-40B4-BE49-F238E27FC236}">
                      <a16:creationId xmlns:a16="http://schemas.microsoft.com/office/drawing/2014/main" id="{044A24E0-A20A-BBDF-9E21-E20D59AA752E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326" y="2541"/>
                  <a:ext cx="104" cy="108"/>
                </a:xfrm>
                <a:prstGeom prst="ellipse">
                  <a:avLst/>
                </a:prstGeom>
                <a:solidFill>
                  <a:srgbClr val="000000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92" name="Freeform 1482">
                  <a:extLst>
                    <a:ext uri="{FF2B5EF4-FFF2-40B4-BE49-F238E27FC236}">
                      <a16:creationId xmlns:a16="http://schemas.microsoft.com/office/drawing/2014/main" id="{B2635412-4987-7244-92BE-EC7076763260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242" y="2510"/>
                  <a:ext cx="225" cy="142"/>
                </a:xfrm>
                <a:custGeom>
                  <a:avLst/>
                  <a:gdLst>
                    <a:gd name="T0" fmla="*/ 0 w 225"/>
                    <a:gd name="T1" fmla="*/ 142 h 142"/>
                    <a:gd name="T2" fmla="*/ 51 w 225"/>
                    <a:gd name="T3" fmla="*/ 43 h 142"/>
                    <a:gd name="T4" fmla="*/ 162 w 225"/>
                    <a:gd name="T5" fmla="*/ 7 h 142"/>
                    <a:gd name="T6" fmla="*/ 225 w 225"/>
                    <a:gd name="T7" fmla="*/ 4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25" h="142">
                      <a:moveTo>
                        <a:pt x="0" y="142"/>
                      </a:moveTo>
                      <a:cubicBezTo>
                        <a:pt x="12" y="104"/>
                        <a:pt x="24" y="66"/>
                        <a:pt x="51" y="43"/>
                      </a:cubicBezTo>
                      <a:cubicBezTo>
                        <a:pt x="78" y="20"/>
                        <a:pt x="133" y="14"/>
                        <a:pt x="162" y="7"/>
                      </a:cubicBezTo>
                      <a:cubicBezTo>
                        <a:pt x="191" y="0"/>
                        <a:pt x="208" y="2"/>
                        <a:pt x="225" y="4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81" name="Freeform 1483">
                <a:extLst>
                  <a:ext uri="{FF2B5EF4-FFF2-40B4-BE49-F238E27FC236}">
                    <a16:creationId xmlns:a16="http://schemas.microsoft.com/office/drawing/2014/main" id="{D6ABD92F-B32E-4580-70FD-6B8317965FA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867" y="2768"/>
                <a:ext cx="97" cy="70"/>
              </a:xfrm>
              <a:custGeom>
                <a:avLst/>
                <a:gdLst>
                  <a:gd name="T0" fmla="*/ 0 w 97"/>
                  <a:gd name="T1" fmla="*/ 10 h 70"/>
                  <a:gd name="T2" fmla="*/ 36 w 97"/>
                  <a:gd name="T3" fmla="*/ 4 h 70"/>
                  <a:gd name="T4" fmla="*/ 42 w 97"/>
                  <a:gd name="T5" fmla="*/ 34 h 70"/>
                  <a:gd name="T6" fmla="*/ 66 w 97"/>
                  <a:gd name="T7" fmla="*/ 4 h 70"/>
                  <a:gd name="T8" fmla="*/ 90 w 97"/>
                  <a:gd name="T9" fmla="*/ 13 h 70"/>
                  <a:gd name="T10" fmla="*/ 93 w 97"/>
                  <a:gd name="T11" fmla="*/ 46 h 70"/>
                  <a:gd name="T12" fmla="*/ 66 w 97"/>
                  <a:gd name="T13" fmla="*/ 64 h 70"/>
                  <a:gd name="T14" fmla="*/ 48 w 97"/>
                  <a:gd name="T15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70">
                    <a:moveTo>
                      <a:pt x="0" y="10"/>
                    </a:moveTo>
                    <a:cubicBezTo>
                      <a:pt x="14" y="5"/>
                      <a:pt x="29" y="0"/>
                      <a:pt x="36" y="4"/>
                    </a:cubicBezTo>
                    <a:cubicBezTo>
                      <a:pt x="43" y="8"/>
                      <a:pt x="37" y="34"/>
                      <a:pt x="42" y="34"/>
                    </a:cubicBezTo>
                    <a:cubicBezTo>
                      <a:pt x="47" y="34"/>
                      <a:pt x="58" y="8"/>
                      <a:pt x="66" y="4"/>
                    </a:cubicBezTo>
                    <a:cubicBezTo>
                      <a:pt x="74" y="0"/>
                      <a:pt x="86" y="6"/>
                      <a:pt x="90" y="13"/>
                    </a:cubicBezTo>
                    <a:cubicBezTo>
                      <a:pt x="94" y="20"/>
                      <a:pt x="97" y="38"/>
                      <a:pt x="93" y="46"/>
                    </a:cubicBezTo>
                    <a:cubicBezTo>
                      <a:pt x="89" y="54"/>
                      <a:pt x="73" y="60"/>
                      <a:pt x="66" y="64"/>
                    </a:cubicBezTo>
                    <a:cubicBezTo>
                      <a:pt x="59" y="68"/>
                      <a:pt x="53" y="69"/>
                      <a:pt x="48" y="70"/>
                    </a:cubicBezTo>
                  </a:path>
                </a:pathLst>
              </a:custGeom>
              <a:solidFill>
                <a:srgbClr val="FF99CC"/>
              </a:solidFill>
              <a:ln w="190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82" name="Group 1484">
                <a:extLst>
                  <a:ext uri="{FF2B5EF4-FFF2-40B4-BE49-F238E27FC236}">
                    <a16:creationId xmlns:a16="http://schemas.microsoft.com/office/drawing/2014/main" id="{B1F3AAF9-A8E4-5D91-1F35-8CE1D0CE6F4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710" y="2264"/>
                <a:ext cx="466" cy="362"/>
                <a:chOff x="1710" y="2264"/>
                <a:chExt cx="466" cy="362"/>
              </a:xfrm>
            </p:grpSpPr>
            <p:sp>
              <p:nvSpPr>
                <p:cNvPr id="89" name="Freeform 1485">
                  <a:extLst>
                    <a:ext uri="{FF2B5EF4-FFF2-40B4-BE49-F238E27FC236}">
                      <a16:creationId xmlns:a16="http://schemas.microsoft.com/office/drawing/2014/main" id="{FC19E348-934E-58AE-570E-1FB5E8F7E9C7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710" y="2264"/>
                  <a:ext cx="466" cy="362"/>
                </a:xfrm>
                <a:custGeom>
                  <a:avLst/>
                  <a:gdLst>
                    <a:gd name="T0" fmla="*/ 30 w 466"/>
                    <a:gd name="T1" fmla="*/ 172 h 362"/>
                    <a:gd name="T2" fmla="*/ 216 w 466"/>
                    <a:gd name="T3" fmla="*/ 25 h 362"/>
                    <a:gd name="T4" fmla="*/ 312 w 466"/>
                    <a:gd name="T5" fmla="*/ 19 h 362"/>
                    <a:gd name="T6" fmla="*/ 450 w 466"/>
                    <a:gd name="T7" fmla="*/ 46 h 362"/>
                    <a:gd name="T8" fmla="*/ 411 w 466"/>
                    <a:gd name="T9" fmla="*/ 217 h 362"/>
                    <a:gd name="T10" fmla="*/ 273 w 466"/>
                    <a:gd name="T11" fmla="*/ 307 h 362"/>
                    <a:gd name="T12" fmla="*/ 111 w 466"/>
                    <a:gd name="T13" fmla="*/ 355 h 362"/>
                    <a:gd name="T14" fmla="*/ 63 w 466"/>
                    <a:gd name="T15" fmla="*/ 352 h 362"/>
                    <a:gd name="T16" fmla="*/ 120 w 466"/>
                    <a:gd name="T17" fmla="*/ 310 h 362"/>
                    <a:gd name="T18" fmla="*/ 78 w 466"/>
                    <a:gd name="T19" fmla="*/ 277 h 362"/>
                    <a:gd name="T20" fmla="*/ 48 w 466"/>
                    <a:gd name="T21" fmla="*/ 256 h 362"/>
                    <a:gd name="T22" fmla="*/ 72 w 466"/>
                    <a:gd name="T23" fmla="*/ 247 h 362"/>
                    <a:gd name="T24" fmla="*/ 3 w 466"/>
                    <a:gd name="T25" fmla="*/ 244 h 362"/>
                    <a:gd name="T26" fmla="*/ 57 w 466"/>
                    <a:gd name="T27" fmla="*/ 205 h 362"/>
                    <a:gd name="T28" fmla="*/ 6 w 466"/>
                    <a:gd name="T29" fmla="*/ 211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6" h="362">
                      <a:moveTo>
                        <a:pt x="30" y="172"/>
                      </a:moveTo>
                      <a:cubicBezTo>
                        <a:pt x="99" y="111"/>
                        <a:pt x="169" y="50"/>
                        <a:pt x="216" y="25"/>
                      </a:cubicBezTo>
                      <a:cubicBezTo>
                        <a:pt x="263" y="0"/>
                        <a:pt x="273" y="16"/>
                        <a:pt x="312" y="19"/>
                      </a:cubicBezTo>
                      <a:cubicBezTo>
                        <a:pt x="351" y="22"/>
                        <a:pt x="434" y="13"/>
                        <a:pt x="450" y="46"/>
                      </a:cubicBezTo>
                      <a:cubicBezTo>
                        <a:pt x="466" y="79"/>
                        <a:pt x="440" y="174"/>
                        <a:pt x="411" y="217"/>
                      </a:cubicBezTo>
                      <a:cubicBezTo>
                        <a:pt x="382" y="260"/>
                        <a:pt x="323" y="284"/>
                        <a:pt x="273" y="307"/>
                      </a:cubicBezTo>
                      <a:cubicBezTo>
                        <a:pt x="223" y="330"/>
                        <a:pt x="146" y="348"/>
                        <a:pt x="111" y="355"/>
                      </a:cubicBezTo>
                      <a:cubicBezTo>
                        <a:pt x="76" y="362"/>
                        <a:pt x="62" y="359"/>
                        <a:pt x="63" y="352"/>
                      </a:cubicBezTo>
                      <a:cubicBezTo>
                        <a:pt x="64" y="345"/>
                        <a:pt x="118" y="322"/>
                        <a:pt x="120" y="310"/>
                      </a:cubicBezTo>
                      <a:cubicBezTo>
                        <a:pt x="122" y="298"/>
                        <a:pt x="90" y="286"/>
                        <a:pt x="78" y="277"/>
                      </a:cubicBezTo>
                      <a:cubicBezTo>
                        <a:pt x="66" y="268"/>
                        <a:pt x="49" y="261"/>
                        <a:pt x="48" y="256"/>
                      </a:cubicBezTo>
                      <a:cubicBezTo>
                        <a:pt x="47" y="251"/>
                        <a:pt x="79" y="249"/>
                        <a:pt x="72" y="247"/>
                      </a:cubicBezTo>
                      <a:cubicBezTo>
                        <a:pt x="65" y="245"/>
                        <a:pt x="6" y="251"/>
                        <a:pt x="3" y="244"/>
                      </a:cubicBezTo>
                      <a:cubicBezTo>
                        <a:pt x="0" y="237"/>
                        <a:pt x="57" y="210"/>
                        <a:pt x="57" y="205"/>
                      </a:cubicBezTo>
                      <a:cubicBezTo>
                        <a:pt x="57" y="200"/>
                        <a:pt x="12" y="211"/>
                        <a:pt x="6" y="211"/>
                      </a:cubicBezTo>
                    </a:path>
                  </a:pathLst>
                </a:custGeom>
                <a:solidFill>
                  <a:srgbClr val="FDE3F4"/>
                </a:solidFill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90" name="Freeform 1486">
                  <a:extLst>
                    <a:ext uri="{FF2B5EF4-FFF2-40B4-BE49-F238E27FC236}">
                      <a16:creationId xmlns:a16="http://schemas.microsoft.com/office/drawing/2014/main" id="{B42496F2-21C7-C5C2-7A69-C818734D17D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737" y="2266"/>
                  <a:ext cx="258" cy="131"/>
                </a:xfrm>
                <a:custGeom>
                  <a:avLst/>
                  <a:gdLst>
                    <a:gd name="T0" fmla="*/ 258 w 258"/>
                    <a:gd name="T1" fmla="*/ 8 h 131"/>
                    <a:gd name="T2" fmla="*/ 123 w 258"/>
                    <a:gd name="T3" fmla="*/ 20 h 131"/>
                    <a:gd name="T4" fmla="*/ 0 w 258"/>
                    <a:gd name="T5" fmla="*/ 131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8" h="131">
                      <a:moveTo>
                        <a:pt x="258" y="8"/>
                      </a:moveTo>
                      <a:cubicBezTo>
                        <a:pt x="212" y="4"/>
                        <a:pt x="166" y="0"/>
                        <a:pt x="123" y="20"/>
                      </a:cubicBezTo>
                      <a:cubicBezTo>
                        <a:pt x="80" y="40"/>
                        <a:pt x="40" y="85"/>
                        <a:pt x="0" y="131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83" name="Group 1487">
                <a:extLst>
                  <a:ext uri="{FF2B5EF4-FFF2-40B4-BE49-F238E27FC236}">
                    <a16:creationId xmlns:a16="http://schemas.microsoft.com/office/drawing/2014/main" id="{70EC9B5D-34A0-FCC7-F306-265FBDAA03F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28" y="2736"/>
                <a:ext cx="550" cy="453"/>
                <a:chOff x="1028" y="2736"/>
                <a:chExt cx="550" cy="453"/>
              </a:xfrm>
            </p:grpSpPr>
            <p:sp>
              <p:nvSpPr>
                <p:cNvPr id="84" name="Freeform 1488">
                  <a:extLst>
                    <a:ext uri="{FF2B5EF4-FFF2-40B4-BE49-F238E27FC236}">
                      <a16:creationId xmlns:a16="http://schemas.microsoft.com/office/drawing/2014/main" id="{AC176175-9FCA-C09C-53C4-A9272AEBEB78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028" y="2790"/>
                  <a:ext cx="71" cy="210"/>
                </a:xfrm>
                <a:custGeom>
                  <a:avLst/>
                  <a:gdLst>
                    <a:gd name="T0" fmla="*/ 0 w 71"/>
                    <a:gd name="T1" fmla="*/ 0 h 210"/>
                    <a:gd name="T2" fmla="*/ 68 w 71"/>
                    <a:gd name="T3" fmla="*/ 90 h 210"/>
                    <a:gd name="T4" fmla="*/ 15 w 71"/>
                    <a:gd name="T5" fmla="*/ 210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1" h="210">
                      <a:moveTo>
                        <a:pt x="0" y="0"/>
                      </a:moveTo>
                      <a:cubicBezTo>
                        <a:pt x="32" y="27"/>
                        <a:pt x="65" y="55"/>
                        <a:pt x="68" y="90"/>
                      </a:cubicBezTo>
                      <a:cubicBezTo>
                        <a:pt x="71" y="125"/>
                        <a:pt x="43" y="167"/>
                        <a:pt x="15" y="210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85" name="Freeform 1489">
                  <a:extLst>
                    <a:ext uri="{FF2B5EF4-FFF2-40B4-BE49-F238E27FC236}">
                      <a16:creationId xmlns:a16="http://schemas.microsoft.com/office/drawing/2014/main" id="{F491AC0C-1BB0-EAC1-D365-7852BAE75BE1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059" y="2766"/>
                  <a:ext cx="103" cy="423"/>
                </a:xfrm>
                <a:custGeom>
                  <a:avLst/>
                  <a:gdLst>
                    <a:gd name="T0" fmla="*/ 99 w 103"/>
                    <a:gd name="T1" fmla="*/ 423 h 423"/>
                    <a:gd name="T2" fmla="*/ 87 w 103"/>
                    <a:gd name="T3" fmla="*/ 195 h 423"/>
                    <a:gd name="T4" fmla="*/ 0 w 103"/>
                    <a:gd name="T5" fmla="*/ 0 h 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3" h="423">
                      <a:moveTo>
                        <a:pt x="99" y="423"/>
                      </a:moveTo>
                      <a:cubicBezTo>
                        <a:pt x="101" y="344"/>
                        <a:pt x="103" y="265"/>
                        <a:pt x="87" y="195"/>
                      </a:cubicBezTo>
                      <a:cubicBezTo>
                        <a:pt x="71" y="125"/>
                        <a:pt x="35" y="62"/>
                        <a:pt x="0" y="0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86" name="Freeform 1490">
                  <a:extLst>
                    <a:ext uri="{FF2B5EF4-FFF2-40B4-BE49-F238E27FC236}">
                      <a16:creationId xmlns:a16="http://schemas.microsoft.com/office/drawing/2014/main" id="{FE1D7356-A56D-1BCD-05D2-DAF7D176A942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122" y="2757"/>
                  <a:ext cx="90" cy="426"/>
                </a:xfrm>
                <a:custGeom>
                  <a:avLst/>
                  <a:gdLst>
                    <a:gd name="T0" fmla="*/ 87 w 90"/>
                    <a:gd name="T1" fmla="*/ 426 h 426"/>
                    <a:gd name="T2" fmla="*/ 87 w 90"/>
                    <a:gd name="T3" fmla="*/ 255 h 426"/>
                    <a:gd name="T4" fmla="*/ 66 w 90"/>
                    <a:gd name="T5" fmla="*/ 111 h 426"/>
                    <a:gd name="T6" fmla="*/ 0 w 90"/>
                    <a:gd name="T7" fmla="*/ 0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0" h="426">
                      <a:moveTo>
                        <a:pt x="87" y="426"/>
                      </a:moveTo>
                      <a:cubicBezTo>
                        <a:pt x="88" y="366"/>
                        <a:pt x="90" y="307"/>
                        <a:pt x="87" y="255"/>
                      </a:cubicBezTo>
                      <a:cubicBezTo>
                        <a:pt x="84" y="203"/>
                        <a:pt x="80" y="153"/>
                        <a:pt x="66" y="111"/>
                      </a:cubicBezTo>
                      <a:cubicBezTo>
                        <a:pt x="52" y="69"/>
                        <a:pt x="26" y="34"/>
                        <a:pt x="0" y="0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87" name="Freeform 1491">
                  <a:extLst>
                    <a:ext uri="{FF2B5EF4-FFF2-40B4-BE49-F238E27FC236}">
                      <a16:creationId xmlns:a16="http://schemas.microsoft.com/office/drawing/2014/main" id="{A36F2586-9918-CD9A-3FDF-0E4D50BC104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143" y="2736"/>
                  <a:ext cx="435" cy="288"/>
                </a:xfrm>
                <a:custGeom>
                  <a:avLst/>
                  <a:gdLst>
                    <a:gd name="T0" fmla="*/ 435 w 435"/>
                    <a:gd name="T1" fmla="*/ 288 h 288"/>
                    <a:gd name="T2" fmla="*/ 225 w 435"/>
                    <a:gd name="T3" fmla="*/ 192 h 288"/>
                    <a:gd name="T4" fmla="*/ 96 w 435"/>
                    <a:gd name="T5" fmla="*/ 78 h 288"/>
                    <a:gd name="T6" fmla="*/ 0 w 435"/>
                    <a:gd name="T7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35" h="288">
                      <a:moveTo>
                        <a:pt x="435" y="288"/>
                      </a:moveTo>
                      <a:cubicBezTo>
                        <a:pt x="358" y="257"/>
                        <a:pt x="281" y="227"/>
                        <a:pt x="225" y="192"/>
                      </a:cubicBezTo>
                      <a:cubicBezTo>
                        <a:pt x="169" y="157"/>
                        <a:pt x="133" y="110"/>
                        <a:pt x="96" y="78"/>
                      </a:cubicBezTo>
                      <a:cubicBezTo>
                        <a:pt x="59" y="46"/>
                        <a:pt x="29" y="23"/>
                        <a:pt x="0" y="0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88" name="Freeform 1492">
                  <a:extLst>
                    <a:ext uri="{FF2B5EF4-FFF2-40B4-BE49-F238E27FC236}">
                      <a16:creationId xmlns:a16="http://schemas.microsoft.com/office/drawing/2014/main" id="{442F11F7-FAD2-C398-17E2-4D02DC8E4A38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1158" y="2775"/>
                  <a:ext cx="294" cy="354"/>
                </a:xfrm>
                <a:custGeom>
                  <a:avLst/>
                  <a:gdLst>
                    <a:gd name="T0" fmla="*/ 294 w 294"/>
                    <a:gd name="T1" fmla="*/ 354 h 354"/>
                    <a:gd name="T2" fmla="*/ 216 w 294"/>
                    <a:gd name="T3" fmla="*/ 288 h 354"/>
                    <a:gd name="T4" fmla="*/ 60 w 294"/>
                    <a:gd name="T5" fmla="*/ 63 h 354"/>
                    <a:gd name="T6" fmla="*/ 0 w 294"/>
                    <a:gd name="T7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94" h="354">
                      <a:moveTo>
                        <a:pt x="294" y="354"/>
                      </a:moveTo>
                      <a:cubicBezTo>
                        <a:pt x="274" y="345"/>
                        <a:pt x="255" y="336"/>
                        <a:pt x="216" y="288"/>
                      </a:cubicBezTo>
                      <a:cubicBezTo>
                        <a:pt x="177" y="240"/>
                        <a:pt x="96" y="111"/>
                        <a:pt x="60" y="63"/>
                      </a:cubicBezTo>
                      <a:cubicBezTo>
                        <a:pt x="24" y="15"/>
                        <a:pt x="12" y="7"/>
                        <a:pt x="0" y="0"/>
                      </a:cubicBezTo>
                    </a:path>
                  </a:pathLst>
                </a:custGeom>
                <a:noFill/>
                <a:ln w="190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fr-FR"/>
                </a:p>
              </p:txBody>
            </p:sp>
          </p:grpSp>
        </p:grpSp>
        <p:sp>
          <p:nvSpPr>
            <p:cNvPr id="70" name="Text Box 1493">
              <a:extLst>
                <a:ext uri="{FF2B5EF4-FFF2-40B4-BE49-F238E27FC236}">
                  <a16:creationId xmlns:a16="http://schemas.microsoft.com/office/drawing/2014/main" id="{4B380F21-751B-9551-B4B8-012741307BC0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868" y="522"/>
              <a:ext cx="696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fr-FR" sz="14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L’ADN, support </a:t>
              </a:r>
              <a:r>
                <a:rPr lang="fr-FR" sz="14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universel</a:t>
              </a:r>
              <a:r>
                <a:rPr lang="fr-FR" sz="14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de l’</a:t>
              </a:r>
              <a:r>
                <a:rPr lang="fr-FR" sz="14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information génétique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1" name="Freeform 1494">
              <a:extLst>
                <a:ext uri="{FF2B5EF4-FFF2-40B4-BE49-F238E27FC236}">
                  <a16:creationId xmlns:a16="http://schemas.microsoft.com/office/drawing/2014/main" id="{07C70DE2-85D8-5D8D-7CC0-653F88AA88FE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2308" y="1773"/>
              <a:ext cx="707" cy="1428"/>
            </a:xfrm>
            <a:custGeom>
              <a:avLst/>
              <a:gdLst>
                <a:gd name="T0" fmla="*/ 0 w 707"/>
                <a:gd name="T1" fmla="*/ 6 h 1428"/>
                <a:gd name="T2" fmla="*/ 347 w 707"/>
                <a:gd name="T3" fmla="*/ 525 h 1428"/>
                <a:gd name="T4" fmla="*/ 707 w 707"/>
                <a:gd name="T5" fmla="*/ 0 h 1428"/>
                <a:gd name="T6" fmla="*/ 362 w 707"/>
                <a:gd name="T7" fmla="*/ 525 h 1428"/>
                <a:gd name="T8" fmla="*/ 347 w 707"/>
                <a:gd name="T9" fmla="*/ 1428 h 1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1428">
                  <a:moveTo>
                    <a:pt x="0" y="6"/>
                  </a:moveTo>
                  <a:lnTo>
                    <a:pt x="347" y="525"/>
                  </a:lnTo>
                  <a:lnTo>
                    <a:pt x="707" y="0"/>
                  </a:lnTo>
                  <a:lnTo>
                    <a:pt x="362" y="525"/>
                  </a:lnTo>
                  <a:lnTo>
                    <a:pt x="347" y="1428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72" name="Text Box 1495">
              <a:extLst>
                <a:ext uri="{FF2B5EF4-FFF2-40B4-BE49-F238E27FC236}">
                  <a16:creationId xmlns:a16="http://schemas.microsoft.com/office/drawing/2014/main" id="{33EDF475-8B82-D769-4E76-63D77FD8BF03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1708" y="2502"/>
              <a:ext cx="1920" cy="44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fr-FR" sz="12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Transgénèse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3" name="Text Box 1496">
              <a:extLst>
                <a:ext uri="{FF2B5EF4-FFF2-40B4-BE49-F238E27FC236}">
                  <a16:creationId xmlns:a16="http://schemas.microsoft.com/office/drawing/2014/main" id="{8BA8298D-08CA-8ABE-81A0-3BDAAA5573FD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3748" y="2502"/>
              <a:ext cx="2760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= transfert d’un gène</a:t>
              </a:r>
            </a:p>
          </p:txBody>
        </p:sp>
        <p:sp>
          <p:nvSpPr>
            <p:cNvPr id="74" name="Text Box 1497">
              <a:extLst>
                <a:ext uri="{FF2B5EF4-FFF2-40B4-BE49-F238E27FC236}">
                  <a16:creationId xmlns:a16="http://schemas.microsoft.com/office/drawing/2014/main" id="{F384EA27-9FC5-DCA4-88E4-430569394419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1108" y="3762"/>
              <a:ext cx="4680" cy="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Acquisition d’un caractère :</a:t>
              </a:r>
            </a:p>
            <a:p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 ADN = support de l’information génétique</a:t>
              </a:r>
            </a:p>
            <a:p>
              <a:r>
                <a:rPr lang="fr-FR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 ADN = langage universel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A1DACFB-F251-3D71-1D48-F2E975AE2EC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335" y="1779"/>
              <a:ext cx="1620" cy="210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76" name="Text Box 1499">
              <a:extLst>
                <a:ext uri="{FF2B5EF4-FFF2-40B4-BE49-F238E27FC236}">
                  <a16:creationId xmlns:a16="http://schemas.microsoft.com/office/drawing/2014/main" id="{B0865EBC-1E27-E815-75C8-232CF0B23660}"/>
                </a:ext>
              </a:extLst>
            </p:cNvPr>
            <p:cNvSpPr txBox="1">
              <a:spLocks noChangeAspect="1" noEditPoints="1" noChangeArrowheads="1" noChangeShapeType="1" noTextEdit="1"/>
            </p:cNvSpPr>
            <p:nvPr/>
          </p:nvSpPr>
          <p:spPr bwMode="auto">
            <a:xfrm>
              <a:off x="868" y="4842"/>
              <a:ext cx="516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fr-FR" sz="14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L’ADN, une molécule </a:t>
              </a:r>
              <a:r>
                <a:rPr lang="fr-FR" sz="14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codée</a:t>
              </a:r>
              <a:r>
                <a:rPr lang="fr-FR" sz="14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et </a:t>
              </a:r>
              <a:r>
                <a:rPr lang="fr-FR" sz="14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variable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45" name="Rectangle 2">
            <a:extLst>
              <a:ext uri="{FF2B5EF4-FFF2-40B4-BE49-F238E27FC236}">
                <a16:creationId xmlns:a16="http://schemas.microsoft.com/office/drawing/2014/main" id="{E0794432-C5CD-0916-4457-BB7A94DAB61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8084" y="4716377"/>
            <a:ext cx="1050330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8193" name="Picture 1" descr="tritus_cristatus">
            <a:extLst>
              <a:ext uri="{FF2B5EF4-FFF2-40B4-BE49-F238E27FC236}">
                <a16:creationId xmlns:a16="http://schemas.microsoft.com/office/drawing/2014/main" id="{EC110120-3281-CC4D-3E08-A1C9BE09A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4" y="4852046"/>
            <a:ext cx="2805100" cy="185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" name="Rectangle 4">
            <a:extLst>
              <a:ext uri="{FF2B5EF4-FFF2-40B4-BE49-F238E27FC236}">
                <a16:creationId xmlns:a16="http://schemas.microsoft.com/office/drawing/2014/main" id="{C966FB20-4A2E-56F2-7720-6AB5C62A1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42490" y="4794544"/>
            <a:ext cx="103480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8195" name="Picture 3" descr="tritus_marmoratus">
            <a:extLst>
              <a:ext uri="{FF2B5EF4-FFF2-40B4-BE49-F238E27FC236}">
                <a16:creationId xmlns:a16="http://schemas.microsoft.com/office/drawing/2014/main" id="{4CE29670-E50F-A42C-3237-8E086E6F5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297" y="4794545"/>
            <a:ext cx="2621132" cy="173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1211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857</Words>
  <Application>Microsoft Macintosh PowerPoint</Application>
  <PresentationFormat>Grand écran</PresentationFormat>
  <Paragraphs>283</Paragraphs>
  <Slides>14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4" baseType="lpstr">
      <vt:lpstr>Aptos</vt:lpstr>
      <vt:lpstr>Aptos Display</vt:lpstr>
      <vt:lpstr>Arial</vt:lpstr>
      <vt:lpstr>Arial Narrow</vt:lpstr>
      <vt:lpstr>Calibri</vt:lpstr>
      <vt:lpstr>Cambria</vt:lpstr>
      <vt:lpstr>Charlemagne Std Bold</vt:lpstr>
      <vt:lpstr>Comic Sans MS</vt:lpstr>
      <vt:lpstr>Times New Roman</vt:lpstr>
      <vt:lpstr>Thème Office</vt:lpstr>
      <vt:lpstr>Présentation PowerPoint</vt:lpstr>
      <vt:lpstr>Présentation PowerPoint</vt:lpstr>
      <vt:lpstr>Présentation PowerPoint</vt:lpstr>
      <vt:lpstr>Frise 2: L’histoire de l’atmosphère terrestre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« Parce que l’on protège ce que l’on aime… et que l’on aime ce que l’on connaît. »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PATALANO Michel</dc:creator>
  <cp:lastModifiedBy>PATALANO Michel</cp:lastModifiedBy>
  <cp:revision>51</cp:revision>
  <dcterms:created xsi:type="dcterms:W3CDTF">2024-02-26T20:08:47Z</dcterms:created>
  <dcterms:modified xsi:type="dcterms:W3CDTF">2024-03-27T13:08:36Z</dcterms:modified>
</cp:coreProperties>
</file>